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18.xml" ContentType="application/vnd.openxmlformats-officedocument.presentationml.slide+xml"/>
  <Override PartName="/ppt/slides/slide16.xml" ContentType="application/vnd.openxmlformats-officedocument.presentationml.slide+xml"/>
  <Override PartName="/ppt/slides/slide19.xml" ContentType="application/vnd.openxmlformats-officedocument.presentationml.slide+xml"/>
  <Override PartName="/ppt/slides/slide17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558" r:id="rId2"/>
    <p:sldId id="619" r:id="rId3"/>
    <p:sldId id="591" r:id="rId4"/>
    <p:sldId id="598" r:id="rId5"/>
    <p:sldId id="611" r:id="rId6"/>
    <p:sldId id="593" r:id="rId7"/>
    <p:sldId id="613" r:id="rId8"/>
    <p:sldId id="612" r:id="rId9"/>
    <p:sldId id="610" r:id="rId10"/>
    <p:sldId id="614" r:id="rId11"/>
    <p:sldId id="605" r:id="rId12"/>
    <p:sldId id="606" r:id="rId13"/>
    <p:sldId id="601" r:id="rId14"/>
    <p:sldId id="602" r:id="rId15"/>
    <p:sldId id="603" r:id="rId16"/>
    <p:sldId id="615" r:id="rId17"/>
    <p:sldId id="616" r:id="rId18"/>
    <p:sldId id="596" r:id="rId19"/>
    <p:sldId id="617" r:id="rId20"/>
    <p:sldId id="587" r:id="rId21"/>
    <p:sldId id="585" r:id="rId22"/>
    <p:sldId id="618" r:id="rId23"/>
    <p:sldId id="607" r:id="rId24"/>
  </p:sldIdLst>
  <p:sldSz cx="11703050" cy="6584950"/>
  <p:notesSz cx="6858000" cy="9144000"/>
  <p:defaultTextStyle>
    <a:defPPr>
      <a:defRPr lang="en-US"/>
    </a:defPPr>
    <a:lvl1pPr marL="0" algn="l" defTabSz="877824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1pPr>
    <a:lvl2pPr marL="438912" algn="l" defTabSz="877824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2pPr>
    <a:lvl3pPr marL="877824" algn="l" defTabSz="877824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3pPr>
    <a:lvl4pPr marL="1316736" algn="l" defTabSz="877824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4pPr>
    <a:lvl5pPr marL="1755648" algn="l" defTabSz="877824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5pPr>
    <a:lvl6pPr marL="2194560" algn="l" defTabSz="877824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6pPr>
    <a:lvl7pPr marL="2633472" algn="l" defTabSz="877824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7pPr>
    <a:lvl8pPr marL="3072384" algn="l" defTabSz="877824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8pPr>
    <a:lvl9pPr marL="3511296" algn="l" defTabSz="877824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74">
          <p15:clr>
            <a:srgbClr val="A4A3A4"/>
          </p15:clr>
        </p15:guide>
        <p15:guide id="2" pos="368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1478"/>
    <a:srgbClr val="FF0A0A"/>
    <a:srgbClr val="3C0C3B"/>
    <a:srgbClr val="322332"/>
    <a:srgbClr val="901000"/>
    <a:srgbClr val="7B0C02"/>
    <a:srgbClr val="C80A0A"/>
    <a:srgbClr val="D11C00"/>
    <a:srgbClr val="9B1414"/>
    <a:srgbClr val="C89B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6377"/>
  </p:normalViewPr>
  <p:slideViewPr>
    <p:cSldViewPr snapToGrid="0" snapToObjects="1" showGuides="1">
      <p:cViewPr varScale="1">
        <p:scale>
          <a:sx n="121" d="100"/>
          <a:sy n="121" d="100"/>
        </p:scale>
        <p:origin x="318" y="102"/>
      </p:cViewPr>
      <p:guideLst>
        <p:guide orient="horz" pos="2074"/>
        <p:guide pos="3686"/>
      </p:guideLst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65" d="100"/>
          <a:sy n="165" d="100"/>
        </p:scale>
        <p:origin x="440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3508922F-D3F9-C04C-94E0-9524871E3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4818099-BE02-2842-BC19-34EB288E2B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7D4A3-C034-7F44-92D3-95ED9A7AF889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90E87DB-FEE6-3F4B-9718-C449ACCACA5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77CD9CB-E0AF-9E4D-904C-160E6D547ED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BF7B2-40B1-E945-8887-3A339A335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7781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8255F9-FCC3-3A45-824E-9A73559FCF9E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F66F3-DCA0-FE43-BE02-9987B36BE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403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77824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1pPr>
    <a:lvl2pPr marL="438912" algn="l" defTabSz="877824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2pPr>
    <a:lvl3pPr marL="877824" algn="l" defTabSz="877824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3pPr>
    <a:lvl4pPr marL="1316736" algn="l" defTabSz="877824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4pPr>
    <a:lvl5pPr marL="1755648" algn="l" defTabSz="877824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5pPr>
    <a:lvl6pPr marL="2194560" algn="l" defTabSz="877824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6pPr>
    <a:lvl7pPr marL="2633472" algn="l" defTabSz="877824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7pPr>
    <a:lvl8pPr marL="3072384" algn="l" defTabSz="877824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8pPr>
    <a:lvl9pPr marL="3511296" algn="l" defTabSz="877824" rtl="0" eaLnBrk="1" latinLnBrk="0" hangingPunct="1">
      <a:defRPr sz="115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1759D7E9-58FE-0B41-B794-1C05A5B3B679}"/>
              </a:ext>
            </a:extLst>
          </p:cNvPr>
          <p:cNvSpPr/>
          <p:nvPr userDrawn="1"/>
        </p:nvSpPr>
        <p:spPr>
          <a:xfrm>
            <a:off x="0" y="0"/>
            <a:ext cx="11703050" cy="6584950"/>
          </a:xfrm>
          <a:prstGeom prst="rect">
            <a:avLst/>
          </a:prstGeom>
          <a:gradFill flip="none" rotWithShape="1">
            <a:gsLst>
              <a:gs pos="20000">
                <a:srgbClr val="FF0A0A"/>
              </a:gs>
              <a:gs pos="100000">
                <a:srgbClr val="901000"/>
              </a:gs>
            </a:gsLst>
            <a:lin ang="27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3178" y="3462381"/>
            <a:ext cx="9185275" cy="664797"/>
          </a:xfrm>
          <a:prstGeom prst="rect">
            <a:avLst/>
          </a:prstGeom>
        </p:spPr>
        <p:txBody>
          <a:bodyPr anchor="b"/>
          <a:lstStyle>
            <a:lvl1pPr algn="ctr"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xmlns="" id="{8C67E633-32A7-684D-9CBD-FE540D154B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414" y="1162560"/>
            <a:ext cx="3295669" cy="2075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xmlns="" id="{5B58DE87-CCAB-DE41-BD25-75AB1F7BD6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3178" y="4138511"/>
            <a:ext cx="9185275" cy="430887"/>
          </a:xfrm>
        </p:spPr>
        <p:txBody>
          <a:bodyPr/>
          <a:lstStyle>
            <a:lvl1pPr marL="0" indent="0" algn="ctr">
              <a:buNone/>
              <a:defRPr sz="2800" b="0" i="0">
                <a:solidFill>
                  <a:schemeClr val="bg2"/>
                </a:solidFill>
                <a:latin typeface="VM Circular Natter Medium" panose="020B0604020101010102" pitchFamily="34" charset="77"/>
                <a:ea typeface="VM Circular Natter Medium" panose="020B0604020101010102" pitchFamily="34" charset="77"/>
                <a:cs typeface="VM Circular Natter Medium" panose="020B0604020101010102" pitchFamily="34" charset="77"/>
              </a:defRPr>
            </a:lvl1pPr>
            <a:lvl2pPr marL="438866" indent="0" algn="ctr">
              <a:buNone/>
              <a:defRPr sz="1920"/>
            </a:lvl2pPr>
            <a:lvl3pPr marL="877733" indent="0" algn="ctr">
              <a:buNone/>
              <a:defRPr sz="1728"/>
            </a:lvl3pPr>
            <a:lvl4pPr marL="1316599" indent="0" algn="ctr">
              <a:buNone/>
              <a:defRPr sz="1536"/>
            </a:lvl4pPr>
            <a:lvl5pPr marL="1755465" indent="0" algn="ctr">
              <a:buNone/>
              <a:defRPr sz="1536"/>
            </a:lvl5pPr>
            <a:lvl6pPr marL="2194331" indent="0" algn="ctr">
              <a:buNone/>
              <a:defRPr sz="1536"/>
            </a:lvl6pPr>
            <a:lvl7pPr marL="2633198" indent="0" algn="ctr">
              <a:buNone/>
              <a:defRPr sz="1536"/>
            </a:lvl7pPr>
            <a:lvl8pPr marL="3072064" indent="0" algn="ctr">
              <a:buNone/>
              <a:defRPr sz="1536"/>
            </a:lvl8pPr>
            <a:lvl9pPr marL="3510930" indent="0" algn="ctr">
              <a:buNone/>
              <a:defRPr sz="1536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xmlns="" id="{12D381F3-7499-0F4F-9191-2DAC205502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793" y="6292360"/>
            <a:ext cx="2070100" cy="122400"/>
          </a:xfrm>
        </p:spPr>
        <p:txBody>
          <a:bodyPr anchor="b"/>
          <a:lstStyle>
            <a:lvl1pPr>
              <a:defRPr lang="en-GB" sz="800" dirty="0">
                <a:solidFill>
                  <a:schemeClr val="bg1"/>
                </a:solidFill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r>
              <a:rPr lang="en-GB" sz="800" dirty="0">
                <a:solidFill>
                  <a:schemeClr val="bg1"/>
                </a:solidFill>
                <a:ea typeface="+mn-ea"/>
              </a:rPr>
              <a:t>Virgin Media | Confidential/Internal/Public</a:t>
            </a:r>
          </a:p>
        </p:txBody>
      </p:sp>
    </p:spTree>
    <p:extLst>
      <p:ext uri="{BB962C8B-B14F-4D97-AF65-F5344CB8AC3E}">
        <p14:creationId xmlns:p14="http://schemas.microsoft.com/office/powerpoint/2010/main" val="361637094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68369680-FDE3-9248-9361-14E580EF85AE}"/>
              </a:ext>
            </a:extLst>
          </p:cNvPr>
          <p:cNvSpPr/>
          <p:nvPr userDrawn="1"/>
        </p:nvSpPr>
        <p:spPr>
          <a:xfrm>
            <a:off x="0" y="0"/>
            <a:ext cx="11703050" cy="6584950"/>
          </a:xfrm>
          <a:prstGeom prst="rect">
            <a:avLst/>
          </a:prstGeom>
          <a:gradFill flip="none" rotWithShape="1">
            <a:gsLst>
              <a:gs pos="20000">
                <a:srgbClr val="FF0A0A"/>
              </a:gs>
              <a:gs pos="100000">
                <a:srgbClr val="901000"/>
              </a:gs>
            </a:gsLst>
            <a:lin ang="27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570944" y="936000"/>
            <a:ext cx="10566956" cy="27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bg2"/>
                </a:solidFill>
                <a:latin typeface="VM Circular Natter Medium" panose="020B0604020101010102" pitchFamily="34" charset="77"/>
                <a:cs typeface="VM Circular Natter Medium" panose="020B0604020101010102" pitchFamily="34" charset="77"/>
              </a:defRPr>
            </a:lvl1pPr>
            <a:lvl2pPr marL="438866" indent="0">
              <a:buNone/>
              <a:defRPr sz="1344"/>
            </a:lvl2pPr>
            <a:lvl3pPr marL="877733" indent="0">
              <a:buNone/>
              <a:defRPr sz="1152"/>
            </a:lvl3pPr>
            <a:lvl4pPr marL="1316599" indent="0">
              <a:buNone/>
              <a:defRPr sz="960"/>
            </a:lvl4pPr>
            <a:lvl5pPr marL="1755465" indent="0">
              <a:buNone/>
              <a:defRPr sz="960"/>
            </a:lvl5pPr>
            <a:lvl6pPr marL="2194331" indent="0">
              <a:buNone/>
              <a:defRPr sz="960"/>
            </a:lvl6pPr>
            <a:lvl7pPr marL="2633198" indent="0">
              <a:buNone/>
              <a:defRPr sz="960"/>
            </a:lvl7pPr>
            <a:lvl8pPr marL="3072064" indent="0">
              <a:buNone/>
              <a:defRPr sz="960"/>
            </a:lvl8pPr>
            <a:lvl9pPr marL="3510930" indent="0">
              <a:buNone/>
              <a:defRPr sz="96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283FD536-0D41-B74A-A29C-4A80B2DFCB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495695" y="6027261"/>
            <a:ext cx="667773" cy="395031"/>
            <a:chOff x="2036" y="1094"/>
            <a:chExt cx="3604" cy="2132"/>
          </a:xfrm>
          <a:solidFill>
            <a:schemeClr val="bg1"/>
          </a:solidFill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xmlns="" id="{520500B0-DF58-A94E-8AA1-3F354469A9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6" y="1094"/>
              <a:ext cx="3604" cy="2132"/>
            </a:xfrm>
            <a:custGeom>
              <a:avLst/>
              <a:gdLst>
                <a:gd name="T0" fmla="*/ 571 w 843"/>
                <a:gd name="T1" fmla="*/ 290 h 509"/>
                <a:gd name="T2" fmla="*/ 580 w 843"/>
                <a:gd name="T3" fmla="*/ 301 h 509"/>
                <a:gd name="T4" fmla="*/ 606 w 843"/>
                <a:gd name="T5" fmla="*/ 328 h 509"/>
                <a:gd name="T6" fmla="*/ 736 w 843"/>
                <a:gd name="T7" fmla="*/ 389 h 509"/>
                <a:gd name="T8" fmla="*/ 786 w 843"/>
                <a:gd name="T9" fmla="*/ 140 h 509"/>
                <a:gd name="T10" fmla="*/ 645 w 843"/>
                <a:gd name="T11" fmla="*/ 150 h 509"/>
                <a:gd name="T12" fmla="*/ 577 w 843"/>
                <a:gd name="T13" fmla="*/ 211 h 509"/>
                <a:gd name="T14" fmla="*/ 546 w 843"/>
                <a:gd name="T15" fmla="*/ 252 h 509"/>
                <a:gd name="T16" fmla="*/ 491 w 843"/>
                <a:gd name="T17" fmla="*/ 209 h 509"/>
                <a:gd name="T18" fmla="*/ 481 w 843"/>
                <a:gd name="T19" fmla="*/ 196 h 509"/>
                <a:gd name="T20" fmla="*/ 391 w 843"/>
                <a:gd name="T21" fmla="*/ 103 h 509"/>
                <a:gd name="T22" fmla="*/ 378 w 843"/>
                <a:gd name="T23" fmla="*/ 92 h 509"/>
                <a:gd name="T24" fmla="*/ 288 w 843"/>
                <a:gd name="T25" fmla="*/ 37 h 509"/>
                <a:gd name="T26" fmla="*/ 188 w 843"/>
                <a:gd name="T27" fmla="*/ 15 h 509"/>
                <a:gd name="T28" fmla="*/ 29 w 843"/>
                <a:gd name="T29" fmla="*/ 160 h 509"/>
                <a:gd name="T30" fmla="*/ 57 w 843"/>
                <a:gd name="T31" fmla="*/ 415 h 509"/>
                <a:gd name="T32" fmla="*/ 80 w 843"/>
                <a:gd name="T33" fmla="*/ 446 h 509"/>
                <a:gd name="T34" fmla="*/ 324 w 843"/>
                <a:gd name="T35" fmla="*/ 454 h 509"/>
                <a:gd name="T36" fmla="*/ 360 w 843"/>
                <a:gd name="T37" fmla="*/ 430 h 509"/>
                <a:gd name="T38" fmla="*/ 388 w 843"/>
                <a:gd name="T39" fmla="*/ 409 h 509"/>
                <a:gd name="T40" fmla="*/ 486 w 843"/>
                <a:gd name="T41" fmla="*/ 307 h 509"/>
                <a:gd name="T42" fmla="*/ 496 w 843"/>
                <a:gd name="T43" fmla="*/ 294 h 509"/>
                <a:gd name="T44" fmla="*/ 533 w 843"/>
                <a:gd name="T45" fmla="*/ 270 h 509"/>
                <a:gd name="T46" fmla="*/ 508 w 843"/>
                <a:gd name="T47" fmla="*/ 303 h 509"/>
                <a:gd name="T48" fmla="*/ 489 w 843"/>
                <a:gd name="T49" fmla="*/ 326 h 509"/>
                <a:gd name="T50" fmla="*/ 472 w 843"/>
                <a:gd name="T51" fmla="*/ 347 h 509"/>
                <a:gd name="T52" fmla="*/ 429 w 843"/>
                <a:gd name="T53" fmla="*/ 391 h 509"/>
                <a:gd name="T54" fmla="*/ 396 w 843"/>
                <a:gd name="T55" fmla="*/ 421 h 509"/>
                <a:gd name="T56" fmla="*/ 341 w 843"/>
                <a:gd name="T57" fmla="*/ 461 h 509"/>
                <a:gd name="T58" fmla="*/ 282 w 843"/>
                <a:gd name="T59" fmla="*/ 491 h 509"/>
                <a:gd name="T60" fmla="*/ 180 w 843"/>
                <a:gd name="T61" fmla="*/ 508 h 509"/>
                <a:gd name="T62" fmla="*/ 66 w 843"/>
                <a:gd name="T63" fmla="*/ 452 h 509"/>
                <a:gd name="T64" fmla="*/ 48 w 843"/>
                <a:gd name="T65" fmla="*/ 428 h 509"/>
                <a:gd name="T66" fmla="*/ 9 w 843"/>
                <a:gd name="T67" fmla="*/ 334 h 509"/>
                <a:gd name="T68" fmla="*/ 21 w 843"/>
                <a:gd name="T69" fmla="*/ 135 h 509"/>
                <a:gd name="T70" fmla="*/ 37 w 843"/>
                <a:gd name="T71" fmla="*/ 98 h 509"/>
                <a:gd name="T72" fmla="*/ 63 w 843"/>
                <a:gd name="T73" fmla="*/ 60 h 509"/>
                <a:gd name="T74" fmla="*/ 82 w 843"/>
                <a:gd name="T75" fmla="*/ 42 h 509"/>
                <a:gd name="T76" fmla="*/ 110 w 843"/>
                <a:gd name="T77" fmla="*/ 21 h 509"/>
                <a:gd name="T78" fmla="*/ 253 w 843"/>
                <a:gd name="T79" fmla="*/ 8 h 509"/>
                <a:gd name="T80" fmla="*/ 339 w 843"/>
                <a:gd name="T81" fmla="*/ 46 h 509"/>
                <a:gd name="T82" fmla="*/ 419 w 843"/>
                <a:gd name="T83" fmla="*/ 108 h 509"/>
                <a:gd name="T84" fmla="*/ 471 w 843"/>
                <a:gd name="T85" fmla="*/ 162 h 509"/>
                <a:gd name="T86" fmla="*/ 495 w 843"/>
                <a:gd name="T87" fmla="*/ 190 h 509"/>
                <a:gd name="T88" fmla="*/ 504 w 843"/>
                <a:gd name="T89" fmla="*/ 202 h 509"/>
                <a:gd name="T90" fmla="*/ 527 w 843"/>
                <a:gd name="T91" fmla="*/ 232 h 509"/>
                <a:gd name="T92" fmla="*/ 537 w 843"/>
                <a:gd name="T93" fmla="*/ 238 h 509"/>
                <a:gd name="T94" fmla="*/ 545 w 843"/>
                <a:gd name="T95" fmla="*/ 228 h 509"/>
                <a:gd name="T96" fmla="*/ 553 w 843"/>
                <a:gd name="T97" fmla="*/ 218 h 509"/>
                <a:gd name="T98" fmla="*/ 566 w 843"/>
                <a:gd name="T99" fmla="*/ 202 h 509"/>
                <a:gd name="T100" fmla="*/ 597 w 843"/>
                <a:gd name="T101" fmla="*/ 169 h 509"/>
                <a:gd name="T102" fmla="*/ 651 w 843"/>
                <a:gd name="T103" fmla="*/ 129 h 509"/>
                <a:gd name="T104" fmla="*/ 784 w 843"/>
                <a:gd name="T105" fmla="*/ 120 h 509"/>
                <a:gd name="T106" fmla="*/ 810 w 843"/>
                <a:gd name="T107" fmla="*/ 365 h 509"/>
                <a:gd name="T108" fmla="*/ 767 w 843"/>
                <a:gd name="T109" fmla="*/ 398 h 509"/>
                <a:gd name="T110" fmla="*/ 656 w 843"/>
                <a:gd name="T111" fmla="*/ 383 h 509"/>
                <a:gd name="T112" fmla="*/ 626 w 843"/>
                <a:gd name="T113" fmla="*/ 364 h 509"/>
                <a:gd name="T114" fmla="*/ 620 w 843"/>
                <a:gd name="T115" fmla="*/ 360 h 509"/>
                <a:gd name="T116" fmla="*/ 585 w 843"/>
                <a:gd name="T117" fmla="*/ 328 h 509"/>
                <a:gd name="T118" fmla="*/ 559 w 843"/>
                <a:gd name="T119" fmla="*/ 29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3" h="509">
                  <a:moveTo>
                    <a:pt x="565" y="283"/>
                  </a:moveTo>
                  <a:cubicBezTo>
                    <a:pt x="566" y="283"/>
                    <a:pt x="566" y="284"/>
                    <a:pt x="567" y="284"/>
                  </a:cubicBezTo>
                  <a:cubicBezTo>
                    <a:pt x="567" y="284"/>
                    <a:pt x="567" y="285"/>
                    <a:pt x="567" y="285"/>
                  </a:cubicBezTo>
                  <a:cubicBezTo>
                    <a:pt x="567" y="285"/>
                    <a:pt x="567" y="285"/>
                    <a:pt x="567" y="285"/>
                  </a:cubicBezTo>
                  <a:cubicBezTo>
                    <a:pt x="568" y="285"/>
                    <a:pt x="568" y="285"/>
                    <a:pt x="568" y="286"/>
                  </a:cubicBezTo>
                  <a:cubicBezTo>
                    <a:pt x="568" y="286"/>
                    <a:pt x="568" y="286"/>
                    <a:pt x="568" y="286"/>
                  </a:cubicBezTo>
                  <a:cubicBezTo>
                    <a:pt x="568" y="286"/>
                    <a:pt x="568" y="286"/>
                    <a:pt x="568" y="286"/>
                  </a:cubicBezTo>
                  <a:cubicBezTo>
                    <a:pt x="568" y="287"/>
                    <a:pt x="569" y="287"/>
                    <a:pt x="569" y="287"/>
                  </a:cubicBezTo>
                  <a:cubicBezTo>
                    <a:pt x="569" y="287"/>
                    <a:pt x="569" y="287"/>
                    <a:pt x="569" y="287"/>
                  </a:cubicBezTo>
                  <a:cubicBezTo>
                    <a:pt x="569" y="287"/>
                    <a:pt x="569" y="287"/>
                    <a:pt x="569" y="288"/>
                  </a:cubicBezTo>
                  <a:cubicBezTo>
                    <a:pt x="570" y="288"/>
                    <a:pt x="570" y="288"/>
                    <a:pt x="570" y="288"/>
                  </a:cubicBezTo>
                  <a:cubicBezTo>
                    <a:pt x="570" y="288"/>
                    <a:pt x="570" y="288"/>
                    <a:pt x="570" y="288"/>
                  </a:cubicBezTo>
                  <a:cubicBezTo>
                    <a:pt x="570" y="289"/>
                    <a:pt x="570" y="289"/>
                    <a:pt x="570" y="289"/>
                  </a:cubicBezTo>
                  <a:cubicBezTo>
                    <a:pt x="571" y="289"/>
                    <a:pt x="571" y="290"/>
                    <a:pt x="571" y="290"/>
                  </a:cubicBezTo>
                  <a:cubicBezTo>
                    <a:pt x="571" y="290"/>
                    <a:pt x="571" y="290"/>
                    <a:pt x="572" y="291"/>
                  </a:cubicBezTo>
                  <a:cubicBezTo>
                    <a:pt x="572" y="291"/>
                    <a:pt x="572" y="291"/>
                    <a:pt x="572" y="292"/>
                  </a:cubicBezTo>
                  <a:cubicBezTo>
                    <a:pt x="573" y="293"/>
                    <a:pt x="574" y="294"/>
                    <a:pt x="575" y="295"/>
                  </a:cubicBezTo>
                  <a:cubicBezTo>
                    <a:pt x="575" y="295"/>
                    <a:pt x="576" y="296"/>
                    <a:pt x="576" y="296"/>
                  </a:cubicBezTo>
                  <a:cubicBezTo>
                    <a:pt x="576" y="296"/>
                    <a:pt x="576" y="297"/>
                    <a:pt x="576" y="297"/>
                  </a:cubicBezTo>
                  <a:cubicBezTo>
                    <a:pt x="577" y="297"/>
                    <a:pt x="577" y="297"/>
                    <a:pt x="577" y="297"/>
                  </a:cubicBezTo>
                  <a:cubicBezTo>
                    <a:pt x="577" y="297"/>
                    <a:pt x="577" y="297"/>
                    <a:pt x="577" y="298"/>
                  </a:cubicBezTo>
                  <a:cubicBezTo>
                    <a:pt x="577" y="298"/>
                    <a:pt x="578" y="298"/>
                    <a:pt x="578" y="298"/>
                  </a:cubicBezTo>
                  <a:cubicBezTo>
                    <a:pt x="578" y="298"/>
                    <a:pt x="578" y="298"/>
                    <a:pt x="578" y="298"/>
                  </a:cubicBezTo>
                  <a:cubicBezTo>
                    <a:pt x="578" y="299"/>
                    <a:pt x="578" y="299"/>
                    <a:pt x="578" y="299"/>
                  </a:cubicBezTo>
                  <a:cubicBezTo>
                    <a:pt x="578" y="299"/>
                    <a:pt x="578" y="299"/>
                    <a:pt x="578" y="299"/>
                  </a:cubicBezTo>
                  <a:cubicBezTo>
                    <a:pt x="579" y="299"/>
                    <a:pt x="579" y="300"/>
                    <a:pt x="579" y="300"/>
                  </a:cubicBezTo>
                  <a:cubicBezTo>
                    <a:pt x="579" y="300"/>
                    <a:pt x="579" y="300"/>
                    <a:pt x="579" y="300"/>
                  </a:cubicBezTo>
                  <a:cubicBezTo>
                    <a:pt x="579" y="300"/>
                    <a:pt x="580" y="300"/>
                    <a:pt x="580" y="301"/>
                  </a:cubicBezTo>
                  <a:cubicBezTo>
                    <a:pt x="580" y="301"/>
                    <a:pt x="580" y="301"/>
                    <a:pt x="580" y="301"/>
                  </a:cubicBezTo>
                  <a:cubicBezTo>
                    <a:pt x="580" y="301"/>
                    <a:pt x="581" y="302"/>
                    <a:pt x="581" y="302"/>
                  </a:cubicBezTo>
                  <a:cubicBezTo>
                    <a:pt x="581" y="303"/>
                    <a:pt x="581" y="303"/>
                    <a:pt x="582" y="303"/>
                  </a:cubicBezTo>
                  <a:cubicBezTo>
                    <a:pt x="582" y="304"/>
                    <a:pt x="583" y="304"/>
                    <a:pt x="583" y="305"/>
                  </a:cubicBezTo>
                  <a:cubicBezTo>
                    <a:pt x="584" y="305"/>
                    <a:pt x="584" y="306"/>
                    <a:pt x="585" y="306"/>
                  </a:cubicBezTo>
                  <a:cubicBezTo>
                    <a:pt x="585" y="307"/>
                    <a:pt x="586" y="308"/>
                    <a:pt x="587" y="309"/>
                  </a:cubicBezTo>
                  <a:cubicBezTo>
                    <a:pt x="587" y="309"/>
                    <a:pt x="587" y="310"/>
                    <a:pt x="587" y="310"/>
                  </a:cubicBezTo>
                  <a:cubicBezTo>
                    <a:pt x="588" y="311"/>
                    <a:pt x="590" y="312"/>
                    <a:pt x="591" y="313"/>
                  </a:cubicBezTo>
                  <a:cubicBezTo>
                    <a:pt x="591" y="313"/>
                    <a:pt x="591" y="314"/>
                    <a:pt x="592" y="315"/>
                  </a:cubicBezTo>
                  <a:cubicBezTo>
                    <a:pt x="592" y="315"/>
                    <a:pt x="593" y="316"/>
                    <a:pt x="593" y="316"/>
                  </a:cubicBezTo>
                  <a:cubicBezTo>
                    <a:pt x="596" y="319"/>
                    <a:pt x="599" y="322"/>
                    <a:pt x="601" y="324"/>
                  </a:cubicBezTo>
                  <a:cubicBezTo>
                    <a:pt x="602" y="324"/>
                    <a:pt x="602" y="325"/>
                    <a:pt x="603" y="325"/>
                  </a:cubicBezTo>
                  <a:cubicBezTo>
                    <a:pt x="604" y="326"/>
                    <a:pt x="604" y="327"/>
                    <a:pt x="605" y="328"/>
                  </a:cubicBezTo>
                  <a:cubicBezTo>
                    <a:pt x="605" y="328"/>
                    <a:pt x="606" y="328"/>
                    <a:pt x="606" y="328"/>
                  </a:cubicBezTo>
                  <a:cubicBezTo>
                    <a:pt x="607" y="330"/>
                    <a:pt x="609" y="331"/>
                    <a:pt x="610" y="332"/>
                  </a:cubicBezTo>
                  <a:cubicBezTo>
                    <a:pt x="610" y="332"/>
                    <a:pt x="610" y="333"/>
                    <a:pt x="611" y="333"/>
                  </a:cubicBezTo>
                  <a:cubicBezTo>
                    <a:pt x="618" y="339"/>
                    <a:pt x="627" y="346"/>
                    <a:pt x="635" y="352"/>
                  </a:cubicBezTo>
                  <a:cubicBezTo>
                    <a:pt x="635" y="352"/>
                    <a:pt x="635" y="353"/>
                    <a:pt x="636" y="353"/>
                  </a:cubicBezTo>
                  <a:cubicBezTo>
                    <a:pt x="636" y="353"/>
                    <a:pt x="636" y="353"/>
                    <a:pt x="637" y="353"/>
                  </a:cubicBezTo>
                  <a:cubicBezTo>
                    <a:pt x="637" y="353"/>
                    <a:pt x="637" y="354"/>
                    <a:pt x="637" y="354"/>
                  </a:cubicBezTo>
                  <a:cubicBezTo>
                    <a:pt x="638" y="354"/>
                    <a:pt x="638" y="354"/>
                    <a:pt x="638" y="355"/>
                  </a:cubicBezTo>
                  <a:cubicBezTo>
                    <a:pt x="639" y="355"/>
                    <a:pt x="639" y="355"/>
                    <a:pt x="639" y="355"/>
                  </a:cubicBezTo>
                  <a:cubicBezTo>
                    <a:pt x="640" y="355"/>
                    <a:pt x="640" y="356"/>
                    <a:pt x="640" y="356"/>
                  </a:cubicBezTo>
                  <a:cubicBezTo>
                    <a:pt x="640" y="356"/>
                    <a:pt x="641" y="356"/>
                    <a:pt x="641" y="357"/>
                  </a:cubicBezTo>
                  <a:cubicBezTo>
                    <a:pt x="641" y="357"/>
                    <a:pt x="642" y="357"/>
                    <a:pt x="642" y="357"/>
                  </a:cubicBezTo>
                  <a:cubicBezTo>
                    <a:pt x="649" y="362"/>
                    <a:pt x="656" y="366"/>
                    <a:pt x="663" y="370"/>
                  </a:cubicBezTo>
                  <a:cubicBezTo>
                    <a:pt x="677" y="377"/>
                    <a:pt x="691" y="383"/>
                    <a:pt x="708" y="387"/>
                  </a:cubicBezTo>
                  <a:cubicBezTo>
                    <a:pt x="717" y="389"/>
                    <a:pt x="726" y="390"/>
                    <a:pt x="736" y="389"/>
                  </a:cubicBezTo>
                  <a:cubicBezTo>
                    <a:pt x="738" y="389"/>
                    <a:pt x="740" y="389"/>
                    <a:pt x="742" y="389"/>
                  </a:cubicBezTo>
                  <a:cubicBezTo>
                    <a:pt x="745" y="388"/>
                    <a:pt x="749" y="388"/>
                    <a:pt x="752" y="387"/>
                  </a:cubicBezTo>
                  <a:cubicBezTo>
                    <a:pt x="765" y="384"/>
                    <a:pt x="776" y="378"/>
                    <a:pt x="785" y="370"/>
                  </a:cubicBezTo>
                  <a:cubicBezTo>
                    <a:pt x="803" y="355"/>
                    <a:pt x="816" y="332"/>
                    <a:pt x="822" y="305"/>
                  </a:cubicBezTo>
                  <a:cubicBezTo>
                    <a:pt x="822" y="304"/>
                    <a:pt x="822" y="304"/>
                    <a:pt x="823" y="303"/>
                  </a:cubicBezTo>
                  <a:cubicBezTo>
                    <a:pt x="824" y="298"/>
                    <a:pt x="825" y="293"/>
                    <a:pt x="826" y="287"/>
                  </a:cubicBezTo>
                  <a:cubicBezTo>
                    <a:pt x="829" y="266"/>
                    <a:pt x="829" y="241"/>
                    <a:pt x="825" y="218"/>
                  </a:cubicBezTo>
                  <a:cubicBezTo>
                    <a:pt x="822" y="198"/>
                    <a:pt x="815" y="179"/>
                    <a:pt x="806" y="164"/>
                  </a:cubicBezTo>
                  <a:cubicBezTo>
                    <a:pt x="803" y="158"/>
                    <a:pt x="799" y="154"/>
                    <a:pt x="796" y="149"/>
                  </a:cubicBezTo>
                  <a:cubicBezTo>
                    <a:pt x="795" y="149"/>
                    <a:pt x="794" y="148"/>
                    <a:pt x="794" y="148"/>
                  </a:cubicBezTo>
                  <a:cubicBezTo>
                    <a:pt x="794" y="147"/>
                    <a:pt x="793" y="146"/>
                    <a:pt x="793" y="146"/>
                  </a:cubicBezTo>
                  <a:cubicBezTo>
                    <a:pt x="792" y="145"/>
                    <a:pt x="791" y="144"/>
                    <a:pt x="790" y="143"/>
                  </a:cubicBezTo>
                  <a:cubicBezTo>
                    <a:pt x="789" y="142"/>
                    <a:pt x="788" y="142"/>
                    <a:pt x="788" y="142"/>
                  </a:cubicBezTo>
                  <a:cubicBezTo>
                    <a:pt x="787" y="141"/>
                    <a:pt x="787" y="140"/>
                    <a:pt x="786" y="140"/>
                  </a:cubicBezTo>
                  <a:cubicBezTo>
                    <a:pt x="785" y="139"/>
                    <a:pt x="784" y="138"/>
                    <a:pt x="782" y="137"/>
                  </a:cubicBezTo>
                  <a:cubicBezTo>
                    <a:pt x="782" y="137"/>
                    <a:pt x="782" y="136"/>
                    <a:pt x="781" y="136"/>
                  </a:cubicBezTo>
                  <a:cubicBezTo>
                    <a:pt x="780" y="135"/>
                    <a:pt x="779" y="135"/>
                    <a:pt x="778" y="134"/>
                  </a:cubicBezTo>
                  <a:cubicBezTo>
                    <a:pt x="777" y="133"/>
                    <a:pt x="775" y="132"/>
                    <a:pt x="774" y="131"/>
                  </a:cubicBezTo>
                  <a:cubicBezTo>
                    <a:pt x="773" y="131"/>
                    <a:pt x="772" y="130"/>
                    <a:pt x="772" y="130"/>
                  </a:cubicBezTo>
                  <a:cubicBezTo>
                    <a:pt x="770" y="129"/>
                    <a:pt x="769" y="128"/>
                    <a:pt x="768" y="128"/>
                  </a:cubicBezTo>
                  <a:cubicBezTo>
                    <a:pt x="756" y="123"/>
                    <a:pt x="742" y="119"/>
                    <a:pt x="726" y="120"/>
                  </a:cubicBezTo>
                  <a:cubicBezTo>
                    <a:pt x="726" y="120"/>
                    <a:pt x="726" y="120"/>
                    <a:pt x="725" y="120"/>
                  </a:cubicBezTo>
                  <a:cubicBezTo>
                    <a:pt x="713" y="121"/>
                    <a:pt x="702" y="123"/>
                    <a:pt x="692" y="127"/>
                  </a:cubicBezTo>
                  <a:cubicBezTo>
                    <a:pt x="676" y="132"/>
                    <a:pt x="662" y="140"/>
                    <a:pt x="648" y="148"/>
                  </a:cubicBezTo>
                  <a:cubicBezTo>
                    <a:pt x="648" y="148"/>
                    <a:pt x="648" y="148"/>
                    <a:pt x="648" y="148"/>
                  </a:cubicBezTo>
                  <a:cubicBezTo>
                    <a:pt x="647" y="149"/>
                    <a:pt x="647" y="149"/>
                    <a:pt x="647" y="149"/>
                  </a:cubicBezTo>
                  <a:cubicBezTo>
                    <a:pt x="647" y="149"/>
                    <a:pt x="646" y="149"/>
                    <a:pt x="646" y="149"/>
                  </a:cubicBezTo>
                  <a:cubicBezTo>
                    <a:pt x="646" y="150"/>
                    <a:pt x="646" y="150"/>
                    <a:pt x="645" y="150"/>
                  </a:cubicBezTo>
                  <a:cubicBezTo>
                    <a:pt x="645" y="150"/>
                    <a:pt x="645" y="150"/>
                    <a:pt x="645" y="150"/>
                  </a:cubicBezTo>
                  <a:cubicBezTo>
                    <a:pt x="627" y="162"/>
                    <a:pt x="611" y="175"/>
                    <a:pt x="597" y="189"/>
                  </a:cubicBezTo>
                  <a:cubicBezTo>
                    <a:pt x="596" y="191"/>
                    <a:pt x="594" y="193"/>
                    <a:pt x="592" y="194"/>
                  </a:cubicBezTo>
                  <a:cubicBezTo>
                    <a:pt x="592" y="194"/>
                    <a:pt x="592" y="195"/>
                    <a:pt x="592" y="195"/>
                  </a:cubicBezTo>
                  <a:cubicBezTo>
                    <a:pt x="591" y="196"/>
                    <a:pt x="590" y="197"/>
                    <a:pt x="589" y="197"/>
                  </a:cubicBezTo>
                  <a:cubicBezTo>
                    <a:pt x="589" y="198"/>
                    <a:pt x="588" y="198"/>
                    <a:pt x="588" y="199"/>
                  </a:cubicBezTo>
                  <a:cubicBezTo>
                    <a:pt x="588" y="199"/>
                    <a:pt x="588" y="199"/>
                    <a:pt x="588" y="200"/>
                  </a:cubicBezTo>
                  <a:cubicBezTo>
                    <a:pt x="587" y="200"/>
                    <a:pt x="587" y="200"/>
                    <a:pt x="586" y="201"/>
                  </a:cubicBezTo>
                  <a:cubicBezTo>
                    <a:pt x="585" y="202"/>
                    <a:pt x="584" y="203"/>
                    <a:pt x="584" y="204"/>
                  </a:cubicBezTo>
                  <a:cubicBezTo>
                    <a:pt x="583" y="204"/>
                    <a:pt x="583" y="205"/>
                    <a:pt x="583" y="205"/>
                  </a:cubicBezTo>
                  <a:cubicBezTo>
                    <a:pt x="582" y="206"/>
                    <a:pt x="581" y="207"/>
                    <a:pt x="580" y="208"/>
                  </a:cubicBezTo>
                  <a:cubicBezTo>
                    <a:pt x="580" y="208"/>
                    <a:pt x="580" y="208"/>
                    <a:pt x="580" y="209"/>
                  </a:cubicBezTo>
                  <a:cubicBezTo>
                    <a:pt x="579" y="209"/>
                    <a:pt x="579" y="210"/>
                    <a:pt x="578" y="210"/>
                  </a:cubicBezTo>
                  <a:cubicBezTo>
                    <a:pt x="578" y="211"/>
                    <a:pt x="578" y="211"/>
                    <a:pt x="577" y="211"/>
                  </a:cubicBezTo>
                  <a:cubicBezTo>
                    <a:pt x="577" y="212"/>
                    <a:pt x="577" y="212"/>
                    <a:pt x="576" y="213"/>
                  </a:cubicBezTo>
                  <a:cubicBezTo>
                    <a:pt x="575" y="215"/>
                    <a:pt x="573" y="218"/>
                    <a:pt x="571" y="220"/>
                  </a:cubicBezTo>
                  <a:cubicBezTo>
                    <a:pt x="570" y="220"/>
                    <a:pt x="570" y="221"/>
                    <a:pt x="569" y="221"/>
                  </a:cubicBezTo>
                  <a:cubicBezTo>
                    <a:pt x="569" y="222"/>
                    <a:pt x="569" y="222"/>
                    <a:pt x="569" y="222"/>
                  </a:cubicBezTo>
                  <a:cubicBezTo>
                    <a:pt x="569" y="222"/>
                    <a:pt x="569" y="222"/>
                    <a:pt x="569" y="222"/>
                  </a:cubicBezTo>
                  <a:cubicBezTo>
                    <a:pt x="568" y="223"/>
                    <a:pt x="568" y="223"/>
                    <a:pt x="568" y="224"/>
                  </a:cubicBezTo>
                  <a:cubicBezTo>
                    <a:pt x="567" y="225"/>
                    <a:pt x="566" y="226"/>
                    <a:pt x="565" y="227"/>
                  </a:cubicBezTo>
                  <a:cubicBezTo>
                    <a:pt x="561" y="232"/>
                    <a:pt x="557" y="237"/>
                    <a:pt x="553" y="243"/>
                  </a:cubicBezTo>
                  <a:cubicBezTo>
                    <a:pt x="553" y="243"/>
                    <a:pt x="553" y="243"/>
                    <a:pt x="553" y="243"/>
                  </a:cubicBezTo>
                  <a:cubicBezTo>
                    <a:pt x="553" y="243"/>
                    <a:pt x="553" y="243"/>
                    <a:pt x="553" y="243"/>
                  </a:cubicBezTo>
                  <a:cubicBezTo>
                    <a:pt x="552" y="244"/>
                    <a:pt x="551" y="245"/>
                    <a:pt x="551" y="245"/>
                  </a:cubicBezTo>
                  <a:cubicBezTo>
                    <a:pt x="551" y="245"/>
                    <a:pt x="551" y="246"/>
                    <a:pt x="551" y="246"/>
                  </a:cubicBezTo>
                  <a:cubicBezTo>
                    <a:pt x="550" y="247"/>
                    <a:pt x="549" y="248"/>
                    <a:pt x="548" y="249"/>
                  </a:cubicBezTo>
                  <a:cubicBezTo>
                    <a:pt x="547" y="250"/>
                    <a:pt x="547" y="251"/>
                    <a:pt x="546" y="252"/>
                  </a:cubicBezTo>
                  <a:cubicBezTo>
                    <a:pt x="545" y="253"/>
                    <a:pt x="544" y="254"/>
                    <a:pt x="544" y="255"/>
                  </a:cubicBezTo>
                  <a:cubicBezTo>
                    <a:pt x="551" y="264"/>
                    <a:pt x="558" y="273"/>
                    <a:pt x="565" y="283"/>
                  </a:cubicBezTo>
                  <a:moveTo>
                    <a:pt x="506" y="229"/>
                  </a:moveTo>
                  <a:cubicBezTo>
                    <a:pt x="504" y="225"/>
                    <a:pt x="501" y="222"/>
                    <a:pt x="499" y="219"/>
                  </a:cubicBezTo>
                  <a:cubicBezTo>
                    <a:pt x="498" y="218"/>
                    <a:pt x="498" y="218"/>
                    <a:pt x="498" y="218"/>
                  </a:cubicBezTo>
                  <a:cubicBezTo>
                    <a:pt x="498" y="217"/>
                    <a:pt x="498" y="217"/>
                    <a:pt x="497" y="217"/>
                  </a:cubicBezTo>
                  <a:cubicBezTo>
                    <a:pt x="497" y="217"/>
                    <a:pt x="497" y="217"/>
                    <a:pt x="497" y="216"/>
                  </a:cubicBezTo>
                  <a:cubicBezTo>
                    <a:pt x="497" y="216"/>
                    <a:pt x="496" y="216"/>
                    <a:pt x="496" y="216"/>
                  </a:cubicBezTo>
                  <a:cubicBezTo>
                    <a:pt x="496" y="215"/>
                    <a:pt x="495" y="214"/>
                    <a:pt x="495" y="214"/>
                  </a:cubicBezTo>
                  <a:cubicBezTo>
                    <a:pt x="495" y="214"/>
                    <a:pt x="495" y="214"/>
                    <a:pt x="495" y="214"/>
                  </a:cubicBezTo>
                  <a:cubicBezTo>
                    <a:pt x="495" y="213"/>
                    <a:pt x="494" y="213"/>
                    <a:pt x="494" y="213"/>
                  </a:cubicBezTo>
                  <a:cubicBezTo>
                    <a:pt x="494" y="212"/>
                    <a:pt x="493" y="211"/>
                    <a:pt x="492" y="211"/>
                  </a:cubicBezTo>
                  <a:cubicBezTo>
                    <a:pt x="492" y="210"/>
                    <a:pt x="492" y="210"/>
                    <a:pt x="492" y="210"/>
                  </a:cubicBezTo>
                  <a:cubicBezTo>
                    <a:pt x="492" y="210"/>
                    <a:pt x="492" y="210"/>
                    <a:pt x="491" y="209"/>
                  </a:cubicBezTo>
                  <a:cubicBezTo>
                    <a:pt x="491" y="209"/>
                    <a:pt x="490" y="208"/>
                    <a:pt x="490" y="208"/>
                  </a:cubicBezTo>
                  <a:cubicBezTo>
                    <a:pt x="489" y="207"/>
                    <a:pt x="489" y="206"/>
                    <a:pt x="489" y="206"/>
                  </a:cubicBezTo>
                  <a:cubicBezTo>
                    <a:pt x="488" y="206"/>
                    <a:pt x="488" y="206"/>
                    <a:pt x="488" y="205"/>
                  </a:cubicBezTo>
                  <a:cubicBezTo>
                    <a:pt x="488" y="205"/>
                    <a:pt x="488" y="205"/>
                    <a:pt x="488" y="205"/>
                  </a:cubicBezTo>
                  <a:cubicBezTo>
                    <a:pt x="488" y="204"/>
                    <a:pt x="487" y="204"/>
                    <a:pt x="487" y="204"/>
                  </a:cubicBezTo>
                  <a:cubicBezTo>
                    <a:pt x="487" y="204"/>
                    <a:pt x="487" y="203"/>
                    <a:pt x="487" y="203"/>
                  </a:cubicBezTo>
                  <a:cubicBezTo>
                    <a:pt x="486" y="203"/>
                    <a:pt x="486" y="203"/>
                    <a:pt x="486" y="203"/>
                  </a:cubicBezTo>
                  <a:cubicBezTo>
                    <a:pt x="486" y="203"/>
                    <a:pt x="486" y="202"/>
                    <a:pt x="485" y="202"/>
                  </a:cubicBezTo>
                  <a:cubicBezTo>
                    <a:pt x="485" y="201"/>
                    <a:pt x="484" y="200"/>
                    <a:pt x="483" y="199"/>
                  </a:cubicBezTo>
                  <a:cubicBezTo>
                    <a:pt x="483" y="199"/>
                    <a:pt x="483" y="198"/>
                    <a:pt x="483" y="198"/>
                  </a:cubicBezTo>
                  <a:cubicBezTo>
                    <a:pt x="482" y="198"/>
                    <a:pt x="482" y="198"/>
                    <a:pt x="482" y="198"/>
                  </a:cubicBezTo>
                  <a:cubicBezTo>
                    <a:pt x="482" y="197"/>
                    <a:pt x="482" y="197"/>
                    <a:pt x="482" y="197"/>
                  </a:cubicBezTo>
                  <a:cubicBezTo>
                    <a:pt x="482" y="197"/>
                    <a:pt x="481" y="197"/>
                    <a:pt x="481" y="197"/>
                  </a:cubicBezTo>
                  <a:cubicBezTo>
                    <a:pt x="481" y="196"/>
                    <a:pt x="481" y="196"/>
                    <a:pt x="481" y="196"/>
                  </a:cubicBezTo>
                  <a:cubicBezTo>
                    <a:pt x="480" y="196"/>
                    <a:pt x="480" y="195"/>
                    <a:pt x="480" y="195"/>
                  </a:cubicBezTo>
                  <a:cubicBezTo>
                    <a:pt x="480" y="195"/>
                    <a:pt x="479" y="194"/>
                    <a:pt x="479" y="194"/>
                  </a:cubicBezTo>
                  <a:cubicBezTo>
                    <a:pt x="479" y="194"/>
                    <a:pt x="479" y="193"/>
                    <a:pt x="479" y="193"/>
                  </a:cubicBezTo>
                  <a:cubicBezTo>
                    <a:pt x="478" y="193"/>
                    <a:pt x="478" y="193"/>
                    <a:pt x="478" y="193"/>
                  </a:cubicBezTo>
                  <a:cubicBezTo>
                    <a:pt x="478" y="193"/>
                    <a:pt x="478" y="192"/>
                    <a:pt x="478" y="192"/>
                  </a:cubicBezTo>
                  <a:cubicBezTo>
                    <a:pt x="477" y="192"/>
                    <a:pt x="477" y="191"/>
                    <a:pt x="477" y="191"/>
                  </a:cubicBezTo>
                  <a:cubicBezTo>
                    <a:pt x="476" y="190"/>
                    <a:pt x="475" y="190"/>
                    <a:pt x="475" y="189"/>
                  </a:cubicBezTo>
                  <a:cubicBezTo>
                    <a:pt x="473" y="187"/>
                    <a:pt x="471" y="184"/>
                    <a:pt x="469" y="182"/>
                  </a:cubicBezTo>
                  <a:cubicBezTo>
                    <a:pt x="469" y="182"/>
                    <a:pt x="468" y="181"/>
                    <a:pt x="467" y="180"/>
                  </a:cubicBezTo>
                  <a:cubicBezTo>
                    <a:pt x="467" y="179"/>
                    <a:pt x="466" y="178"/>
                    <a:pt x="465" y="178"/>
                  </a:cubicBezTo>
                  <a:cubicBezTo>
                    <a:pt x="464" y="177"/>
                    <a:pt x="463" y="176"/>
                    <a:pt x="463" y="175"/>
                  </a:cubicBezTo>
                  <a:cubicBezTo>
                    <a:pt x="442" y="151"/>
                    <a:pt x="420" y="128"/>
                    <a:pt x="396" y="107"/>
                  </a:cubicBezTo>
                  <a:cubicBezTo>
                    <a:pt x="395" y="107"/>
                    <a:pt x="394" y="106"/>
                    <a:pt x="394" y="105"/>
                  </a:cubicBezTo>
                  <a:cubicBezTo>
                    <a:pt x="393" y="105"/>
                    <a:pt x="392" y="104"/>
                    <a:pt x="391" y="103"/>
                  </a:cubicBezTo>
                  <a:cubicBezTo>
                    <a:pt x="391" y="103"/>
                    <a:pt x="391" y="103"/>
                    <a:pt x="391" y="103"/>
                  </a:cubicBezTo>
                  <a:cubicBezTo>
                    <a:pt x="390" y="103"/>
                    <a:pt x="390" y="102"/>
                    <a:pt x="390" y="102"/>
                  </a:cubicBezTo>
                  <a:cubicBezTo>
                    <a:pt x="390" y="102"/>
                    <a:pt x="390" y="102"/>
                    <a:pt x="389" y="102"/>
                  </a:cubicBezTo>
                  <a:cubicBezTo>
                    <a:pt x="389" y="102"/>
                    <a:pt x="389" y="101"/>
                    <a:pt x="389" y="101"/>
                  </a:cubicBezTo>
                  <a:cubicBezTo>
                    <a:pt x="389" y="101"/>
                    <a:pt x="388" y="101"/>
                    <a:pt x="388" y="101"/>
                  </a:cubicBezTo>
                  <a:cubicBezTo>
                    <a:pt x="388" y="101"/>
                    <a:pt x="388" y="101"/>
                    <a:pt x="388" y="100"/>
                  </a:cubicBezTo>
                  <a:cubicBezTo>
                    <a:pt x="388" y="100"/>
                    <a:pt x="387" y="100"/>
                    <a:pt x="387" y="100"/>
                  </a:cubicBezTo>
                  <a:cubicBezTo>
                    <a:pt x="387" y="99"/>
                    <a:pt x="386" y="99"/>
                    <a:pt x="386" y="99"/>
                  </a:cubicBezTo>
                  <a:cubicBezTo>
                    <a:pt x="385" y="98"/>
                    <a:pt x="385" y="98"/>
                    <a:pt x="384" y="97"/>
                  </a:cubicBezTo>
                  <a:cubicBezTo>
                    <a:pt x="384" y="97"/>
                    <a:pt x="383" y="96"/>
                    <a:pt x="383" y="96"/>
                  </a:cubicBezTo>
                  <a:cubicBezTo>
                    <a:pt x="382" y="96"/>
                    <a:pt x="382" y="95"/>
                    <a:pt x="382" y="95"/>
                  </a:cubicBezTo>
                  <a:cubicBezTo>
                    <a:pt x="382" y="95"/>
                    <a:pt x="382" y="95"/>
                    <a:pt x="381" y="95"/>
                  </a:cubicBezTo>
                  <a:cubicBezTo>
                    <a:pt x="381" y="95"/>
                    <a:pt x="381" y="94"/>
                    <a:pt x="380" y="94"/>
                  </a:cubicBezTo>
                  <a:cubicBezTo>
                    <a:pt x="379" y="93"/>
                    <a:pt x="379" y="93"/>
                    <a:pt x="378" y="92"/>
                  </a:cubicBezTo>
                  <a:cubicBezTo>
                    <a:pt x="378" y="92"/>
                    <a:pt x="377" y="92"/>
                    <a:pt x="377" y="92"/>
                  </a:cubicBezTo>
                  <a:cubicBezTo>
                    <a:pt x="377" y="92"/>
                    <a:pt x="377" y="91"/>
                    <a:pt x="377" y="91"/>
                  </a:cubicBezTo>
                  <a:cubicBezTo>
                    <a:pt x="377" y="91"/>
                    <a:pt x="376" y="91"/>
                    <a:pt x="376" y="91"/>
                  </a:cubicBezTo>
                  <a:cubicBezTo>
                    <a:pt x="376" y="91"/>
                    <a:pt x="376" y="90"/>
                    <a:pt x="376" y="90"/>
                  </a:cubicBezTo>
                  <a:cubicBezTo>
                    <a:pt x="376" y="90"/>
                    <a:pt x="375" y="90"/>
                    <a:pt x="375" y="90"/>
                  </a:cubicBezTo>
                  <a:cubicBezTo>
                    <a:pt x="375" y="90"/>
                    <a:pt x="375" y="90"/>
                    <a:pt x="374" y="89"/>
                  </a:cubicBezTo>
                  <a:cubicBezTo>
                    <a:pt x="367" y="84"/>
                    <a:pt x="360" y="78"/>
                    <a:pt x="353" y="74"/>
                  </a:cubicBezTo>
                  <a:cubicBezTo>
                    <a:pt x="352" y="73"/>
                    <a:pt x="351" y="72"/>
                    <a:pt x="350" y="72"/>
                  </a:cubicBezTo>
                  <a:cubicBezTo>
                    <a:pt x="349" y="71"/>
                    <a:pt x="347" y="70"/>
                    <a:pt x="346" y="69"/>
                  </a:cubicBezTo>
                  <a:cubicBezTo>
                    <a:pt x="344" y="67"/>
                    <a:pt x="342" y="66"/>
                    <a:pt x="340" y="65"/>
                  </a:cubicBezTo>
                  <a:cubicBezTo>
                    <a:pt x="339" y="64"/>
                    <a:pt x="337" y="63"/>
                    <a:pt x="335" y="62"/>
                  </a:cubicBezTo>
                  <a:cubicBezTo>
                    <a:pt x="329" y="58"/>
                    <a:pt x="324" y="55"/>
                    <a:pt x="318" y="52"/>
                  </a:cubicBezTo>
                  <a:cubicBezTo>
                    <a:pt x="314" y="49"/>
                    <a:pt x="310" y="47"/>
                    <a:pt x="306" y="45"/>
                  </a:cubicBezTo>
                  <a:cubicBezTo>
                    <a:pt x="301" y="42"/>
                    <a:pt x="295" y="39"/>
                    <a:pt x="288" y="37"/>
                  </a:cubicBezTo>
                  <a:cubicBezTo>
                    <a:pt x="287" y="36"/>
                    <a:pt x="286" y="36"/>
                    <a:pt x="285" y="35"/>
                  </a:cubicBezTo>
                  <a:cubicBezTo>
                    <a:pt x="285" y="35"/>
                    <a:pt x="285" y="35"/>
                    <a:pt x="285" y="35"/>
                  </a:cubicBezTo>
                  <a:cubicBezTo>
                    <a:pt x="284" y="35"/>
                    <a:pt x="284" y="35"/>
                    <a:pt x="284" y="35"/>
                  </a:cubicBezTo>
                  <a:cubicBezTo>
                    <a:pt x="284" y="35"/>
                    <a:pt x="284" y="35"/>
                    <a:pt x="283" y="35"/>
                  </a:cubicBezTo>
                  <a:cubicBezTo>
                    <a:pt x="283" y="35"/>
                    <a:pt x="283" y="34"/>
                    <a:pt x="283" y="34"/>
                  </a:cubicBezTo>
                  <a:cubicBezTo>
                    <a:pt x="283" y="34"/>
                    <a:pt x="283" y="34"/>
                    <a:pt x="283" y="34"/>
                  </a:cubicBezTo>
                  <a:cubicBezTo>
                    <a:pt x="282" y="34"/>
                    <a:pt x="282" y="34"/>
                    <a:pt x="282" y="34"/>
                  </a:cubicBezTo>
                  <a:cubicBezTo>
                    <a:pt x="276" y="32"/>
                    <a:pt x="269" y="29"/>
                    <a:pt x="263" y="27"/>
                  </a:cubicBezTo>
                  <a:cubicBezTo>
                    <a:pt x="260" y="26"/>
                    <a:pt x="257" y="25"/>
                    <a:pt x="255" y="25"/>
                  </a:cubicBezTo>
                  <a:cubicBezTo>
                    <a:pt x="255" y="24"/>
                    <a:pt x="254" y="24"/>
                    <a:pt x="254" y="24"/>
                  </a:cubicBezTo>
                  <a:cubicBezTo>
                    <a:pt x="254" y="24"/>
                    <a:pt x="253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1" y="23"/>
                    <a:pt x="251" y="23"/>
                    <a:pt x="251" y="23"/>
                  </a:cubicBezTo>
                  <a:cubicBezTo>
                    <a:pt x="232" y="18"/>
                    <a:pt x="211" y="15"/>
                    <a:pt x="188" y="15"/>
                  </a:cubicBezTo>
                  <a:cubicBezTo>
                    <a:pt x="183" y="16"/>
                    <a:pt x="178" y="16"/>
                    <a:pt x="173" y="17"/>
                  </a:cubicBezTo>
                  <a:cubicBezTo>
                    <a:pt x="168" y="17"/>
                    <a:pt x="163" y="18"/>
                    <a:pt x="159" y="19"/>
                  </a:cubicBezTo>
                  <a:cubicBezTo>
                    <a:pt x="158" y="19"/>
                    <a:pt x="157" y="19"/>
                    <a:pt x="156" y="19"/>
                  </a:cubicBezTo>
                  <a:cubicBezTo>
                    <a:pt x="156" y="19"/>
                    <a:pt x="155" y="20"/>
                    <a:pt x="154" y="20"/>
                  </a:cubicBezTo>
                  <a:cubicBezTo>
                    <a:pt x="147" y="22"/>
                    <a:pt x="141" y="24"/>
                    <a:pt x="135" y="26"/>
                  </a:cubicBezTo>
                  <a:cubicBezTo>
                    <a:pt x="134" y="26"/>
                    <a:pt x="133" y="27"/>
                    <a:pt x="133" y="27"/>
                  </a:cubicBezTo>
                  <a:cubicBezTo>
                    <a:pt x="118" y="33"/>
                    <a:pt x="107" y="40"/>
                    <a:pt x="96" y="49"/>
                  </a:cubicBezTo>
                  <a:cubicBezTo>
                    <a:pt x="92" y="52"/>
                    <a:pt x="88" y="56"/>
                    <a:pt x="84" y="60"/>
                  </a:cubicBezTo>
                  <a:cubicBezTo>
                    <a:pt x="68" y="76"/>
                    <a:pt x="54" y="96"/>
                    <a:pt x="44" y="118"/>
                  </a:cubicBezTo>
                  <a:cubicBezTo>
                    <a:pt x="43" y="121"/>
                    <a:pt x="41" y="124"/>
                    <a:pt x="40" y="127"/>
                  </a:cubicBezTo>
                  <a:cubicBezTo>
                    <a:pt x="37" y="134"/>
                    <a:pt x="34" y="142"/>
                    <a:pt x="32" y="150"/>
                  </a:cubicBezTo>
                  <a:cubicBezTo>
                    <a:pt x="31" y="152"/>
                    <a:pt x="30" y="155"/>
                    <a:pt x="29" y="158"/>
                  </a:cubicBezTo>
                  <a:cubicBezTo>
                    <a:pt x="29" y="158"/>
                    <a:pt x="29" y="158"/>
                    <a:pt x="29" y="158"/>
                  </a:cubicBezTo>
                  <a:cubicBezTo>
                    <a:pt x="29" y="159"/>
                    <a:pt x="29" y="160"/>
                    <a:pt x="29" y="160"/>
                  </a:cubicBezTo>
                  <a:cubicBezTo>
                    <a:pt x="27" y="165"/>
                    <a:pt x="26" y="171"/>
                    <a:pt x="25" y="176"/>
                  </a:cubicBezTo>
                  <a:cubicBezTo>
                    <a:pt x="19" y="199"/>
                    <a:pt x="16" y="226"/>
                    <a:pt x="16" y="255"/>
                  </a:cubicBezTo>
                  <a:cubicBezTo>
                    <a:pt x="16" y="291"/>
                    <a:pt x="21" y="323"/>
                    <a:pt x="29" y="351"/>
                  </a:cubicBezTo>
                  <a:cubicBezTo>
                    <a:pt x="32" y="362"/>
                    <a:pt x="36" y="373"/>
                    <a:pt x="41" y="383"/>
                  </a:cubicBezTo>
                  <a:cubicBezTo>
                    <a:pt x="44" y="390"/>
                    <a:pt x="47" y="396"/>
                    <a:pt x="50" y="402"/>
                  </a:cubicBezTo>
                  <a:cubicBezTo>
                    <a:pt x="50" y="403"/>
                    <a:pt x="50" y="404"/>
                    <a:pt x="51" y="405"/>
                  </a:cubicBezTo>
                  <a:cubicBezTo>
                    <a:pt x="51" y="405"/>
                    <a:pt x="51" y="405"/>
                    <a:pt x="52" y="406"/>
                  </a:cubicBezTo>
                  <a:cubicBezTo>
                    <a:pt x="52" y="406"/>
                    <a:pt x="52" y="407"/>
                    <a:pt x="52" y="407"/>
                  </a:cubicBezTo>
                  <a:cubicBezTo>
                    <a:pt x="52" y="408"/>
                    <a:pt x="53" y="408"/>
                    <a:pt x="53" y="408"/>
                  </a:cubicBezTo>
                  <a:cubicBezTo>
                    <a:pt x="53" y="408"/>
                    <a:pt x="53" y="408"/>
                    <a:pt x="53" y="408"/>
                  </a:cubicBezTo>
                  <a:cubicBezTo>
                    <a:pt x="54" y="410"/>
                    <a:pt x="55" y="412"/>
                    <a:pt x="56" y="413"/>
                  </a:cubicBezTo>
                  <a:cubicBezTo>
                    <a:pt x="56" y="413"/>
                    <a:pt x="56" y="414"/>
                    <a:pt x="56" y="414"/>
                  </a:cubicBezTo>
                  <a:cubicBezTo>
                    <a:pt x="56" y="414"/>
                    <a:pt x="56" y="414"/>
                    <a:pt x="57" y="414"/>
                  </a:cubicBezTo>
                  <a:cubicBezTo>
                    <a:pt x="57" y="415"/>
                    <a:pt x="57" y="415"/>
                    <a:pt x="57" y="415"/>
                  </a:cubicBezTo>
                  <a:cubicBezTo>
                    <a:pt x="57" y="415"/>
                    <a:pt x="57" y="415"/>
                    <a:pt x="57" y="416"/>
                  </a:cubicBezTo>
                  <a:cubicBezTo>
                    <a:pt x="58" y="416"/>
                    <a:pt x="58" y="416"/>
                    <a:pt x="58" y="416"/>
                  </a:cubicBezTo>
                  <a:cubicBezTo>
                    <a:pt x="58" y="417"/>
                    <a:pt x="58" y="417"/>
                    <a:pt x="58" y="417"/>
                  </a:cubicBezTo>
                  <a:cubicBezTo>
                    <a:pt x="60" y="419"/>
                    <a:pt x="61" y="421"/>
                    <a:pt x="62" y="423"/>
                  </a:cubicBezTo>
                  <a:cubicBezTo>
                    <a:pt x="63" y="424"/>
                    <a:pt x="63" y="425"/>
                    <a:pt x="64" y="426"/>
                  </a:cubicBezTo>
                  <a:cubicBezTo>
                    <a:pt x="64" y="426"/>
                    <a:pt x="65" y="426"/>
                    <a:pt x="65" y="427"/>
                  </a:cubicBezTo>
                  <a:cubicBezTo>
                    <a:pt x="65" y="427"/>
                    <a:pt x="65" y="427"/>
                    <a:pt x="65" y="427"/>
                  </a:cubicBezTo>
                  <a:cubicBezTo>
                    <a:pt x="66" y="429"/>
                    <a:pt x="68" y="431"/>
                    <a:pt x="69" y="432"/>
                  </a:cubicBezTo>
                  <a:cubicBezTo>
                    <a:pt x="71" y="435"/>
                    <a:pt x="73" y="437"/>
                    <a:pt x="75" y="440"/>
                  </a:cubicBezTo>
                  <a:cubicBezTo>
                    <a:pt x="75" y="440"/>
                    <a:pt x="76" y="441"/>
                    <a:pt x="76" y="441"/>
                  </a:cubicBezTo>
                  <a:cubicBezTo>
                    <a:pt x="76" y="441"/>
                    <a:pt x="76" y="441"/>
                    <a:pt x="76" y="441"/>
                  </a:cubicBezTo>
                  <a:cubicBezTo>
                    <a:pt x="77" y="442"/>
                    <a:pt x="78" y="443"/>
                    <a:pt x="79" y="444"/>
                  </a:cubicBezTo>
                  <a:cubicBezTo>
                    <a:pt x="79" y="444"/>
                    <a:pt x="79" y="444"/>
                    <a:pt x="79" y="445"/>
                  </a:cubicBezTo>
                  <a:cubicBezTo>
                    <a:pt x="79" y="445"/>
                    <a:pt x="80" y="445"/>
                    <a:pt x="80" y="446"/>
                  </a:cubicBezTo>
                  <a:cubicBezTo>
                    <a:pt x="85" y="451"/>
                    <a:pt x="90" y="456"/>
                    <a:pt x="96" y="460"/>
                  </a:cubicBezTo>
                  <a:cubicBezTo>
                    <a:pt x="111" y="473"/>
                    <a:pt x="129" y="483"/>
                    <a:pt x="150" y="488"/>
                  </a:cubicBezTo>
                  <a:cubicBezTo>
                    <a:pt x="151" y="489"/>
                    <a:pt x="153" y="489"/>
                    <a:pt x="154" y="489"/>
                  </a:cubicBezTo>
                  <a:cubicBezTo>
                    <a:pt x="156" y="490"/>
                    <a:pt x="157" y="490"/>
                    <a:pt x="159" y="490"/>
                  </a:cubicBezTo>
                  <a:cubicBezTo>
                    <a:pt x="161" y="491"/>
                    <a:pt x="164" y="491"/>
                    <a:pt x="166" y="492"/>
                  </a:cubicBezTo>
                  <a:cubicBezTo>
                    <a:pt x="168" y="492"/>
                    <a:pt x="171" y="492"/>
                    <a:pt x="173" y="493"/>
                  </a:cubicBezTo>
                  <a:cubicBezTo>
                    <a:pt x="194" y="495"/>
                    <a:pt x="215" y="493"/>
                    <a:pt x="234" y="490"/>
                  </a:cubicBezTo>
                  <a:cubicBezTo>
                    <a:pt x="261" y="484"/>
                    <a:pt x="285" y="475"/>
                    <a:pt x="306" y="464"/>
                  </a:cubicBezTo>
                  <a:cubicBezTo>
                    <a:pt x="309" y="463"/>
                    <a:pt x="311" y="461"/>
                    <a:pt x="314" y="460"/>
                  </a:cubicBezTo>
                  <a:cubicBezTo>
                    <a:pt x="314" y="460"/>
                    <a:pt x="315" y="459"/>
                    <a:pt x="315" y="459"/>
                  </a:cubicBezTo>
                  <a:cubicBezTo>
                    <a:pt x="316" y="459"/>
                    <a:pt x="317" y="458"/>
                    <a:pt x="317" y="458"/>
                  </a:cubicBezTo>
                  <a:cubicBezTo>
                    <a:pt x="319" y="457"/>
                    <a:pt x="321" y="456"/>
                    <a:pt x="322" y="455"/>
                  </a:cubicBezTo>
                  <a:cubicBezTo>
                    <a:pt x="322" y="455"/>
                    <a:pt x="322" y="455"/>
                    <a:pt x="322" y="455"/>
                  </a:cubicBezTo>
                  <a:cubicBezTo>
                    <a:pt x="323" y="455"/>
                    <a:pt x="324" y="455"/>
                    <a:pt x="324" y="454"/>
                  </a:cubicBezTo>
                  <a:cubicBezTo>
                    <a:pt x="324" y="454"/>
                    <a:pt x="324" y="454"/>
                    <a:pt x="325" y="454"/>
                  </a:cubicBezTo>
                  <a:cubicBezTo>
                    <a:pt x="325" y="454"/>
                    <a:pt x="325" y="454"/>
                    <a:pt x="325" y="453"/>
                  </a:cubicBezTo>
                  <a:cubicBezTo>
                    <a:pt x="326" y="453"/>
                    <a:pt x="326" y="453"/>
                    <a:pt x="326" y="453"/>
                  </a:cubicBezTo>
                  <a:cubicBezTo>
                    <a:pt x="327" y="453"/>
                    <a:pt x="327" y="452"/>
                    <a:pt x="328" y="452"/>
                  </a:cubicBezTo>
                  <a:cubicBezTo>
                    <a:pt x="328" y="452"/>
                    <a:pt x="329" y="452"/>
                    <a:pt x="329" y="451"/>
                  </a:cubicBezTo>
                  <a:cubicBezTo>
                    <a:pt x="330" y="451"/>
                    <a:pt x="330" y="451"/>
                    <a:pt x="331" y="450"/>
                  </a:cubicBezTo>
                  <a:cubicBezTo>
                    <a:pt x="332" y="450"/>
                    <a:pt x="333" y="449"/>
                    <a:pt x="334" y="448"/>
                  </a:cubicBezTo>
                  <a:cubicBezTo>
                    <a:pt x="339" y="445"/>
                    <a:pt x="344" y="442"/>
                    <a:pt x="348" y="439"/>
                  </a:cubicBezTo>
                  <a:cubicBezTo>
                    <a:pt x="349" y="439"/>
                    <a:pt x="350" y="437"/>
                    <a:pt x="351" y="437"/>
                  </a:cubicBezTo>
                  <a:cubicBezTo>
                    <a:pt x="352" y="437"/>
                    <a:pt x="352" y="437"/>
                    <a:pt x="352" y="437"/>
                  </a:cubicBezTo>
                  <a:cubicBezTo>
                    <a:pt x="352" y="436"/>
                    <a:pt x="352" y="436"/>
                    <a:pt x="353" y="436"/>
                  </a:cubicBezTo>
                  <a:cubicBezTo>
                    <a:pt x="354" y="435"/>
                    <a:pt x="356" y="434"/>
                    <a:pt x="358" y="433"/>
                  </a:cubicBezTo>
                  <a:cubicBezTo>
                    <a:pt x="358" y="432"/>
                    <a:pt x="359" y="431"/>
                    <a:pt x="360" y="431"/>
                  </a:cubicBezTo>
                  <a:cubicBezTo>
                    <a:pt x="360" y="431"/>
                    <a:pt x="360" y="431"/>
                    <a:pt x="360" y="430"/>
                  </a:cubicBezTo>
                  <a:cubicBezTo>
                    <a:pt x="360" y="430"/>
                    <a:pt x="361" y="430"/>
                    <a:pt x="361" y="430"/>
                  </a:cubicBezTo>
                  <a:cubicBezTo>
                    <a:pt x="361" y="430"/>
                    <a:pt x="361" y="430"/>
                    <a:pt x="361" y="430"/>
                  </a:cubicBezTo>
                  <a:cubicBezTo>
                    <a:pt x="362" y="429"/>
                    <a:pt x="362" y="429"/>
                    <a:pt x="362" y="429"/>
                  </a:cubicBezTo>
                  <a:cubicBezTo>
                    <a:pt x="367" y="425"/>
                    <a:pt x="373" y="421"/>
                    <a:pt x="378" y="417"/>
                  </a:cubicBezTo>
                  <a:cubicBezTo>
                    <a:pt x="378" y="417"/>
                    <a:pt x="379" y="417"/>
                    <a:pt x="379" y="416"/>
                  </a:cubicBezTo>
                  <a:cubicBezTo>
                    <a:pt x="379" y="416"/>
                    <a:pt x="379" y="416"/>
                    <a:pt x="379" y="416"/>
                  </a:cubicBezTo>
                  <a:cubicBezTo>
                    <a:pt x="379" y="416"/>
                    <a:pt x="380" y="416"/>
                    <a:pt x="380" y="416"/>
                  </a:cubicBezTo>
                  <a:cubicBezTo>
                    <a:pt x="380" y="416"/>
                    <a:pt x="380" y="415"/>
                    <a:pt x="380" y="415"/>
                  </a:cubicBezTo>
                  <a:cubicBezTo>
                    <a:pt x="381" y="415"/>
                    <a:pt x="381" y="415"/>
                    <a:pt x="382" y="414"/>
                  </a:cubicBezTo>
                  <a:cubicBezTo>
                    <a:pt x="382" y="414"/>
                    <a:pt x="382" y="414"/>
                    <a:pt x="382" y="414"/>
                  </a:cubicBezTo>
                  <a:cubicBezTo>
                    <a:pt x="383" y="413"/>
                    <a:pt x="383" y="413"/>
                    <a:pt x="384" y="412"/>
                  </a:cubicBezTo>
                  <a:cubicBezTo>
                    <a:pt x="384" y="412"/>
                    <a:pt x="384" y="412"/>
                    <a:pt x="385" y="412"/>
                  </a:cubicBezTo>
                  <a:cubicBezTo>
                    <a:pt x="385" y="411"/>
                    <a:pt x="385" y="411"/>
                    <a:pt x="385" y="411"/>
                  </a:cubicBezTo>
                  <a:cubicBezTo>
                    <a:pt x="386" y="410"/>
                    <a:pt x="387" y="409"/>
                    <a:pt x="388" y="409"/>
                  </a:cubicBezTo>
                  <a:cubicBezTo>
                    <a:pt x="392" y="405"/>
                    <a:pt x="396" y="402"/>
                    <a:pt x="400" y="398"/>
                  </a:cubicBezTo>
                  <a:cubicBezTo>
                    <a:pt x="401" y="398"/>
                    <a:pt x="402" y="397"/>
                    <a:pt x="403" y="396"/>
                  </a:cubicBezTo>
                  <a:cubicBezTo>
                    <a:pt x="419" y="382"/>
                    <a:pt x="433" y="367"/>
                    <a:pt x="447" y="352"/>
                  </a:cubicBezTo>
                  <a:cubicBezTo>
                    <a:pt x="458" y="341"/>
                    <a:pt x="468" y="329"/>
                    <a:pt x="478" y="317"/>
                  </a:cubicBezTo>
                  <a:cubicBezTo>
                    <a:pt x="478" y="317"/>
                    <a:pt x="478" y="317"/>
                    <a:pt x="478" y="316"/>
                  </a:cubicBezTo>
                  <a:cubicBezTo>
                    <a:pt x="479" y="316"/>
                    <a:pt x="479" y="316"/>
                    <a:pt x="479" y="315"/>
                  </a:cubicBezTo>
                  <a:cubicBezTo>
                    <a:pt x="479" y="315"/>
                    <a:pt x="480" y="315"/>
                    <a:pt x="480" y="314"/>
                  </a:cubicBezTo>
                  <a:cubicBezTo>
                    <a:pt x="480" y="314"/>
                    <a:pt x="480" y="314"/>
                    <a:pt x="480" y="314"/>
                  </a:cubicBezTo>
                  <a:cubicBezTo>
                    <a:pt x="481" y="313"/>
                    <a:pt x="481" y="313"/>
                    <a:pt x="481" y="313"/>
                  </a:cubicBezTo>
                  <a:cubicBezTo>
                    <a:pt x="482" y="312"/>
                    <a:pt x="482" y="311"/>
                    <a:pt x="483" y="311"/>
                  </a:cubicBezTo>
                  <a:cubicBezTo>
                    <a:pt x="483" y="310"/>
                    <a:pt x="483" y="310"/>
                    <a:pt x="484" y="310"/>
                  </a:cubicBezTo>
                  <a:cubicBezTo>
                    <a:pt x="484" y="310"/>
                    <a:pt x="484" y="309"/>
                    <a:pt x="484" y="309"/>
                  </a:cubicBezTo>
                  <a:cubicBezTo>
                    <a:pt x="484" y="309"/>
                    <a:pt x="485" y="308"/>
                    <a:pt x="485" y="308"/>
                  </a:cubicBezTo>
                  <a:cubicBezTo>
                    <a:pt x="485" y="308"/>
                    <a:pt x="485" y="307"/>
                    <a:pt x="486" y="307"/>
                  </a:cubicBezTo>
                  <a:cubicBezTo>
                    <a:pt x="486" y="306"/>
                    <a:pt x="488" y="305"/>
                    <a:pt x="488" y="304"/>
                  </a:cubicBezTo>
                  <a:cubicBezTo>
                    <a:pt x="488" y="304"/>
                    <a:pt x="489" y="303"/>
                    <a:pt x="489" y="303"/>
                  </a:cubicBezTo>
                  <a:cubicBezTo>
                    <a:pt x="489" y="303"/>
                    <a:pt x="490" y="302"/>
                    <a:pt x="490" y="302"/>
                  </a:cubicBezTo>
                  <a:cubicBezTo>
                    <a:pt x="490" y="302"/>
                    <a:pt x="490" y="302"/>
                    <a:pt x="490" y="302"/>
                  </a:cubicBezTo>
                  <a:cubicBezTo>
                    <a:pt x="490" y="301"/>
                    <a:pt x="491" y="301"/>
                    <a:pt x="491" y="300"/>
                  </a:cubicBezTo>
                  <a:cubicBezTo>
                    <a:pt x="491" y="300"/>
                    <a:pt x="491" y="300"/>
                    <a:pt x="491" y="300"/>
                  </a:cubicBezTo>
                  <a:cubicBezTo>
                    <a:pt x="492" y="300"/>
                    <a:pt x="492" y="300"/>
                    <a:pt x="492" y="299"/>
                  </a:cubicBezTo>
                  <a:cubicBezTo>
                    <a:pt x="492" y="299"/>
                    <a:pt x="492" y="299"/>
                    <a:pt x="493" y="298"/>
                  </a:cubicBezTo>
                  <a:cubicBezTo>
                    <a:pt x="493" y="298"/>
                    <a:pt x="493" y="298"/>
                    <a:pt x="493" y="298"/>
                  </a:cubicBezTo>
                  <a:cubicBezTo>
                    <a:pt x="493" y="298"/>
                    <a:pt x="494" y="297"/>
                    <a:pt x="494" y="297"/>
                  </a:cubicBezTo>
                  <a:cubicBezTo>
                    <a:pt x="494" y="297"/>
                    <a:pt x="494" y="297"/>
                    <a:pt x="494" y="296"/>
                  </a:cubicBezTo>
                  <a:cubicBezTo>
                    <a:pt x="494" y="296"/>
                    <a:pt x="495" y="296"/>
                    <a:pt x="495" y="295"/>
                  </a:cubicBezTo>
                  <a:cubicBezTo>
                    <a:pt x="495" y="295"/>
                    <a:pt x="495" y="295"/>
                    <a:pt x="495" y="295"/>
                  </a:cubicBezTo>
                  <a:cubicBezTo>
                    <a:pt x="496" y="294"/>
                    <a:pt x="496" y="294"/>
                    <a:pt x="496" y="294"/>
                  </a:cubicBezTo>
                  <a:cubicBezTo>
                    <a:pt x="496" y="294"/>
                    <a:pt x="496" y="294"/>
                    <a:pt x="497" y="293"/>
                  </a:cubicBezTo>
                  <a:cubicBezTo>
                    <a:pt x="502" y="286"/>
                    <a:pt x="507" y="279"/>
                    <a:pt x="512" y="272"/>
                  </a:cubicBezTo>
                  <a:cubicBezTo>
                    <a:pt x="513" y="271"/>
                    <a:pt x="514" y="270"/>
                    <a:pt x="515" y="269"/>
                  </a:cubicBezTo>
                  <a:cubicBezTo>
                    <a:pt x="517" y="266"/>
                    <a:pt x="519" y="263"/>
                    <a:pt x="521" y="261"/>
                  </a:cubicBezTo>
                  <a:cubicBezTo>
                    <a:pt x="521" y="260"/>
                    <a:pt x="521" y="260"/>
                    <a:pt x="521" y="260"/>
                  </a:cubicBezTo>
                  <a:cubicBezTo>
                    <a:pt x="521" y="260"/>
                    <a:pt x="522" y="260"/>
                    <a:pt x="522" y="259"/>
                  </a:cubicBezTo>
                  <a:cubicBezTo>
                    <a:pt x="522" y="259"/>
                    <a:pt x="523" y="258"/>
                    <a:pt x="524" y="257"/>
                  </a:cubicBezTo>
                  <a:cubicBezTo>
                    <a:pt x="524" y="257"/>
                    <a:pt x="524" y="256"/>
                    <a:pt x="524" y="256"/>
                  </a:cubicBezTo>
                  <a:cubicBezTo>
                    <a:pt x="524" y="256"/>
                    <a:pt x="525" y="255"/>
                    <a:pt x="525" y="255"/>
                  </a:cubicBezTo>
                  <a:cubicBezTo>
                    <a:pt x="519" y="246"/>
                    <a:pt x="513" y="237"/>
                    <a:pt x="506" y="229"/>
                  </a:cubicBezTo>
                  <a:moveTo>
                    <a:pt x="535" y="267"/>
                  </a:moveTo>
                  <a:cubicBezTo>
                    <a:pt x="534" y="267"/>
                    <a:pt x="534" y="268"/>
                    <a:pt x="534" y="268"/>
                  </a:cubicBezTo>
                  <a:cubicBezTo>
                    <a:pt x="534" y="268"/>
                    <a:pt x="534" y="268"/>
                    <a:pt x="533" y="269"/>
                  </a:cubicBezTo>
                  <a:cubicBezTo>
                    <a:pt x="533" y="269"/>
                    <a:pt x="533" y="269"/>
                    <a:pt x="533" y="270"/>
                  </a:cubicBezTo>
                  <a:cubicBezTo>
                    <a:pt x="533" y="270"/>
                    <a:pt x="532" y="270"/>
                    <a:pt x="532" y="270"/>
                  </a:cubicBezTo>
                  <a:cubicBezTo>
                    <a:pt x="531" y="272"/>
                    <a:pt x="530" y="274"/>
                    <a:pt x="529" y="275"/>
                  </a:cubicBezTo>
                  <a:cubicBezTo>
                    <a:pt x="528" y="276"/>
                    <a:pt x="527" y="277"/>
                    <a:pt x="527" y="278"/>
                  </a:cubicBezTo>
                  <a:cubicBezTo>
                    <a:pt x="527" y="278"/>
                    <a:pt x="526" y="278"/>
                    <a:pt x="526" y="278"/>
                  </a:cubicBezTo>
                  <a:cubicBezTo>
                    <a:pt x="526" y="278"/>
                    <a:pt x="526" y="279"/>
                    <a:pt x="526" y="279"/>
                  </a:cubicBezTo>
                  <a:cubicBezTo>
                    <a:pt x="526" y="279"/>
                    <a:pt x="526" y="279"/>
                    <a:pt x="526" y="279"/>
                  </a:cubicBezTo>
                  <a:cubicBezTo>
                    <a:pt x="526" y="279"/>
                    <a:pt x="526" y="279"/>
                    <a:pt x="526" y="280"/>
                  </a:cubicBezTo>
                  <a:cubicBezTo>
                    <a:pt x="525" y="281"/>
                    <a:pt x="523" y="282"/>
                    <a:pt x="522" y="284"/>
                  </a:cubicBezTo>
                  <a:cubicBezTo>
                    <a:pt x="522" y="285"/>
                    <a:pt x="521" y="285"/>
                    <a:pt x="521" y="286"/>
                  </a:cubicBezTo>
                  <a:cubicBezTo>
                    <a:pt x="520" y="287"/>
                    <a:pt x="520" y="287"/>
                    <a:pt x="520" y="287"/>
                  </a:cubicBezTo>
                  <a:cubicBezTo>
                    <a:pt x="519" y="288"/>
                    <a:pt x="518" y="289"/>
                    <a:pt x="518" y="290"/>
                  </a:cubicBezTo>
                  <a:cubicBezTo>
                    <a:pt x="516" y="292"/>
                    <a:pt x="514" y="295"/>
                    <a:pt x="513" y="297"/>
                  </a:cubicBezTo>
                  <a:cubicBezTo>
                    <a:pt x="512" y="297"/>
                    <a:pt x="512" y="298"/>
                    <a:pt x="511" y="298"/>
                  </a:cubicBezTo>
                  <a:cubicBezTo>
                    <a:pt x="510" y="300"/>
                    <a:pt x="509" y="301"/>
                    <a:pt x="508" y="303"/>
                  </a:cubicBezTo>
                  <a:cubicBezTo>
                    <a:pt x="508" y="303"/>
                    <a:pt x="508" y="303"/>
                    <a:pt x="508" y="303"/>
                  </a:cubicBezTo>
                  <a:cubicBezTo>
                    <a:pt x="508" y="304"/>
                    <a:pt x="507" y="304"/>
                    <a:pt x="507" y="304"/>
                  </a:cubicBezTo>
                  <a:cubicBezTo>
                    <a:pt x="507" y="304"/>
                    <a:pt x="506" y="306"/>
                    <a:pt x="505" y="307"/>
                  </a:cubicBezTo>
                  <a:cubicBezTo>
                    <a:pt x="505" y="307"/>
                    <a:pt x="504" y="308"/>
                    <a:pt x="504" y="308"/>
                  </a:cubicBezTo>
                  <a:cubicBezTo>
                    <a:pt x="503" y="309"/>
                    <a:pt x="502" y="310"/>
                    <a:pt x="501" y="311"/>
                  </a:cubicBezTo>
                  <a:cubicBezTo>
                    <a:pt x="500" y="313"/>
                    <a:pt x="499" y="314"/>
                    <a:pt x="498" y="315"/>
                  </a:cubicBezTo>
                  <a:cubicBezTo>
                    <a:pt x="498" y="316"/>
                    <a:pt x="498" y="316"/>
                    <a:pt x="498" y="316"/>
                  </a:cubicBezTo>
                  <a:cubicBezTo>
                    <a:pt x="498" y="316"/>
                    <a:pt x="498" y="316"/>
                    <a:pt x="498" y="316"/>
                  </a:cubicBezTo>
                  <a:cubicBezTo>
                    <a:pt x="497" y="316"/>
                    <a:pt x="497" y="316"/>
                    <a:pt x="497" y="317"/>
                  </a:cubicBezTo>
                  <a:cubicBezTo>
                    <a:pt x="497" y="317"/>
                    <a:pt x="497" y="317"/>
                    <a:pt x="496" y="318"/>
                  </a:cubicBezTo>
                  <a:cubicBezTo>
                    <a:pt x="496" y="318"/>
                    <a:pt x="495" y="319"/>
                    <a:pt x="495" y="319"/>
                  </a:cubicBezTo>
                  <a:cubicBezTo>
                    <a:pt x="495" y="320"/>
                    <a:pt x="494" y="320"/>
                    <a:pt x="494" y="321"/>
                  </a:cubicBezTo>
                  <a:cubicBezTo>
                    <a:pt x="493" y="322"/>
                    <a:pt x="492" y="323"/>
                    <a:pt x="491" y="324"/>
                  </a:cubicBezTo>
                  <a:cubicBezTo>
                    <a:pt x="491" y="325"/>
                    <a:pt x="490" y="325"/>
                    <a:pt x="489" y="326"/>
                  </a:cubicBezTo>
                  <a:cubicBezTo>
                    <a:pt x="489" y="326"/>
                    <a:pt x="489" y="327"/>
                    <a:pt x="489" y="327"/>
                  </a:cubicBezTo>
                  <a:cubicBezTo>
                    <a:pt x="488" y="327"/>
                    <a:pt x="488" y="328"/>
                    <a:pt x="488" y="328"/>
                  </a:cubicBezTo>
                  <a:cubicBezTo>
                    <a:pt x="488" y="328"/>
                    <a:pt x="488" y="328"/>
                    <a:pt x="487" y="329"/>
                  </a:cubicBezTo>
                  <a:cubicBezTo>
                    <a:pt x="487" y="330"/>
                    <a:pt x="486" y="330"/>
                    <a:pt x="485" y="331"/>
                  </a:cubicBezTo>
                  <a:cubicBezTo>
                    <a:pt x="485" y="332"/>
                    <a:pt x="485" y="332"/>
                    <a:pt x="484" y="332"/>
                  </a:cubicBezTo>
                  <a:cubicBezTo>
                    <a:pt x="483" y="333"/>
                    <a:pt x="483" y="334"/>
                    <a:pt x="482" y="335"/>
                  </a:cubicBezTo>
                  <a:cubicBezTo>
                    <a:pt x="481" y="336"/>
                    <a:pt x="481" y="336"/>
                    <a:pt x="481" y="337"/>
                  </a:cubicBezTo>
                  <a:cubicBezTo>
                    <a:pt x="480" y="337"/>
                    <a:pt x="479" y="338"/>
                    <a:pt x="479" y="339"/>
                  </a:cubicBezTo>
                  <a:cubicBezTo>
                    <a:pt x="478" y="339"/>
                    <a:pt x="478" y="340"/>
                    <a:pt x="478" y="340"/>
                  </a:cubicBezTo>
                  <a:cubicBezTo>
                    <a:pt x="477" y="340"/>
                    <a:pt x="477" y="340"/>
                    <a:pt x="477" y="341"/>
                  </a:cubicBezTo>
                  <a:cubicBezTo>
                    <a:pt x="477" y="341"/>
                    <a:pt x="477" y="341"/>
                    <a:pt x="477" y="341"/>
                  </a:cubicBezTo>
                  <a:cubicBezTo>
                    <a:pt x="476" y="342"/>
                    <a:pt x="475" y="343"/>
                    <a:pt x="474" y="344"/>
                  </a:cubicBezTo>
                  <a:cubicBezTo>
                    <a:pt x="474" y="345"/>
                    <a:pt x="474" y="345"/>
                    <a:pt x="473" y="345"/>
                  </a:cubicBezTo>
                  <a:cubicBezTo>
                    <a:pt x="473" y="346"/>
                    <a:pt x="472" y="346"/>
                    <a:pt x="472" y="347"/>
                  </a:cubicBezTo>
                  <a:cubicBezTo>
                    <a:pt x="472" y="347"/>
                    <a:pt x="471" y="348"/>
                    <a:pt x="471" y="348"/>
                  </a:cubicBezTo>
                  <a:cubicBezTo>
                    <a:pt x="470" y="349"/>
                    <a:pt x="470" y="349"/>
                    <a:pt x="469" y="350"/>
                  </a:cubicBezTo>
                  <a:cubicBezTo>
                    <a:pt x="469" y="350"/>
                    <a:pt x="468" y="351"/>
                    <a:pt x="468" y="351"/>
                  </a:cubicBezTo>
                  <a:cubicBezTo>
                    <a:pt x="467" y="352"/>
                    <a:pt x="467" y="352"/>
                    <a:pt x="466" y="353"/>
                  </a:cubicBezTo>
                  <a:cubicBezTo>
                    <a:pt x="466" y="353"/>
                    <a:pt x="466" y="354"/>
                    <a:pt x="465" y="354"/>
                  </a:cubicBezTo>
                  <a:cubicBezTo>
                    <a:pt x="465" y="355"/>
                    <a:pt x="464" y="356"/>
                    <a:pt x="463" y="357"/>
                  </a:cubicBezTo>
                  <a:cubicBezTo>
                    <a:pt x="463" y="357"/>
                    <a:pt x="463" y="357"/>
                    <a:pt x="462" y="357"/>
                  </a:cubicBezTo>
                  <a:cubicBezTo>
                    <a:pt x="462" y="357"/>
                    <a:pt x="462" y="358"/>
                    <a:pt x="462" y="358"/>
                  </a:cubicBezTo>
                  <a:cubicBezTo>
                    <a:pt x="462" y="358"/>
                    <a:pt x="461" y="359"/>
                    <a:pt x="461" y="359"/>
                  </a:cubicBezTo>
                  <a:cubicBezTo>
                    <a:pt x="461" y="359"/>
                    <a:pt x="461" y="359"/>
                    <a:pt x="461" y="360"/>
                  </a:cubicBezTo>
                  <a:cubicBezTo>
                    <a:pt x="460" y="361"/>
                    <a:pt x="459" y="361"/>
                    <a:pt x="458" y="362"/>
                  </a:cubicBezTo>
                  <a:cubicBezTo>
                    <a:pt x="456" y="364"/>
                    <a:pt x="454" y="366"/>
                    <a:pt x="452" y="368"/>
                  </a:cubicBezTo>
                  <a:cubicBezTo>
                    <a:pt x="448" y="372"/>
                    <a:pt x="445" y="376"/>
                    <a:pt x="441" y="380"/>
                  </a:cubicBezTo>
                  <a:cubicBezTo>
                    <a:pt x="437" y="384"/>
                    <a:pt x="433" y="388"/>
                    <a:pt x="429" y="391"/>
                  </a:cubicBezTo>
                  <a:cubicBezTo>
                    <a:pt x="428" y="392"/>
                    <a:pt x="427" y="393"/>
                    <a:pt x="426" y="394"/>
                  </a:cubicBezTo>
                  <a:cubicBezTo>
                    <a:pt x="425" y="395"/>
                    <a:pt x="424" y="396"/>
                    <a:pt x="423" y="397"/>
                  </a:cubicBezTo>
                  <a:cubicBezTo>
                    <a:pt x="422" y="398"/>
                    <a:pt x="421" y="400"/>
                    <a:pt x="419" y="401"/>
                  </a:cubicBezTo>
                  <a:cubicBezTo>
                    <a:pt x="418" y="402"/>
                    <a:pt x="418" y="403"/>
                    <a:pt x="417" y="403"/>
                  </a:cubicBezTo>
                  <a:cubicBezTo>
                    <a:pt x="414" y="406"/>
                    <a:pt x="410" y="409"/>
                    <a:pt x="407" y="412"/>
                  </a:cubicBezTo>
                  <a:cubicBezTo>
                    <a:pt x="406" y="413"/>
                    <a:pt x="406" y="413"/>
                    <a:pt x="405" y="413"/>
                  </a:cubicBezTo>
                  <a:cubicBezTo>
                    <a:pt x="405" y="414"/>
                    <a:pt x="405" y="414"/>
                    <a:pt x="405" y="414"/>
                  </a:cubicBezTo>
                  <a:cubicBezTo>
                    <a:pt x="405" y="414"/>
                    <a:pt x="404" y="414"/>
                    <a:pt x="404" y="414"/>
                  </a:cubicBezTo>
                  <a:cubicBezTo>
                    <a:pt x="404" y="414"/>
                    <a:pt x="404" y="415"/>
                    <a:pt x="404" y="415"/>
                  </a:cubicBezTo>
                  <a:cubicBezTo>
                    <a:pt x="402" y="416"/>
                    <a:pt x="400" y="418"/>
                    <a:pt x="398" y="419"/>
                  </a:cubicBezTo>
                  <a:cubicBezTo>
                    <a:pt x="398" y="420"/>
                    <a:pt x="398" y="420"/>
                    <a:pt x="398" y="420"/>
                  </a:cubicBezTo>
                  <a:cubicBezTo>
                    <a:pt x="398" y="420"/>
                    <a:pt x="398" y="420"/>
                    <a:pt x="398" y="420"/>
                  </a:cubicBezTo>
                  <a:cubicBezTo>
                    <a:pt x="397" y="420"/>
                    <a:pt x="397" y="421"/>
                    <a:pt x="397" y="421"/>
                  </a:cubicBezTo>
                  <a:cubicBezTo>
                    <a:pt x="397" y="421"/>
                    <a:pt x="396" y="421"/>
                    <a:pt x="396" y="421"/>
                  </a:cubicBezTo>
                  <a:cubicBezTo>
                    <a:pt x="396" y="422"/>
                    <a:pt x="395" y="422"/>
                    <a:pt x="395" y="423"/>
                  </a:cubicBezTo>
                  <a:cubicBezTo>
                    <a:pt x="394" y="423"/>
                    <a:pt x="394" y="423"/>
                    <a:pt x="394" y="423"/>
                  </a:cubicBezTo>
                  <a:cubicBezTo>
                    <a:pt x="390" y="426"/>
                    <a:pt x="386" y="429"/>
                    <a:pt x="382" y="432"/>
                  </a:cubicBezTo>
                  <a:cubicBezTo>
                    <a:pt x="382" y="432"/>
                    <a:pt x="382" y="433"/>
                    <a:pt x="382" y="433"/>
                  </a:cubicBezTo>
                  <a:cubicBezTo>
                    <a:pt x="382" y="433"/>
                    <a:pt x="381" y="433"/>
                    <a:pt x="381" y="434"/>
                  </a:cubicBezTo>
                  <a:cubicBezTo>
                    <a:pt x="381" y="434"/>
                    <a:pt x="381" y="434"/>
                    <a:pt x="381" y="434"/>
                  </a:cubicBezTo>
                  <a:cubicBezTo>
                    <a:pt x="380" y="434"/>
                    <a:pt x="380" y="434"/>
                    <a:pt x="380" y="434"/>
                  </a:cubicBezTo>
                  <a:cubicBezTo>
                    <a:pt x="380" y="434"/>
                    <a:pt x="379" y="435"/>
                    <a:pt x="379" y="435"/>
                  </a:cubicBezTo>
                  <a:cubicBezTo>
                    <a:pt x="373" y="440"/>
                    <a:pt x="366" y="444"/>
                    <a:pt x="360" y="449"/>
                  </a:cubicBezTo>
                  <a:cubicBezTo>
                    <a:pt x="358" y="450"/>
                    <a:pt x="356" y="451"/>
                    <a:pt x="354" y="453"/>
                  </a:cubicBezTo>
                  <a:cubicBezTo>
                    <a:pt x="354" y="453"/>
                    <a:pt x="354" y="453"/>
                    <a:pt x="354" y="453"/>
                  </a:cubicBezTo>
                  <a:cubicBezTo>
                    <a:pt x="351" y="455"/>
                    <a:pt x="348" y="457"/>
                    <a:pt x="345" y="459"/>
                  </a:cubicBezTo>
                  <a:cubicBezTo>
                    <a:pt x="344" y="459"/>
                    <a:pt x="344" y="460"/>
                    <a:pt x="343" y="460"/>
                  </a:cubicBezTo>
                  <a:cubicBezTo>
                    <a:pt x="343" y="460"/>
                    <a:pt x="342" y="461"/>
                    <a:pt x="341" y="461"/>
                  </a:cubicBezTo>
                  <a:cubicBezTo>
                    <a:pt x="341" y="461"/>
                    <a:pt x="340" y="462"/>
                    <a:pt x="340" y="462"/>
                  </a:cubicBezTo>
                  <a:cubicBezTo>
                    <a:pt x="335" y="465"/>
                    <a:pt x="330" y="468"/>
                    <a:pt x="325" y="471"/>
                  </a:cubicBezTo>
                  <a:cubicBezTo>
                    <a:pt x="319" y="474"/>
                    <a:pt x="313" y="477"/>
                    <a:pt x="306" y="481"/>
                  </a:cubicBezTo>
                  <a:cubicBezTo>
                    <a:pt x="304" y="482"/>
                    <a:pt x="302" y="483"/>
                    <a:pt x="299" y="484"/>
                  </a:cubicBezTo>
                  <a:cubicBezTo>
                    <a:pt x="299" y="484"/>
                    <a:pt x="298" y="484"/>
                    <a:pt x="298" y="484"/>
                  </a:cubicBezTo>
                  <a:cubicBezTo>
                    <a:pt x="298" y="484"/>
                    <a:pt x="297" y="485"/>
                    <a:pt x="296" y="485"/>
                  </a:cubicBezTo>
                  <a:cubicBezTo>
                    <a:pt x="296" y="485"/>
                    <a:pt x="296" y="485"/>
                    <a:pt x="295" y="485"/>
                  </a:cubicBezTo>
                  <a:cubicBezTo>
                    <a:pt x="295" y="486"/>
                    <a:pt x="294" y="486"/>
                    <a:pt x="293" y="486"/>
                  </a:cubicBezTo>
                  <a:cubicBezTo>
                    <a:pt x="293" y="486"/>
                    <a:pt x="293" y="487"/>
                    <a:pt x="292" y="487"/>
                  </a:cubicBezTo>
                  <a:cubicBezTo>
                    <a:pt x="292" y="487"/>
                    <a:pt x="292" y="487"/>
                    <a:pt x="291" y="487"/>
                  </a:cubicBezTo>
                  <a:cubicBezTo>
                    <a:pt x="291" y="487"/>
                    <a:pt x="291" y="488"/>
                    <a:pt x="290" y="488"/>
                  </a:cubicBezTo>
                  <a:cubicBezTo>
                    <a:pt x="289" y="488"/>
                    <a:pt x="288" y="488"/>
                    <a:pt x="287" y="489"/>
                  </a:cubicBezTo>
                  <a:cubicBezTo>
                    <a:pt x="287" y="489"/>
                    <a:pt x="287" y="489"/>
                    <a:pt x="286" y="489"/>
                  </a:cubicBezTo>
                  <a:cubicBezTo>
                    <a:pt x="285" y="490"/>
                    <a:pt x="283" y="490"/>
                    <a:pt x="282" y="491"/>
                  </a:cubicBezTo>
                  <a:cubicBezTo>
                    <a:pt x="280" y="492"/>
                    <a:pt x="278" y="492"/>
                    <a:pt x="276" y="493"/>
                  </a:cubicBezTo>
                  <a:cubicBezTo>
                    <a:pt x="272" y="495"/>
                    <a:pt x="267" y="496"/>
                    <a:pt x="263" y="498"/>
                  </a:cubicBezTo>
                  <a:cubicBezTo>
                    <a:pt x="262" y="498"/>
                    <a:pt x="261" y="498"/>
                    <a:pt x="261" y="498"/>
                  </a:cubicBezTo>
                  <a:cubicBezTo>
                    <a:pt x="260" y="498"/>
                    <a:pt x="260" y="499"/>
                    <a:pt x="260" y="499"/>
                  </a:cubicBezTo>
                  <a:cubicBezTo>
                    <a:pt x="259" y="499"/>
                    <a:pt x="259" y="499"/>
                    <a:pt x="258" y="499"/>
                  </a:cubicBezTo>
                  <a:cubicBezTo>
                    <a:pt x="257" y="499"/>
                    <a:pt x="256" y="500"/>
                    <a:pt x="254" y="500"/>
                  </a:cubicBezTo>
                  <a:cubicBezTo>
                    <a:pt x="252" y="501"/>
                    <a:pt x="250" y="501"/>
                    <a:pt x="247" y="502"/>
                  </a:cubicBezTo>
                  <a:cubicBezTo>
                    <a:pt x="246" y="502"/>
                    <a:pt x="245" y="503"/>
                    <a:pt x="244" y="503"/>
                  </a:cubicBezTo>
                  <a:cubicBezTo>
                    <a:pt x="243" y="503"/>
                    <a:pt x="243" y="503"/>
                    <a:pt x="243" y="503"/>
                  </a:cubicBezTo>
                  <a:cubicBezTo>
                    <a:pt x="236" y="504"/>
                    <a:pt x="230" y="506"/>
                    <a:pt x="223" y="507"/>
                  </a:cubicBezTo>
                  <a:cubicBezTo>
                    <a:pt x="223" y="507"/>
                    <a:pt x="222" y="507"/>
                    <a:pt x="222" y="507"/>
                  </a:cubicBezTo>
                  <a:cubicBezTo>
                    <a:pt x="219" y="507"/>
                    <a:pt x="216" y="507"/>
                    <a:pt x="213" y="508"/>
                  </a:cubicBezTo>
                  <a:cubicBezTo>
                    <a:pt x="210" y="508"/>
                    <a:pt x="206" y="508"/>
                    <a:pt x="202" y="509"/>
                  </a:cubicBezTo>
                  <a:cubicBezTo>
                    <a:pt x="195" y="509"/>
                    <a:pt x="187" y="509"/>
                    <a:pt x="180" y="508"/>
                  </a:cubicBezTo>
                  <a:cubicBezTo>
                    <a:pt x="179" y="508"/>
                    <a:pt x="178" y="508"/>
                    <a:pt x="177" y="508"/>
                  </a:cubicBezTo>
                  <a:cubicBezTo>
                    <a:pt x="165" y="507"/>
                    <a:pt x="154" y="505"/>
                    <a:pt x="143" y="502"/>
                  </a:cubicBezTo>
                  <a:cubicBezTo>
                    <a:pt x="141" y="501"/>
                    <a:pt x="139" y="500"/>
                    <a:pt x="137" y="500"/>
                  </a:cubicBezTo>
                  <a:cubicBezTo>
                    <a:pt x="135" y="499"/>
                    <a:pt x="134" y="499"/>
                    <a:pt x="133" y="498"/>
                  </a:cubicBezTo>
                  <a:cubicBezTo>
                    <a:pt x="131" y="498"/>
                    <a:pt x="129" y="497"/>
                    <a:pt x="127" y="496"/>
                  </a:cubicBezTo>
                  <a:cubicBezTo>
                    <a:pt x="127" y="496"/>
                    <a:pt x="126" y="496"/>
                    <a:pt x="125" y="495"/>
                  </a:cubicBezTo>
                  <a:cubicBezTo>
                    <a:pt x="125" y="495"/>
                    <a:pt x="125" y="495"/>
                    <a:pt x="124" y="495"/>
                  </a:cubicBezTo>
                  <a:cubicBezTo>
                    <a:pt x="124" y="495"/>
                    <a:pt x="123" y="494"/>
                    <a:pt x="122" y="494"/>
                  </a:cubicBezTo>
                  <a:cubicBezTo>
                    <a:pt x="122" y="494"/>
                    <a:pt x="122" y="494"/>
                    <a:pt x="121" y="494"/>
                  </a:cubicBezTo>
                  <a:cubicBezTo>
                    <a:pt x="119" y="492"/>
                    <a:pt x="115" y="491"/>
                    <a:pt x="113" y="489"/>
                  </a:cubicBezTo>
                  <a:cubicBezTo>
                    <a:pt x="102" y="484"/>
                    <a:pt x="91" y="476"/>
                    <a:pt x="82" y="468"/>
                  </a:cubicBezTo>
                  <a:cubicBezTo>
                    <a:pt x="78" y="465"/>
                    <a:pt x="74" y="461"/>
                    <a:pt x="70" y="457"/>
                  </a:cubicBezTo>
                  <a:cubicBezTo>
                    <a:pt x="69" y="456"/>
                    <a:pt x="68" y="455"/>
                    <a:pt x="67" y="453"/>
                  </a:cubicBezTo>
                  <a:cubicBezTo>
                    <a:pt x="66" y="453"/>
                    <a:pt x="66" y="452"/>
                    <a:pt x="66" y="452"/>
                  </a:cubicBezTo>
                  <a:cubicBezTo>
                    <a:pt x="65" y="451"/>
                    <a:pt x="65" y="451"/>
                    <a:pt x="64" y="450"/>
                  </a:cubicBezTo>
                  <a:cubicBezTo>
                    <a:pt x="64" y="450"/>
                    <a:pt x="63" y="449"/>
                    <a:pt x="63" y="449"/>
                  </a:cubicBezTo>
                  <a:cubicBezTo>
                    <a:pt x="62" y="448"/>
                    <a:pt x="62" y="447"/>
                    <a:pt x="61" y="446"/>
                  </a:cubicBezTo>
                  <a:cubicBezTo>
                    <a:pt x="61" y="446"/>
                    <a:pt x="60" y="446"/>
                    <a:pt x="60" y="446"/>
                  </a:cubicBezTo>
                  <a:cubicBezTo>
                    <a:pt x="60" y="445"/>
                    <a:pt x="59" y="444"/>
                    <a:pt x="58" y="443"/>
                  </a:cubicBezTo>
                  <a:cubicBezTo>
                    <a:pt x="56" y="441"/>
                    <a:pt x="54" y="438"/>
                    <a:pt x="52" y="435"/>
                  </a:cubicBezTo>
                  <a:cubicBezTo>
                    <a:pt x="52" y="435"/>
                    <a:pt x="52" y="434"/>
                    <a:pt x="52" y="434"/>
                  </a:cubicBezTo>
                  <a:cubicBezTo>
                    <a:pt x="52" y="434"/>
                    <a:pt x="51" y="434"/>
                    <a:pt x="51" y="434"/>
                  </a:cubicBezTo>
                  <a:cubicBezTo>
                    <a:pt x="51" y="434"/>
                    <a:pt x="51" y="433"/>
                    <a:pt x="51" y="433"/>
                  </a:cubicBezTo>
                  <a:cubicBezTo>
                    <a:pt x="51" y="433"/>
                    <a:pt x="51" y="433"/>
                    <a:pt x="51" y="433"/>
                  </a:cubicBezTo>
                  <a:cubicBezTo>
                    <a:pt x="50" y="433"/>
                    <a:pt x="51" y="433"/>
                    <a:pt x="50" y="432"/>
                  </a:cubicBezTo>
                  <a:cubicBezTo>
                    <a:pt x="50" y="432"/>
                    <a:pt x="50" y="432"/>
                    <a:pt x="50" y="432"/>
                  </a:cubicBezTo>
                  <a:cubicBezTo>
                    <a:pt x="50" y="432"/>
                    <a:pt x="49" y="431"/>
                    <a:pt x="49" y="430"/>
                  </a:cubicBezTo>
                  <a:cubicBezTo>
                    <a:pt x="48" y="430"/>
                    <a:pt x="48" y="429"/>
                    <a:pt x="48" y="428"/>
                  </a:cubicBezTo>
                  <a:cubicBezTo>
                    <a:pt x="47" y="428"/>
                    <a:pt x="47" y="427"/>
                    <a:pt x="46" y="426"/>
                  </a:cubicBezTo>
                  <a:cubicBezTo>
                    <a:pt x="46" y="426"/>
                    <a:pt x="46" y="426"/>
                    <a:pt x="46" y="425"/>
                  </a:cubicBezTo>
                  <a:cubicBezTo>
                    <a:pt x="46" y="425"/>
                    <a:pt x="45" y="425"/>
                    <a:pt x="45" y="425"/>
                  </a:cubicBezTo>
                  <a:cubicBezTo>
                    <a:pt x="45" y="424"/>
                    <a:pt x="45" y="424"/>
                    <a:pt x="45" y="424"/>
                  </a:cubicBezTo>
                  <a:cubicBezTo>
                    <a:pt x="44" y="423"/>
                    <a:pt x="44" y="423"/>
                    <a:pt x="44" y="423"/>
                  </a:cubicBezTo>
                  <a:cubicBezTo>
                    <a:pt x="44" y="422"/>
                    <a:pt x="44" y="422"/>
                    <a:pt x="43" y="421"/>
                  </a:cubicBezTo>
                  <a:cubicBezTo>
                    <a:pt x="43" y="420"/>
                    <a:pt x="42" y="419"/>
                    <a:pt x="41" y="418"/>
                  </a:cubicBezTo>
                  <a:cubicBezTo>
                    <a:pt x="35" y="408"/>
                    <a:pt x="30" y="398"/>
                    <a:pt x="26" y="387"/>
                  </a:cubicBezTo>
                  <a:cubicBezTo>
                    <a:pt x="21" y="377"/>
                    <a:pt x="18" y="366"/>
                    <a:pt x="14" y="355"/>
                  </a:cubicBezTo>
                  <a:cubicBezTo>
                    <a:pt x="14" y="354"/>
                    <a:pt x="14" y="354"/>
                    <a:pt x="14" y="353"/>
                  </a:cubicBezTo>
                  <a:cubicBezTo>
                    <a:pt x="14" y="353"/>
                    <a:pt x="14" y="352"/>
                    <a:pt x="14" y="352"/>
                  </a:cubicBezTo>
                  <a:cubicBezTo>
                    <a:pt x="13" y="348"/>
                    <a:pt x="11" y="343"/>
                    <a:pt x="10" y="338"/>
                  </a:cubicBezTo>
                  <a:cubicBezTo>
                    <a:pt x="10" y="337"/>
                    <a:pt x="10" y="337"/>
                    <a:pt x="10" y="337"/>
                  </a:cubicBezTo>
                  <a:cubicBezTo>
                    <a:pt x="10" y="336"/>
                    <a:pt x="9" y="335"/>
                    <a:pt x="9" y="334"/>
                  </a:cubicBezTo>
                  <a:cubicBezTo>
                    <a:pt x="9" y="333"/>
                    <a:pt x="9" y="331"/>
                    <a:pt x="8" y="330"/>
                  </a:cubicBezTo>
                  <a:cubicBezTo>
                    <a:pt x="7" y="325"/>
                    <a:pt x="6" y="320"/>
                    <a:pt x="6" y="315"/>
                  </a:cubicBezTo>
                  <a:cubicBezTo>
                    <a:pt x="3" y="302"/>
                    <a:pt x="2" y="288"/>
                    <a:pt x="1" y="274"/>
                  </a:cubicBezTo>
                  <a:cubicBezTo>
                    <a:pt x="0" y="247"/>
                    <a:pt x="2" y="221"/>
                    <a:pt x="5" y="197"/>
                  </a:cubicBezTo>
                  <a:cubicBezTo>
                    <a:pt x="5" y="195"/>
                    <a:pt x="6" y="193"/>
                    <a:pt x="6" y="190"/>
                  </a:cubicBezTo>
                  <a:cubicBezTo>
                    <a:pt x="7" y="187"/>
                    <a:pt x="8" y="183"/>
                    <a:pt x="8" y="179"/>
                  </a:cubicBezTo>
                  <a:cubicBezTo>
                    <a:pt x="9" y="178"/>
                    <a:pt x="9" y="177"/>
                    <a:pt x="9" y="176"/>
                  </a:cubicBezTo>
                  <a:cubicBezTo>
                    <a:pt x="9" y="175"/>
                    <a:pt x="10" y="174"/>
                    <a:pt x="10" y="173"/>
                  </a:cubicBezTo>
                  <a:cubicBezTo>
                    <a:pt x="10" y="173"/>
                    <a:pt x="10" y="172"/>
                    <a:pt x="10" y="172"/>
                  </a:cubicBezTo>
                  <a:cubicBezTo>
                    <a:pt x="11" y="166"/>
                    <a:pt x="13" y="159"/>
                    <a:pt x="15" y="153"/>
                  </a:cubicBezTo>
                  <a:cubicBezTo>
                    <a:pt x="15" y="152"/>
                    <a:pt x="16" y="151"/>
                    <a:pt x="16" y="149"/>
                  </a:cubicBezTo>
                  <a:cubicBezTo>
                    <a:pt x="16" y="149"/>
                    <a:pt x="16" y="148"/>
                    <a:pt x="16" y="148"/>
                  </a:cubicBezTo>
                  <a:cubicBezTo>
                    <a:pt x="17" y="146"/>
                    <a:pt x="18" y="144"/>
                    <a:pt x="18" y="142"/>
                  </a:cubicBezTo>
                  <a:cubicBezTo>
                    <a:pt x="19" y="140"/>
                    <a:pt x="20" y="138"/>
                    <a:pt x="21" y="135"/>
                  </a:cubicBezTo>
                  <a:cubicBezTo>
                    <a:pt x="21" y="133"/>
                    <a:pt x="22" y="131"/>
                    <a:pt x="23" y="128"/>
                  </a:cubicBezTo>
                  <a:cubicBezTo>
                    <a:pt x="23" y="128"/>
                    <a:pt x="24" y="128"/>
                    <a:pt x="24" y="127"/>
                  </a:cubicBezTo>
                  <a:cubicBezTo>
                    <a:pt x="24" y="127"/>
                    <a:pt x="24" y="126"/>
                    <a:pt x="24" y="125"/>
                  </a:cubicBezTo>
                  <a:cubicBezTo>
                    <a:pt x="25" y="125"/>
                    <a:pt x="25" y="124"/>
                    <a:pt x="25" y="124"/>
                  </a:cubicBezTo>
                  <a:cubicBezTo>
                    <a:pt x="25" y="123"/>
                    <a:pt x="26" y="121"/>
                    <a:pt x="27" y="120"/>
                  </a:cubicBezTo>
                  <a:cubicBezTo>
                    <a:pt x="27" y="119"/>
                    <a:pt x="27" y="119"/>
                    <a:pt x="27" y="118"/>
                  </a:cubicBezTo>
                  <a:cubicBezTo>
                    <a:pt x="28" y="118"/>
                    <a:pt x="28" y="117"/>
                    <a:pt x="28" y="117"/>
                  </a:cubicBezTo>
                  <a:cubicBezTo>
                    <a:pt x="28" y="116"/>
                    <a:pt x="29" y="116"/>
                    <a:pt x="29" y="115"/>
                  </a:cubicBezTo>
                  <a:cubicBezTo>
                    <a:pt x="29" y="115"/>
                    <a:pt x="29" y="114"/>
                    <a:pt x="29" y="114"/>
                  </a:cubicBezTo>
                  <a:cubicBezTo>
                    <a:pt x="30" y="113"/>
                    <a:pt x="31" y="111"/>
                    <a:pt x="32" y="109"/>
                  </a:cubicBezTo>
                  <a:cubicBezTo>
                    <a:pt x="32" y="108"/>
                    <a:pt x="33" y="107"/>
                    <a:pt x="33" y="105"/>
                  </a:cubicBezTo>
                  <a:cubicBezTo>
                    <a:pt x="34" y="104"/>
                    <a:pt x="35" y="102"/>
                    <a:pt x="36" y="101"/>
                  </a:cubicBezTo>
                  <a:cubicBezTo>
                    <a:pt x="36" y="100"/>
                    <a:pt x="36" y="100"/>
                    <a:pt x="36" y="100"/>
                  </a:cubicBezTo>
                  <a:cubicBezTo>
                    <a:pt x="36" y="100"/>
                    <a:pt x="37" y="99"/>
                    <a:pt x="37" y="98"/>
                  </a:cubicBezTo>
                  <a:cubicBezTo>
                    <a:pt x="37" y="98"/>
                    <a:pt x="38" y="97"/>
                    <a:pt x="38" y="96"/>
                  </a:cubicBezTo>
                  <a:cubicBezTo>
                    <a:pt x="39" y="96"/>
                    <a:pt x="39" y="95"/>
                    <a:pt x="40" y="94"/>
                  </a:cubicBezTo>
                  <a:cubicBezTo>
                    <a:pt x="42" y="91"/>
                    <a:pt x="44" y="87"/>
                    <a:pt x="46" y="83"/>
                  </a:cubicBezTo>
                  <a:cubicBezTo>
                    <a:pt x="46" y="83"/>
                    <a:pt x="46" y="83"/>
                    <a:pt x="47" y="82"/>
                  </a:cubicBezTo>
                  <a:cubicBezTo>
                    <a:pt x="47" y="82"/>
                    <a:pt x="47" y="82"/>
                    <a:pt x="47" y="82"/>
                  </a:cubicBezTo>
                  <a:cubicBezTo>
                    <a:pt x="47" y="81"/>
                    <a:pt x="47" y="81"/>
                    <a:pt x="48" y="81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9" y="78"/>
                    <a:pt x="51" y="76"/>
                    <a:pt x="53" y="73"/>
                  </a:cubicBezTo>
                  <a:cubicBezTo>
                    <a:pt x="55" y="71"/>
                    <a:pt x="57" y="68"/>
                    <a:pt x="59" y="65"/>
                  </a:cubicBezTo>
                  <a:cubicBezTo>
                    <a:pt x="60" y="65"/>
                    <a:pt x="60" y="64"/>
                    <a:pt x="60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2"/>
                    <a:pt x="62" y="62"/>
                  </a:cubicBezTo>
                  <a:cubicBezTo>
                    <a:pt x="62" y="62"/>
                    <a:pt x="62" y="62"/>
                    <a:pt x="62" y="61"/>
                  </a:cubicBezTo>
                  <a:cubicBezTo>
                    <a:pt x="63" y="61"/>
                    <a:pt x="63" y="61"/>
                    <a:pt x="63" y="60"/>
                  </a:cubicBezTo>
                  <a:cubicBezTo>
                    <a:pt x="63" y="60"/>
                    <a:pt x="64" y="60"/>
                    <a:pt x="64" y="60"/>
                  </a:cubicBezTo>
                  <a:cubicBezTo>
                    <a:pt x="64" y="60"/>
                    <a:pt x="64" y="59"/>
                    <a:pt x="64" y="59"/>
                  </a:cubicBezTo>
                  <a:cubicBezTo>
                    <a:pt x="64" y="59"/>
                    <a:pt x="65" y="59"/>
                    <a:pt x="65" y="59"/>
                  </a:cubicBezTo>
                  <a:cubicBezTo>
                    <a:pt x="65" y="58"/>
                    <a:pt x="65" y="58"/>
                    <a:pt x="66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57"/>
                    <a:pt x="67" y="56"/>
                    <a:pt x="67" y="56"/>
                  </a:cubicBezTo>
                  <a:cubicBezTo>
                    <a:pt x="67" y="56"/>
                    <a:pt x="68" y="55"/>
                    <a:pt x="68" y="55"/>
                  </a:cubicBezTo>
                  <a:cubicBezTo>
                    <a:pt x="68" y="55"/>
                    <a:pt x="68" y="55"/>
                    <a:pt x="68" y="54"/>
                  </a:cubicBezTo>
                  <a:cubicBezTo>
                    <a:pt x="69" y="53"/>
                    <a:pt x="70" y="52"/>
                    <a:pt x="71" y="51"/>
                  </a:cubicBezTo>
                  <a:cubicBezTo>
                    <a:pt x="73" y="49"/>
                    <a:pt x="75" y="48"/>
                    <a:pt x="77" y="46"/>
                  </a:cubicBezTo>
                  <a:cubicBezTo>
                    <a:pt x="78" y="45"/>
                    <a:pt x="78" y="44"/>
                    <a:pt x="79" y="43"/>
                  </a:cubicBezTo>
                  <a:cubicBezTo>
                    <a:pt x="79" y="43"/>
                    <a:pt x="80" y="43"/>
                    <a:pt x="80" y="43"/>
                  </a:cubicBezTo>
                  <a:cubicBezTo>
                    <a:pt x="80" y="43"/>
                    <a:pt x="81" y="42"/>
                    <a:pt x="81" y="42"/>
                  </a:cubicBezTo>
                  <a:cubicBezTo>
                    <a:pt x="81" y="42"/>
                    <a:pt x="82" y="42"/>
                    <a:pt x="82" y="42"/>
                  </a:cubicBezTo>
                  <a:cubicBezTo>
                    <a:pt x="82" y="41"/>
                    <a:pt x="82" y="41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4" y="40"/>
                    <a:pt x="84" y="39"/>
                  </a:cubicBezTo>
                  <a:cubicBezTo>
                    <a:pt x="84" y="39"/>
                    <a:pt x="84" y="39"/>
                    <a:pt x="85" y="39"/>
                  </a:cubicBezTo>
                  <a:cubicBezTo>
                    <a:pt x="85" y="38"/>
                    <a:pt x="86" y="38"/>
                    <a:pt x="87" y="37"/>
                  </a:cubicBezTo>
                  <a:cubicBezTo>
                    <a:pt x="87" y="37"/>
                    <a:pt x="88" y="36"/>
                    <a:pt x="89" y="35"/>
                  </a:cubicBezTo>
                  <a:cubicBezTo>
                    <a:pt x="90" y="35"/>
                    <a:pt x="90" y="34"/>
                    <a:pt x="91" y="34"/>
                  </a:cubicBezTo>
                  <a:cubicBezTo>
                    <a:pt x="91" y="33"/>
                    <a:pt x="92" y="33"/>
                    <a:pt x="92" y="32"/>
                  </a:cubicBezTo>
                  <a:cubicBezTo>
                    <a:pt x="93" y="32"/>
                    <a:pt x="94" y="32"/>
                    <a:pt x="94" y="31"/>
                  </a:cubicBezTo>
                  <a:cubicBezTo>
                    <a:pt x="96" y="30"/>
                    <a:pt x="97" y="29"/>
                    <a:pt x="98" y="28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101" y="27"/>
                    <a:pt x="103" y="26"/>
                    <a:pt x="105" y="24"/>
                  </a:cubicBezTo>
                  <a:cubicBezTo>
                    <a:pt x="105" y="24"/>
                    <a:pt x="105" y="24"/>
                    <a:pt x="106" y="24"/>
                  </a:cubicBezTo>
                  <a:cubicBezTo>
                    <a:pt x="107" y="23"/>
                    <a:pt x="109" y="22"/>
                    <a:pt x="110" y="21"/>
                  </a:cubicBezTo>
                  <a:cubicBezTo>
                    <a:pt x="111" y="21"/>
                    <a:pt x="112" y="20"/>
                    <a:pt x="114" y="19"/>
                  </a:cubicBezTo>
                  <a:cubicBezTo>
                    <a:pt x="114" y="19"/>
                    <a:pt x="114" y="19"/>
                    <a:pt x="115" y="19"/>
                  </a:cubicBezTo>
                  <a:cubicBezTo>
                    <a:pt x="116" y="18"/>
                    <a:pt x="118" y="17"/>
                    <a:pt x="119" y="16"/>
                  </a:cubicBezTo>
                  <a:cubicBezTo>
                    <a:pt x="120" y="16"/>
                    <a:pt x="121" y="16"/>
                    <a:pt x="121" y="15"/>
                  </a:cubicBezTo>
                  <a:cubicBezTo>
                    <a:pt x="123" y="15"/>
                    <a:pt x="124" y="14"/>
                    <a:pt x="125" y="14"/>
                  </a:cubicBezTo>
                  <a:cubicBezTo>
                    <a:pt x="128" y="13"/>
                    <a:pt x="131" y="12"/>
                    <a:pt x="134" y="10"/>
                  </a:cubicBezTo>
                  <a:cubicBezTo>
                    <a:pt x="135" y="10"/>
                    <a:pt x="137" y="9"/>
                    <a:pt x="139" y="9"/>
                  </a:cubicBezTo>
                  <a:cubicBezTo>
                    <a:pt x="140" y="8"/>
                    <a:pt x="141" y="8"/>
                    <a:pt x="141" y="8"/>
                  </a:cubicBezTo>
                  <a:cubicBezTo>
                    <a:pt x="153" y="4"/>
                    <a:pt x="167" y="2"/>
                    <a:pt x="181" y="1"/>
                  </a:cubicBezTo>
                  <a:cubicBezTo>
                    <a:pt x="192" y="0"/>
                    <a:pt x="204" y="0"/>
                    <a:pt x="214" y="1"/>
                  </a:cubicBezTo>
                  <a:cubicBezTo>
                    <a:pt x="218" y="2"/>
                    <a:pt x="223" y="2"/>
                    <a:pt x="227" y="3"/>
                  </a:cubicBezTo>
                  <a:cubicBezTo>
                    <a:pt x="232" y="4"/>
                    <a:pt x="238" y="5"/>
                    <a:pt x="244" y="6"/>
                  </a:cubicBezTo>
                  <a:cubicBezTo>
                    <a:pt x="245" y="6"/>
                    <a:pt x="245" y="6"/>
                    <a:pt x="246" y="7"/>
                  </a:cubicBezTo>
                  <a:cubicBezTo>
                    <a:pt x="248" y="7"/>
                    <a:pt x="251" y="8"/>
                    <a:pt x="253" y="8"/>
                  </a:cubicBezTo>
                  <a:cubicBezTo>
                    <a:pt x="253" y="8"/>
                    <a:pt x="254" y="9"/>
                    <a:pt x="254" y="9"/>
                  </a:cubicBezTo>
                  <a:cubicBezTo>
                    <a:pt x="255" y="9"/>
                    <a:pt x="255" y="9"/>
                    <a:pt x="256" y="9"/>
                  </a:cubicBezTo>
                  <a:cubicBezTo>
                    <a:pt x="256" y="9"/>
                    <a:pt x="257" y="9"/>
                    <a:pt x="257" y="9"/>
                  </a:cubicBezTo>
                  <a:cubicBezTo>
                    <a:pt x="257" y="9"/>
                    <a:pt x="258" y="10"/>
                    <a:pt x="259" y="10"/>
                  </a:cubicBezTo>
                  <a:cubicBezTo>
                    <a:pt x="259" y="10"/>
                    <a:pt x="260" y="10"/>
                    <a:pt x="260" y="10"/>
                  </a:cubicBezTo>
                  <a:cubicBezTo>
                    <a:pt x="262" y="11"/>
                    <a:pt x="263" y="11"/>
                    <a:pt x="264" y="12"/>
                  </a:cubicBezTo>
                  <a:cubicBezTo>
                    <a:pt x="269" y="13"/>
                    <a:pt x="275" y="15"/>
                    <a:pt x="280" y="17"/>
                  </a:cubicBezTo>
                  <a:cubicBezTo>
                    <a:pt x="280" y="17"/>
                    <a:pt x="281" y="17"/>
                    <a:pt x="281" y="17"/>
                  </a:cubicBezTo>
                  <a:cubicBezTo>
                    <a:pt x="281" y="18"/>
                    <a:pt x="282" y="18"/>
                    <a:pt x="283" y="18"/>
                  </a:cubicBezTo>
                  <a:cubicBezTo>
                    <a:pt x="283" y="18"/>
                    <a:pt x="283" y="18"/>
                    <a:pt x="283" y="18"/>
                  </a:cubicBezTo>
                  <a:cubicBezTo>
                    <a:pt x="285" y="19"/>
                    <a:pt x="286" y="19"/>
                    <a:pt x="288" y="20"/>
                  </a:cubicBezTo>
                  <a:cubicBezTo>
                    <a:pt x="302" y="26"/>
                    <a:pt x="316" y="33"/>
                    <a:pt x="329" y="41"/>
                  </a:cubicBezTo>
                  <a:cubicBezTo>
                    <a:pt x="332" y="42"/>
                    <a:pt x="335" y="44"/>
                    <a:pt x="337" y="45"/>
                  </a:cubicBezTo>
                  <a:cubicBezTo>
                    <a:pt x="338" y="46"/>
                    <a:pt x="338" y="46"/>
                    <a:pt x="339" y="46"/>
                  </a:cubicBezTo>
                  <a:cubicBezTo>
                    <a:pt x="340" y="47"/>
                    <a:pt x="341" y="48"/>
                    <a:pt x="342" y="48"/>
                  </a:cubicBezTo>
                  <a:cubicBezTo>
                    <a:pt x="342" y="48"/>
                    <a:pt x="343" y="49"/>
                    <a:pt x="343" y="49"/>
                  </a:cubicBezTo>
                  <a:cubicBezTo>
                    <a:pt x="343" y="49"/>
                    <a:pt x="343" y="49"/>
                    <a:pt x="344" y="49"/>
                  </a:cubicBezTo>
                  <a:cubicBezTo>
                    <a:pt x="344" y="50"/>
                    <a:pt x="345" y="50"/>
                    <a:pt x="346" y="51"/>
                  </a:cubicBezTo>
                  <a:cubicBezTo>
                    <a:pt x="346" y="51"/>
                    <a:pt x="346" y="51"/>
                    <a:pt x="346" y="51"/>
                  </a:cubicBezTo>
                  <a:cubicBezTo>
                    <a:pt x="346" y="51"/>
                    <a:pt x="346" y="51"/>
                    <a:pt x="346" y="51"/>
                  </a:cubicBezTo>
                  <a:cubicBezTo>
                    <a:pt x="347" y="51"/>
                    <a:pt x="347" y="51"/>
                    <a:pt x="347" y="51"/>
                  </a:cubicBezTo>
                  <a:cubicBezTo>
                    <a:pt x="347" y="52"/>
                    <a:pt x="348" y="52"/>
                    <a:pt x="348" y="52"/>
                  </a:cubicBezTo>
                  <a:cubicBezTo>
                    <a:pt x="348" y="52"/>
                    <a:pt x="348" y="52"/>
                    <a:pt x="349" y="52"/>
                  </a:cubicBezTo>
                  <a:cubicBezTo>
                    <a:pt x="349" y="52"/>
                    <a:pt x="349" y="53"/>
                    <a:pt x="349" y="53"/>
                  </a:cubicBezTo>
                  <a:cubicBezTo>
                    <a:pt x="349" y="53"/>
                    <a:pt x="350" y="53"/>
                    <a:pt x="350" y="53"/>
                  </a:cubicBezTo>
                  <a:cubicBezTo>
                    <a:pt x="351" y="54"/>
                    <a:pt x="352" y="55"/>
                    <a:pt x="353" y="55"/>
                  </a:cubicBezTo>
                  <a:cubicBezTo>
                    <a:pt x="375" y="70"/>
                    <a:pt x="396" y="86"/>
                    <a:pt x="415" y="104"/>
                  </a:cubicBezTo>
                  <a:cubicBezTo>
                    <a:pt x="416" y="105"/>
                    <a:pt x="417" y="106"/>
                    <a:pt x="419" y="108"/>
                  </a:cubicBezTo>
                  <a:cubicBezTo>
                    <a:pt x="419" y="108"/>
                    <a:pt x="420" y="109"/>
                    <a:pt x="421" y="110"/>
                  </a:cubicBezTo>
                  <a:cubicBezTo>
                    <a:pt x="422" y="110"/>
                    <a:pt x="423" y="111"/>
                    <a:pt x="423" y="112"/>
                  </a:cubicBezTo>
                  <a:cubicBezTo>
                    <a:pt x="424" y="112"/>
                    <a:pt x="424" y="112"/>
                    <a:pt x="424" y="113"/>
                  </a:cubicBezTo>
                  <a:cubicBezTo>
                    <a:pt x="424" y="113"/>
                    <a:pt x="424" y="113"/>
                    <a:pt x="425" y="113"/>
                  </a:cubicBezTo>
                  <a:cubicBezTo>
                    <a:pt x="426" y="114"/>
                    <a:pt x="428" y="116"/>
                    <a:pt x="429" y="118"/>
                  </a:cubicBezTo>
                  <a:cubicBezTo>
                    <a:pt x="431" y="119"/>
                    <a:pt x="432" y="121"/>
                    <a:pt x="434" y="122"/>
                  </a:cubicBezTo>
                  <a:cubicBezTo>
                    <a:pt x="435" y="124"/>
                    <a:pt x="437" y="125"/>
                    <a:pt x="438" y="127"/>
                  </a:cubicBezTo>
                  <a:cubicBezTo>
                    <a:pt x="441" y="130"/>
                    <a:pt x="444" y="132"/>
                    <a:pt x="446" y="135"/>
                  </a:cubicBezTo>
                  <a:cubicBezTo>
                    <a:pt x="448" y="137"/>
                    <a:pt x="450" y="139"/>
                    <a:pt x="452" y="141"/>
                  </a:cubicBezTo>
                  <a:cubicBezTo>
                    <a:pt x="453" y="141"/>
                    <a:pt x="453" y="142"/>
                    <a:pt x="454" y="143"/>
                  </a:cubicBezTo>
                  <a:cubicBezTo>
                    <a:pt x="455" y="144"/>
                    <a:pt x="455" y="144"/>
                    <a:pt x="455" y="144"/>
                  </a:cubicBezTo>
                  <a:cubicBezTo>
                    <a:pt x="456" y="145"/>
                    <a:pt x="457" y="146"/>
                    <a:pt x="458" y="147"/>
                  </a:cubicBezTo>
                  <a:cubicBezTo>
                    <a:pt x="460" y="149"/>
                    <a:pt x="463" y="152"/>
                    <a:pt x="465" y="155"/>
                  </a:cubicBezTo>
                  <a:cubicBezTo>
                    <a:pt x="467" y="157"/>
                    <a:pt x="469" y="160"/>
                    <a:pt x="471" y="162"/>
                  </a:cubicBezTo>
                  <a:cubicBezTo>
                    <a:pt x="473" y="164"/>
                    <a:pt x="476" y="167"/>
                    <a:pt x="478" y="170"/>
                  </a:cubicBezTo>
                  <a:cubicBezTo>
                    <a:pt x="480" y="172"/>
                    <a:pt x="482" y="175"/>
                    <a:pt x="484" y="177"/>
                  </a:cubicBezTo>
                  <a:cubicBezTo>
                    <a:pt x="485" y="178"/>
                    <a:pt x="485" y="178"/>
                    <a:pt x="486" y="178"/>
                  </a:cubicBezTo>
                  <a:cubicBezTo>
                    <a:pt x="486" y="179"/>
                    <a:pt x="486" y="179"/>
                    <a:pt x="486" y="179"/>
                  </a:cubicBezTo>
                  <a:cubicBezTo>
                    <a:pt x="486" y="179"/>
                    <a:pt x="486" y="179"/>
                    <a:pt x="486" y="179"/>
                  </a:cubicBezTo>
                  <a:cubicBezTo>
                    <a:pt x="487" y="180"/>
                    <a:pt x="488" y="181"/>
                    <a:pt x="489" y="182"/>
                  </a:cubicBezTo>
                  <a:cubicBezTo>
                    <a:pt x="489" y="183"/>
                    <a:pt x="489" y="183"/>
                    <a:pt x="490" y="183"/>
                  </a:cubicBezTo>
                  <a:cubicBezTo>
                    <a:pt x="490" y="184"/>
                    <a:pt x="490" y="184"/>
                    <a:pt x="490" y="184"/>
                  </a:cubicBezTo>
                  <a:cubicBezTo>
                    <a:pt x="491" y="184"/>
                    <a:pt x="491" y="185"/>
                    <a:pt x="491" y="185"/>
                  </a:cubicBezTo>
                  <a:cubicBezTo>
                    <a:pt x="491" y="185"/>
                    <a:pt x="492" y="186"/>
                    <a:pt x="492" y="186"/>
                  </a:cubicBezTo>
                  <a:cubicBezTo>
                    <a:pt x="492" y="186"/>
                    <a:pt x="492" y="186"/>
                    <a:pt x="492" y="187"/>
                  </a:cubicBezTo>
                  <a:cubicBezTo>
                    <a:pt x="492" y="187"/>
                    <a:pt x="492" y="187"/>
                    <a:pt x="492" y="187"/>
                  </a:cubicBezTo>
                  <a:cubicBezTo>
                    <a:pt x="493" y="188"/>
                    <a:pt x="494" y="188"/>
                    <a:pt x="494" y="189"/>
                  </a:cubicBezTo>
                  <a:cubicBezTo>
                    <a:pt x="495" y="190"/>
                    <a:pt x="495" y="190"/>
                    <a:pt x="495" y="190"/>
                  </a:cubicBezTo>
                  <a:cubicBezTo>
                    <a:pt x="496" y="191"/>
                    <a:pt x="496" y="192"/>
                    <a:pt x="497" y="192"/>
                  </a:cubicBezTo>
                  <a:cubicBezTo>
                    <a:pt x="497" y="193"/>
                    <a:pt x="497" y="193"/>
                    <a:pt x="497" y="193"/>
                  </a:cubicBezTo>
                  <a:cubicBezTo>
                    <a:pt x="497" y="193"/>
                    <a:pt x="498" y="193"/>
                    <a:pt x="498" y="194"/>
                  </a:cubicBezTo>
                  <a:cubicBezTo>
                    <a:pt x="498" y="194"/>
                    <a:pt x="499" y="195"/>
                    <a:pt x="499" y="195"/>
                  </a:cubicBezTo>
                  <a:cubicBezTo>
                    <a:pt x="499" y="195"/>
                    <a:pt x="499" y="195"/>
                    <a:pt x="499" y="195"/>
                  </a:cubicBezTo>
                  <a:cubicBezTo>
                    <a:pt x="499" y="196"/>
                    <a:pt x="500" y="196"/>
                    <a:pt x="500" y="196"/>
                  </a:cubicBezTo>
                  <a:cubicBezTo>
                    <a:pt x="500" y="197"/>
                    <a:pt x="500" y="197"/>
                    <a:pt x="501" y="197"/>
                  </a:cubicBezTo>
                  <a:cubicBezTo>
                    <a:pt x="501" y="197"/>
                    <a:pt x="501" y="198"/>
                    <a:pt x="501" y="198"/>
                  </a:cubicBezTo>
                  <a:cubicBezTo>
                    <a:pt x="502" y="198"/>
                    <a:pt x="502" y="199"/>
                    <a:pt x="503" y="200"/>
                  </a:cubicBezTo>
                  <a:cubicBezTo>
                    <a:pt x="503" y="200"/>
                    <a:pt x="503" y="200"/>
                    <a:pt x="503" y="201"/>
                  </a:cubicBezTo>
                  <a:cubicBezTo>
                    <a:pt x="503" y="201"/>
                    <a:pt x="504" y="201"/>
                    <a:pt x="504" y="201"/>
                  </a:cubicBezTo>
                  <a:cubicBezTo>
                    <a:pt x="504" y="201"/>
                    <a:pt x="504" y="201"/>
                    <a:pt x="504" y="201"/>
                  </a:cubicBezTo>
                  <a:cubicBezTo>
                    <a:pt x="504" y="201"/>
                    <a:pt x="504" y="201"/>
                    <a:pt x="504" y="201"/>
                  </a:cubicBezTo>
                  <a:cubicBezTo>
                    <a:pt x="504" y="202"/>
                    <a:pt x="504" y="202"/>
                    <a:pt x="504" y="202"/>
                  </a:cubicBezTo>
                  <a:cubicBezTo>
                    <a:pt x="504" y="202"/>
                    <a:pt x="505" y="202"/>
                    <a:pt x="505" y="203"/>
                  </a:cubicBezTo>
                  <a:cubicBezTo>
                    <a:pt x="506" y="203"/>
                    <a:pt x="506" y="204"/>
                    <a:pt x="507" y="205"/>
                  </a:cubicBezTo>
                  <a:cubicBezTo>
                    <a:pt x="507" y="205"/>
                    <a:pt x="507" y="205"/>
                    <a:pt x="507" y="205"/>
                  </a:cubicBezTo>
                  <a:cubicBezTo>
                    <a:pt x="507" y="205"/>
                    <a:pt x="507" y="206"/>
                    <a:pt x="507" y="206"/>
                  </a:cubicBezTo>
                  <a:cubicBezTo>
                    <a:pt x="508" y="206"/>
                    <a:pt x="508" y="207"/>
                    <a:pt x="509" y="207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10" y="209"/>
                    <a:pt x="510" y="209"/>
                  </a:cubicBezTo>
                  <a:cubicBezTo>
                    <a:pt x="510" y="209"/>
                    <a:pt x="510" y="210"/>
                    <a:pt x="510" y="210"/>
                  </a:cubicBezTo>
                  <a:cubicBezTo>
                    <a:pt x="511" y="210"/>
                    <a:pt x="511" y="210"/>
                    <a:pt x="511" y="211"/>
                  </a:cubicBezTo>
                  <a:cubicBezTo>
                    <a:pt x="514" y="215"/>
                    <a:pt x="518" y="219"/>
                    <a:pt x="521" y="224"/>
                  </a:cubicBezTo>
                  <a:cubicBezTo>
                    <a:pt x="523" y="226"/>
                    <a:pt x="524" y="228"/>
                    <a:pt x="526" y="230"/>
                  </a:cubicBezTo>
                  <a:cubicBezTo>
                    <a:pt x="526" y="230"/>
                    <a:pt x="526" y="231"/>
                    <a:pt x="526" y="231"/>
                  </a:cubicBezTo>
                  <a:cubicBezTo>
                    <a:pt x="527" y="231"/>
                    <a:pt x="527" y="231"/>
                    <a:pt x="527" y="231"/>
                  </a:cubicBezTo>
                  <a:cubicBezTo>
                    <a:pt x="527" y="232"/>
                    <a:pt x="527" y="232"/>
                    <a:pt x="527" y="232"/>
                  </a:cubicBezTo>
                  <a:cubicBezTo>
                    <a:pt x="527" y="232"/>
                    <a:pt x="527" y="232"/>
                    <a:pt x="528" y="233"/>
                  </a:cubicBezTo>
                  <a:cubicBezTo>
                    <a:pt x="528" y="233"/>
                    <a:pt x="528" y="233"/>
                    <a:pt x="528" y="233"/>
                  </a:cubicBezTo>
                  <a:cubicBezTo>
                    <a:pt x="528" y="234"/>
                    <a:pt x="529" y="234"/>
                    <a:pt x="529" y="234"/>
                  </a:cubicBezTo>
                  <a:cubicBezTo>
                    <a:pt x="530" y="236"/>
                    <a:pt x="531" y="237"/>
                    <a:pt x="532" y="239"/>
                  </a:cubicBezTo>
                  <a:cubicBezTo>
                    <a:pt x="532" y="239"/>
                    <a:pt x="533" y="240"/>
                    <a:pt x="533" y="240"/>
                  </a:cubicBezTo>
                  <a:cubicBezTo>
                    <a:pt x="533" y="240"/>
                    <a:pt x="533" y="240"/>
                    <a:pt x="533" y="240"/>
                  </a:cubicBezTo>
                  <a:cubicBezTo>
                    <a:pt x="533" y="240"/>
                    <a:pt x="533" y="241"/>
                    <a:pt x="534" y="241"/>
                  </a:cubicBezTo>
                  <a:cubicBezTo>
                    <a:pt x="534" y="241"/>
                    <a:pt x="534" y="241"/>
                    <a:pt x="534" y="241"/>
                  </a:cubicBezTo>
                  <a:cubicBezTo>
                    <a:pt x="534" y="241"/>
                    <a:pt x="534" y="242"/>
                    <a:pt x="535" y="242"/>
                  </a:cubicBezTo>
                  <a:cubicBezTo>
                    <a:pt x="535" y="242"/>
                    <a:pt x="535" y="241"/>
                    <a:pt x="535" y="241"/>
                  </a:cubicBezTo>
                  <a:cubicBezTo>
                    <a:pt x="536" y="241"/>
                    <a:pt x="536" y="240"/>
                    <a:pt x="537" y="240"/>
                  </a:cubicBezTo>
                  <a:cubicBezTo>
                    <a:pt x="537" y="239"/>
                    <a:pt x="537" y="239"/>
                    <a:pt x="537" y="239"/>
                  </a:cubicBezTo>
                  <a:cubicBezTo>
                    <a:pt x="537" y="239"/>
                    <a:pt x="537" y="239"/>
                    <a:pt x="537" y="239"/>
                  </a:cubicBezTo>
                  <a:cubicBezTo>
                    <a:pt x="537" y="239"/>
                    <a:pt x="537" y="239"/>
                    <a:pt x="537" y="238"/>
                  </a:cubicBezTo>
                  <a:cubicBezTo>
                    <a:pt x="537" y="238"/>
                    <a:pt x="538" y="238"/>
                    <a:pt x="538" y="238"/>
                  </a:cubicBezTo>
                  <a:cubicBezTo>
                    <a:pt x="538" y="238"/>
                    <a:pt x="539" y="237"/>
                    <a:pt x="539" y="237"/>
                  </a:cubicBezTo>
                  <a:cubicBezTo>
                    <a:pt x="539" y="236"/>
                    <a:pt x="539" y="236"/>
                    <a:pt x="539" y="236"/>
                  </a:cubicBezTo>
                  <a:cubicBezTo>
                    <a:pt x="540" y="235"/>
                    <a:pt x="540" y="235"/>
                    <a:pt x="541" y="234"/>
                  </a:cubicBezTo>
                  <a:cubicBezTo>
                    <a:pt x="541" y="234"/>
                    <a:pt x="541" y="234"/>
                    <a:pt x="541" y="234"/>
                  </a:cubicBezTo>
                  <a:cubicBezTo>
                    <a:pt x="541" y="234"/>
                    <a:pt x="541" y="234"/>
                    <a:pt x="541" y="234"/>
                  </a:cubicBezTo>
                  <a:cubicBezTo>
                    <a:pt x="541" y="233"/>
                    <a:pt x="541" y="233"/>
                    <a:pt x="541" y="233"/>
                  </a:cubicBezTo>
                  <a:cubicBezTo>
                    <a:pt x="542" y="233"/>
                    <a:pt x="542" y="233"/>
                    <a:pt x="542" y="233"/>
                  </a:cubicBezTo>
                  <a:cubicBezTo>
                    <a:pt x="542" y="233"/>
                    <a:pt x="542" y="232"/>
                    <a:pt x="543" y="232"/>
                  </a:cubicBezTo>
                  <a:cubicBezTo>
                    <a:pt x="543" y="231"/>
                    <a:pt x="543" y="231"/>
                    <a:pt x="543" y="231"/>
                  </a:cubicBezTo>
                  <a:cubicBezTo>
                    <a:pt x="543" y="231"/>
                    <a:pt x="543" y="231"/>
                    <a:pt x="544" y="231"/>
                  </a:cubicBezTo>
                  <a:cubicBezTo>
                    <a:pt x="544" y="230"/>
                    <a:pt x="544" y="230"/>
                    <a:pt x="545" y="229"/>
                  </a:cubicBezTo>
                  <a:cubicBezTo>
                    <a:pt x="545" y="229"/>
                    <a:pt x="545" y="229"/>
                    <a:pt x="545" y="229"/>
                  </a:cubicBezTo>
                  <a:cubicBezTo>
                    <a:pt x="545" y="228"/>
                    <a:pt x="545" y="228"/>
                    <a:pt x="545" y="228"/>
                  </a:cubicBezTo>
                  <a:cubicBezTo>
                    <a:pt x="546" y="228"/>
                    <a:pt x="545" y="228"/>
                    <a:pt x="546" y="228"/>
                  </a:cubicBezTo>
                  <a:cubicBezTo>
                    <a:pt x="546" y="228"/>
                    <a:pt x="546" y="228"/>
                    <a:pt x="546" y="228"/>
                  </a:cubicBezTo>
                  <a:cubicBezTo>
                    <a:pt x="546" y="227"/>
                    <a:pt x="546" y="227"/>
                    <a:pt x="547" y="226"/>
                  </a:cubicBezTo>
                  <a:cubicBezTo>
                    <a:pt x="547" y="226"/>
                    <a:pt x="547" y="226"/>
                    <a:pt x="547" y="226"/>
                  </a:cubicBezTo>
                  <a:cubicBezTo>
                    <a:pt x="547" y="226"/>
                    <a:pt x="547" y="226"/>
                    <a:pt x="548" y="225"/>
                  </a:cubicBezTo>
                  <a:cubicBezTo>
                    <a:pt x="548" y="225"/>
                    <a:pt x="549" y="224"/>
                    <a:pt x="549" y="224"/>
                  </a:cubicBezTo>
                  <a:cubicBezTo>
                    <a:pt x="549" y="224"/>
                    <a:pt x="549" y="223"/>
                    <a:pt x="549" y="223"/>
                  </a:cubicBezTo>
                  <a:cubicBezTo>
                    <a:pt x="549" y="223"/>
                    <a:pt x="549" y="223"/>
                    <a:pt x="549" y="223"/>
                  </a:cubicBezTo>
                  <a:cubicBezTo>
                    <a:pt x="550" y="223"/>
                    <a:pt x="550" y="223"/>
                    <a:pt x="550" y="223"/>
                  </a:cubicBezTo>
                  <a:cubicBezTo>
                    <a:pt x="550" y="223"/>
                    <a:pt x="550" y="223"/>
                    <a:pt x="550" y="222"/>
                  </a:cubicBezTo>
                  <a:cubicBezTo>
                    <a:pt x="550" y="222"/>
                    <a:pt x="551" y="221"/>
                    <a:pt x="551" y="221"/>
                  </a:cubicBezTo>
                  <a:cubicBezTo>
                    <a:pt x="551" y="221"/>
                    <a:pt x="551" y="220"/>
                    <a:pt x="552" y="220"/>
                  </a:cubicBezTo>
                  <a:cubicBezTo>
                    <a:pt x="552" y="220"/>
                    <a:pt x="553" y="219"/>
                    <a:pt x="553" y="219"/>
                  </a:cubicBezTo>
                  <a:cubicBezTo>
                    <a:pt x="553" y="218"/>
                    <a:pt x="553" y="218"/>
                    <a:pt x="553" y="218"/>
                  </a:cubicBezTo>
                  <a:cubicBezTo>
                    <a:pt x="553" y="218"/>
                    <a:pt x="554" y="218"/>
                    <a:pt x="554" y="217"/>
                  </a:cubicBezTo>
                  <a:cubicBezTo>
                    <a:pt x="554" y="217"/>
                    <a:pt x="554" y="217"/>
                    <a:pt x="554" y="217"/>
                  </a:cubicBezTo>
                  <a:cubicBezTo>
                    <a:pt x="554" y="217"/>
                    <a:pt x="554" y="217"/>
                    <a:pt x="555" y="217"/>
                  </a:cubicBezTo>
                  <a:cubicBezTo>
                    <a:pt x="555" y="216"/>
                    <a:pt x="555" y="216"/>
                    <a:pt x="555" y="216"/>
                  </a:cubicBezTo>
                  <a:cubicBezTo>
                    <a:pt x="555" y="215"/>
                    <a:pt x="556" y="215"/>
                    <a:pt x="556" y="215"/>
                  </a:cubicBezTo>
                  <a:cubicBezTo>
                    <a:pt x="556" y="214"/>
                    <a:pt x="556" y="214"/>
                    <a:pt x="556" y="214"/>
                  </a:cubicBezTo>
                  <a:cubicBezTo>
                    <a:pt x="556" y="214"/>
                    <a:pt x="557" y="214"/>
                    <a:pt x="557" y="214"/>
                  </a:cubicBezTo>
                  <a:cubicBezTo>
                    <a:pt x="557" y="214"/>
                    <a:pt x="557" y="214"/>
                    <a:pt x="557" y="213"/>
                  </a:cubicBezTo>
                  <a:cubicBezTo>
                    <a:pt x="557" y="213"/>
                    <a:pt x="557" y="213"/>
                    <a:pt x="558" y="213"/>
                  </a:cubicBezTo>
                  <a:cubicBezTo>
                    <a:pt x="558" y="212"/>
                    <a:pt x="558" y="212"/>
                    <a:pt x="559" y="211"/>
                  </a:cubicBezTo>
                  <a:cubicBezTo>
                    <a:pt x="559" y="211"/>
                    <a:pt x="559" y="211"/>
                    <a:pt x="559" y="210"/>
                  </a:cubicBezTo>
                  <a:cubicBezTo>
                    <a:pt x="561" y="209"/>
                    <a:pt x="563" y="206"/>
                    <a:pt x="564" y="204"/>
                  </a:cubicBezTo>
                  <a:cubicBezTo>
                    <a:pt x="565" y="204"/>
                    <a:pt x="565" y="203"/>
                    <a:pt x="565" y="203"/>
                  </a:cubicBezTo>
                  <a:cubicBezTo>
                    <a:pt x="566" y="203"/>
                    <a:pt x="566" y="202"/>
                    <a:pt x="566" y="202"/>
                  </a:cubicBezTo>
                  <a:cubicBezTo>
                    <a:pt x="567" y="201"/>
                    <a:pt x="568" y="199"/>
                    <a:pt x="569" y="198"/>
                  </a:cubicBezTo>
                  <a:cubicBezTo>
                    <a:pt x="569" y="198"/>
                    <a:pt x="569" y="198"/>
                    <a:pt x="569" y="198"/>
                  </a:cubicBezTo>
                  <a:cubicBezTo>
                    <a:pt x="570" y="197"/>
                    <a:pt x="571" y="196"/>
                    <a:pt x="572" y="195"/>
                  </a:cubicBezTo>
                  <a:cubicBezTo>
                    <a:pt x="572" y="195"/>
                    <a:pt x="572" y="194"/>
                    <a:pt x="573" y="194"/>
                  </a:cubicBezTo>
                  <a:cubicBezTo>
                    <a:pt x="573" y="193"/>
                    <a:pt x="574" y="192"/>
                    <a:pt x="575" y="191"/>
                  </a:cubicBezTo>
                  <a:cubicBezTo>
                    <a:pt x="575" y="191"/>
                    <a:pt x="575" y="191"/>
                    <a:pt x="575" y="191"/>
                  </a:cubicBezTo>
                  <a:cubicBezTo>
                    <a:pt x="576" y="191"/>
                    <a:pt x="576" y="190"/>
                    <a:pt x="576" y="190"/>
                  </a:cubicBezTo>
                  <a:cubicBezTo>
                    <a:pt x="577" y="189"/>
                    <a:pt x="577" y="189"/>
                    <a:pt x="578" y="188"/>
                  </a:cubicBezTo>
                  <a:cubicBezTo>
                    <a:pt x="579" y="187"/>
                    <a:pt x="579" y="187"/>
                    <a:pt x="579" y="186"/>
                  </a:cubicBezTo>
                  <a:cubicBezTo>
                    <a:pt x="580" y="186"/>
                    <a:pt x="580" y="186"/>
                    <a:pt x="580" y="185"/>
                  </a:cubicBezTo>
                  <a:cubicBezTo>
                    <a:pt x="581" y="185"/>
                    <a:pt x="581" y="185"/>
                    <a:pt x="581" y="184"/>
                  </a:cubicBezTo>
                  <a:cubicBezTo>
                    <a:pt x="582" y="183"/>
                    <a:pt x="584" y="182"/>
                    <a:pt x="585" y="181"/>
                  </a:cubicBezTo>
                  <a:cubicBezTo>
                    <a:pt x="588" y="177"/>
                    <a:pt x="591" y="175"/>
                    <a:pt x="594" y="171"/>
                  </a:cubicBezTo>
                  <a:cubicBezTo>
                    <a:pt x="595" y="171"/>
                    <a:pt x="596" y="170"/>
                    <a:pt x="597" y="169"/>
                  </a:cubicBezTo>
                  <a:cubicBezTo>
                    <a:pt x="597" y="169"/>
                    <a:pt x="597" y="168"/>
                    <a:pt x="598" y="168"/>
                  </a:cubicBezTo>
                  <a:cubicBezTo>
                    <a:pt x="599" y="167"/>
                    <a:pt x="600" y="166"/>
                    <a:pt x="601" y="165"/>
                  </a:cubicBezTo>
                  <a:cubicBezTo>
                    <a:pt x="602" y="164"/>
                    <a:pt x="603" y="164"/>
                    <a:pt x="603" y="163"/>
                  </a:cubicBezTo>
                  <a:cubicBezTo>
                    <a:pt x="604" y="163"/>
                    <a:pt x="605" y="162"/>
                    <a:pt x="605" y="162"/>
                  </a:cubicBezTo>
                  <a:cubicBezTo>
                    <a:pt x="608" y="159"/>
                    <a:pt x="611" y="156"/>
                    <a:pt x="614" y="154"/>
                  </a:cubicBezTo>
                  <a:cubicBezTo>
                    <a:pt x="617" y="151"/>
                    <a:pt x="621" y="149"/>
                    <a:pt x="624" y="146"/>
                  </a:cubicBezTo>
                  <a:cubicBezTo>
                    <a:pt x="631" y="141"/>
                    <a:pt x="637" y="137"/>
                    <a:pt x="644" y="133"/>
                  </a:cubicBezTo>
                  <a:cubicBezTo>
                    <a:pt x="644" y="133"/>
                    <a:pt x="644" y="133"/>
                    <a:pt x="645" y="133"/>
                  </a:cubicBezTo>
                  <a:cubicBezTo>
                    <a:pt x="646" y="132"/>
                    <a:pt x="647" y="131"/>
                    <a:pt x="648" y="131"/>
                  </a:cubicBezTo>
                  <a:cubicBezTo>
                    <a:pt x="648" y="131"/>
                    <a:pt x="649" y="130"/>
                    <a:pt x="649" y="130"/>
                  </a:cubicBezTo>
                  <a:cubicBezTo>
                    <a:pt x="649" y="130"/>
                    <a:pt x="649" y="130"/>
                    <a:pt x="650" y="130"/>
                  </a:cubicBezTo>
                  <a:cubicBezTo>
                    <a:pt x="650" y="130"/>
                    <a:pt x="650" y="129"/>
                    <a:pt x="650" y="129"/>
                  </a:cubicBezTo>
                  <a:cubicBezTo>
                    <a:pt x="650" y="129"/>
                    <a:pt x="650" y="129"/>
                    <a:pt x="651" y="129"/>
                  </a:cubicBezTo>
                  <a:cubicBezTo>
                    <a:pt x="651" y="129"/>
                    <a:pt x="651" y="129"/>
                    <a:pt x="651" y="129"/>
                  </a:cubicBezTo>
                  <a:cubicBezTo>
                    <a:pt x="652" y="128"/>
                    <a:pt x="652" y="128"/>
                    <a:pt x="653" y="128"/>
                  </a:cubicBezTo>
                  <a:cubicBezTo>
                    <a:pt x="654" y="127"/>
                    <a:pt x="655" y="127"/>
                    <a:pt x="656" y="126"/>
                  </a:cubicBezTo>
                  <a:cubicBezTo>
                    <a:pt x="660" y="124"/>
                    <a:pt x="664" y="122"/>
                    <a:pt x="668" y="120"/>
                  </a:cubicBezTo>
                  <a:cubicBezTo>
                    <a:pt x="669" y="120"/>
                    <a:pt x="670" y="119"/>
                    <a:pt x="671" y="119"/>
                  </a:cubicBezTo>
                  <a:cubicBezTo>
                    <a:pt x="673" y="118"/>
                    <a:pt x="676" y="117"/>
                    <a:pt x="678" y="116"/>
                  </a:cubicBezTo>
                  <a:cubicBezTo>
                    <a:pt x="679" y="116"/>
                    <a:pt x="679" y="115"/>
                    <a:pt x="680" y="115"/>
                  </a:cubicBezTo>
                  <a:cubicBezTo>
                    <a:pt x="680" y="115"/>
                    <a:pt x="681" y="115"/>
                    <a:pt x="681" y="115"/>
                  </a:cubicBezTo>
                  <a:cubicBezTo>
                    <a:pt x="681" y="114"/>
                    <a:pt x="682" y="114"/>
                    <a:pt x="683" y="114"/>
                  </a:cubicBezTo>
                  <a:cubicBezTo>
                    <a:pt x="688" y="112"/>
                    <a:pt x="694" y="110"/>
                    <a:pt x="699" y="109"/>
                  </a:cubicBezTo>
                  <a:cubicBezTo>
                    <a:pt x="709" y="106"/>
                    <a:pt x="720" y="105"/>
                    <a:pt x="732" y="105"/>
                  </a:cubicBezTo>
                  <a:cubicBezTo>
                    <a:pt x="744" y="105"/>
                    <a:pt x="754" y="107"/>
                    <a:pt x="764" y="110"/>
                  </a:cubicBezTo>
                  <a:cubicBezTo>
                    <a:pt x="771" y="113"/>
                    <a:pt x="777" y="116"/>
                    <a:pt x="783" y="119"/>
                  </a:cubicBezTo>
                  <a:cubicBezTo>
                    <a:pt x="783" y="119"/>
                    <a:pt x="784" y="119"/>
                    <a:pt x="784" y="119"/>
                  </a:cubicBezTo>
                  <a:cubicBezTo>
                    <a:pt x="784" y="119"/>
                    <a:pt x="784" y="120"/>
                    <a:pt x="784" y="120"/>
                  </a:cubicBezTo>
                  <a:cubicBezTo>
                    <a:pt x="784" y="120"/>
                    <a:pt x="784" y="120"/>
                    <a:pt x="785" y="120"/>
                  </a:cubicBezTo>
                  <a:cubicBezTo>
                    <a:pt x="785" y="120"/>
                    <a:pt x="785" y="120"/>
                    <a:pt x="785" y="121"/>
                  </a:cubicBezTo>
                  <a:cubicBezTo>
                    <a:pt x="786" y="121"/>
                    <a:pt x="787" y="122"/>
                    <a:pt x="788" y="122"/>
                  </a:cubicBezTo>
                  <a:cubicBezTo>
                    <a:pt x="790" y="124"/>
                    <a:pt x="792" y="125"/>
                    <a:pt x="794" y="127"/>
                  </a:cubicBezTo>
                  <a:cubicBezTo>
                    <a:pt x="805" y="136"/>
                    <a:pt x="814" y="147"/>
                    <a:pt x="821" y="160"/>
                  </a:cubicBezTo>
                  <a:cubicBezTo>
                    <a:pt x="825" y="168"/>
                    <a:pt x="829" y="177"/>
                    <a:pt x="832" y="186"/>
                  </a:cubicBezTo>
                  <a:cubicBezTo>
                    <a:pt x="839" y="205"/>
                    <a:pt x="843" y="229"/>
                    <a:pt x="843" y="255"/>
                  </a:cubicBezTo>
                  <a:cubicBezTo>
                    <a:pt x="843" y="279"/>
                    <a:pt x="839" y="301"/>
                    <a:pt x="834" y="320"/>
                  </a:cubicBezTo>
                  <a:cubicBezTo>
                    <a:pt x="833" y="320"/>
                    <a:pt x="833" y="321"/>
                    <a:pt x="833" y="321"/>
                  </a:cubicBezTo>
                  <a:cubicBezTo>
                    <a:pt x="832" y="325"/>
                    <a:pt x="830" y="330"/>
                    <a:pt x="829" y="333"/>
                  </a:cubicBezTo>
                  <a:cubicBezTo>
                    <a:pt x="827" y="338"/>
                    <a:pt x="825" y="342"/>
                    <a:pt x="823" y="346"/>
                  </a:cubicBezTo>
                  <a:cubicBezTo>
                    <a:pt x="822" y="348"/>
                    <a:pt x="821" y="350"/>
                    <a:pt x="819" y="352"/>
                  </a:cubicBezTo>
                  <a:cubicBezTo>
                    <a:pt x="817" y="356"/>
                    <a:pt x="814" y="361"/>
                    <a:pt x="811" y="365"/>
                  </a:cubicBezTo>
                  <a:cubicBezTo>
                    <a:pt x="811" y="365"/>
                    <a:pt x="811" y="365"/>
                    <a:pt x="810" y="365"/>
                  </a:cubicBezTo>
                  <a:cubicBezTo>
                    <a:pt x="810" y="366"/>
                    <a:pt x="810" y="366"/>
                    <a:pt x="810" y="366"/>
                  </a:cubicBezTo>
                  <a:cubicBezTo>
                    <a:pt x="809" y="367"/>
                    <a:pt x="809" y="367"/>
                    <a:pt x="808" y="368"/>
                  </a:cubicBezTo>
                  <a:cubicBezTo>
                    <a:pt x="808" y="368"/>
                    <a:pt x="807" y="369"/>
                    <a:pt x="807" y="370"/>
                  </a:cubicBezTo>
                  <a:cubicBezTo>
                    <a:pt x="806" y="371"/>
                    <a:pt x="806" y="371"/>
                    <a:pt x="805" y="372"/>
                  </a:cubicBezTo>
                  <a:cubicBezTo>
                    <a:pt x="805" y="372"/>
                    <a:pt x="804" y="373"/>
                    <a:pt x="804" y="373"/>
                  </a:cubicBezTo>
                  <a:cubicBezTo>
                    <a:pt x="804" y="373"/>
                    <a:pt x="804" y="373"/>
                    <a:pt x="804" y="373"/>
                  </a:cubicBezTo>
                  <a:cubicBezTo>
                    <a:pt x="802" y="375"/>
                    <a:pt x="801" y="377"/>
                    <a:pt x="799" y="378"/>
                  </a:cubicBezTo>
                  <a:cubicBezTo>
                    <a:pt x="795" y="382"/>
                    <a:pt x="791" y="385"/>
                    <a:pt x="786" y="388"/>
                  </a:cubicBezTo>
                  <a:cubicBezTo>
                    <a:pt x="785" y="389"/>
                    <a:pt x="784" y="390"/>
                    <a:pt x="783" y="390"/>
                  </a:cubicBezTo>
                  <a:cubicBezTo>
                    <a:pt x="783" y="390"/>
                    <a:pt x="783" y="390"/>
                    <a:pt x="782" y="390"/>
                  </a:cubicBezTo>
                  <a:cubicBezTo>
                    <a:pt x="782" y="391"/>
                    <a:pt x="781" y="391"/>
                    <a:pt x="780" y="392"/>
                  </a:cubicBezTo>
                  <a:cubicBezTo>
                    <a:pt x="777" y="394"/>
                    <a:pt x="773" y="396"/>
                    <a:pt x="769" y="397"/>
                  </a:cubicBezTo>
                  <a:cubicBezTo>
                    <a:pt x="768" y="397"/>
                    <a:pt x="768" y="397"/>
                    <a:pt x="767" y="398"/>
                  </a:cubicBezTo>
                  <a:cubicBezTo>
                    <a:pt x="767" y="398"/>
                    <a:pt x="767" y="398"/>
                    <a:pt x="767" y="398"/>
                  </a:cubicBezTo>
                  <a:cubicBezTo>
                    <a:pt x="767" y="398"/>
                    <a:pt x="766" y="398"/>
                    <a:pt x="766" y="398"/>
                  </a:cubicBezTo>
                  <a:cubicBezTo>
                    <a:pt x="757" y="402"/>
                    <a:pt x="745" y="404"/>
                    <a:pt x="732" y="404"/>
                  </a:cubicBezTo>
                  <a:cubicBezTo>
                    <a:pt x="726" y="404"/>
                    <a:pt x="720" y="404"/>
                    <a:pt x="715" y="403"/>
                  </a:cubicBezTo>
                  <a:cubicBezTo>
                    <a:pt x="712" y="403"/>
                    <a:pt x="709" y="402"/>
                    <a:pt x="707" y="402"/>
                  </a:cubicBezTo>
                  <a:cubicBezTo>
                    <a:pt x="703" y="401"/>
                    <a:pt x="700" y="400"/>
                    <a:pt x="696" y="399"/>
                  </a:cubicBezTo>
                  <a:cubicBezTo>
                    <a:pt x="696" y="399"/>
                    <a:pt x="696" y="399"/>
                    <a:pt x="695" y="399"/>
                  </a:cubicBezTo>
                  <a:cubicBezTo>
                    <a:pt x="695" y="399"/>
                    <a:pt x="694" y="399"/>
                    <a:pt x="694" y="399"/>
                  </a:cubicBezTo>
                  <a:cubicBezTo>
                    <a:pt x="693" y="398"/>
                    <a:pt x="693" y="399"/>
                    <a:pt x="693" y="398"/>
                  </a:cubicBezTo>
                  <a:cubicBezTo>
                    <a:pt x="685" y="396"/>
                    <a:pt x="678" y="394"/>
                    <a:pt x="671" y="391"/>
                  </a:cubicBezTo>
                  <a:cubicBezTo>
                    <a:pt x="670" y="390"/>
                    <a:pt x="669" y="390"/>
                    <a:pt x="668" y="389"/>
                  </a:cubicBezTo>
                  <a:cubicBezTo>
                    <a:pt x="666" y="388"/>
                    <a:pt x="665" y="388"/>
                    <a:pt x="663" y="387"/>
                  </a:cubicBezTo>
                  <a:cubicBezTo>
                    <a:pt x="663" y="387"/>
                    <a:pt x="662" y="386"/>
                    <a:pt x="662" y="386"/>
                  </a:cubicBezTo>
                  <a:cubicBezTo>
                    <a:pt x="661" y="386"/>
                    <a:pt x="660" y="385"/>
                    <a:pt x="659" y="385"/>
                  </a:cubicBezTo>
                  <a:cubicBezTo>
                    <a:pt x="658" y="384"/>
                    <a:pt x="657" y="384"/>
                    <a:pt x="656" y="383"/>
                  </a:cubicBezTo>
                  <a:cubicBezTo>
                    <a:pt x="654" y="382"/>
                    <a:pt x="653" y="381"/>
                    <a:pt x="651" y="380"/>
                  </a:cubicBezTo>
                  <a:cubicBezTo>
                    <a:pt x="651" y="380"/>
                    <a:pt x="651" y="380"/>
                    <a:pt x="650" y="380"/>
                  </a:cubicBezTo>
                  <a:cubicBezTo>
                    <a:pt x="650" y="380"/>
                    <a:pt x="649" y="379"/>
                    <a:pt x="648" y="379"/>
                  </a:cubicBezTo>
                  <a:cubicBezTo>
                    <a:pt x="648" y="378"/>
                    <a:pt x="647" y="378"/>
                    <a:pt x="647" y="378"/>
                  </a:cubicBezTo>
                  <a:cubicBezTo>
                    <a:pt x="647" y="378"/>
                    <a:pt x="646" y="378"/>
                    <a:pt x="646" y="378"/>
                  </a:cubicBezTo>
                  <a:cubicBezTo>
                    <a:pt x="646" y="377"/>
                    <a:pt x="646" y="377"/>
                    <a:pt x="645" y="377"/>
                  </a:cubicBezTo>
                  <a:cubicBezTo>
                    <a:pt x="645" y="377"/>
                    <a:pt x="645" y="377"/>
                    <a:pt x="645" y="377"/>
                  </a:cubicBezTo>
                  <a:cubicBezTo>
                    <a:pt x="644" y="377"/>
                    <a:pt x="644" y="376"/>
                    <a:pt x="644" y="376"/>
                  </a:cubicBezTo>
                  <a:cubicBezTo>
                    <a:pt x="644" y="376"/>
                    <a:pt x="643" y="376"/>
                    <a:pt x="643" y="376"/>
                  </a:cubicBezTo>
                  <a:cubicBezTo>
                    <a:pt x="643" y="376"/>
                    <a:pt x="643" y="376"/>
                    <a:pt x="643" y="376"/>
                  </a:cubicBezTo>
                  <a:cubicBezTo>
                    <a:pt x="643" y="376"/>
                    <a:pt x="643" y="375"/>
                    <a:pt x="642" y="375"/>
                  </a:cubicBezTo>
                  <a:cubicBezTo>
                    <a:pt x="642" y="375"/>
                    <a:pt x="642" y="375"/>
                    <a:pt x="642" y="375"/>
                  </a:cubicBezTo>
                  <a:cubicBezTo>
                    <a:pt x="638" y="372"/>
                    <a:pt x="634" y="370"/>
                    <a:pt x="630" y="367"/>
                  </a:cubicBezTo>
                  <a:cubicBezTo>
                    <a:pt x="628" y="366"/>
                    <a:pt x="627" y="365"/>
                    <a:pt x="626" y="364"/>
                  </a:cubicBezTo>
                  <a:cubicBezTo>
                    <a:pt x="625" y="364"/>
                    <a:pt x="625" y="363"/>
                    <a:pt x="624" y="363"/>
                  </a:cubicBezTo>
                  <a:cubicBezTo>
                    <a:pt x="624" y="363"/>
                    <a:pt x="624" y="363"/>
                    <a:pt x="624" y="363"/>
                  </a:cubicBezTo>
                  <a:cubicBezTo>
                    <a:pt x="624" y="363"/>
                    <a:pt x="624" y="363"/>
                    <a:pt x="624" y="363"/>
                  </a:cubicBezTo>
                  <a:cubicBezTo>
                    <a:pt x="624" y="362"/>
                    <a:pt x="623" y="363"/>
                    <a:pt x="623" y="362"/>
                  </a:cubicBezTo>
                  <a:cubicBezTo>
                    <a:pt x="623" y="362"/>
                    <a:pt x="623" y="362"/>
                    <a:pt x="623" y="362"/>
                  </a:cubicBezTo>
                  <a:cubicBezTo>
                    <a:pt x="623" y="362"/>
                    <a:pt x="623" y="362"/>
                    <a:pt x="623" y="362"/>
                  </a:cubicBezTo>
                  <a:cubicBezTo>
                    <a:pt x="623" y="362"/>
                    <a:pt x="623" y="362"/>
                    <a:pt x="622" y="362"/>
                  </a:cubicBezTo>
                  <a:cubicBezTo>
                    <a:pt x="622" y="361"/>
                    <a:pt x="622" y="362"/>
                    <a:pt x="622" y="361"/>
                  </a:cubicBezTo>
                  <a:cubicBezTo>
                    <a:pt x="622" y="361"/>
                    <a:pt x="622" y="361"/>
                    <a:pt x="622" y="361"/>
                  </a:cubicBezTo>
                  <a:cubicBezTo>
                    <a:pt x="622" y="361"/>
                    <a:pt x="621" y="361"/>
                    <a:pt x="621" y="361"/>
                  </a:cubicBezTo>
                  <a:cubicBezTo>
                    <a:pt x="621" y="361"/>
                    <a:pt x="621" y="361"/>
                    <a:pt x="621" y="361"/>
                  </a:cubicBezTo>
                  <a:cubicBezTo>
                    <a:pt x="621" y="360"/>
                    <a:pt x="621" y="361"/>
                    <a:pt x="621" y="360"/>
                  </a:cubicBezTo>
                  <a:cubicBezTo>
                    <a:pt x="621" y="360"/>
                    <a:pt x="620" y="360"/>
                    <a:pt x="620" y="360"/>
                  </a:cubicBezTo>
                  <a:cubicBezTo>
                    <a:pt x="620" y="360"/>
                    <a:pt x="620" y="360"/>
                    <a:pt x="620" y="360"/>
                  </a:cubicBezTo>
                  <a:cubicBezTo>
                    <a:pt x="619" y="360"/>
                    <a:pt x="619" y="359"/>
                    <a:pt x="618" y="358"/>
                  </a:cubicBezTo>
                  <a:cubicBezTo>
                    <a:pt x="618" y="358"/>
                    <a:pt x="617" y="358"/>
                    <a:pt x="617" y="357"/>
                  </a:cubicBezTo>
                  <a:cubicBezTo>
                    <a:pt x="616" y="357"/>
                    <a:pt x="616" y="356"/>
                    <a:pt x="615" y="356"/>
                  </a:cubicBezTo>
                  <a:cubicBezTo>
                    <a:pt x="615" y="356"/>
                    <a:pt x="615" y="356"/>
                    <a:pt x="615" y="356"/>
                  </a:cubicBezTo>
                  <a:cubicBezTo>
                    <a:pt x="615" y="356"/>
                    <a:pt x="615" y="356"/>
                    <a:pt x="614" y="355"/>
                  </a:cubicBezTo>
                  <a:cubicBezTo>
                    <a:pt x="614" y="355"/>
                    <a:pt x="614" y="355"/>
                    <a:pt x="614" y="355"/>
                  </a:cubicBezTo>
                  <a:cubicBezTo>
                    <a:pt x="613" y="355"/>
                    <a:pt x="613" y="354"/>
                    <a:pt x="613" y="354"/>
                  </a:cubicBezTo>
                  <a:cubicBezTo>
                    <a:pt x="612" y="354"/>
                    <a:pt x="612" y="354"/>
                    <a:pt x="612" y="354"/>
                  </a:cubicBezTo>
                  <a:cubicBezTo>
                    <a:pt x="612" y="354"/>
                    <a:pt x="612" y="353"/>
                    <a:pt x="611" y="353"/>
                  </a:cubicBezTo>
                  <a:cubicBezTo>
                    <a:pt x="607" y="349"/>
                    <a:pt x="602" y="345"/>
                    <a:pt x="598" y="341"/>
                  </a:cubicBezTo>
                  <a:cubicBezTo>
                    <a:pt x="597" y="341"/>
                    <a:pt x="597" y="340"/>
                    <a:pt x="597" y="340"/>
                  </a:cubicBezTo>
                  <a:cubicBezTo>
                    <a:pt x="596" y="340"/>
                    <a:pt x="595" y="338"/>
                    <a:pt x="594" y="338"/>
                  </a:cubicBezTo>
                  <a:cubicBezTo>
                    <a:pt x="594" y="338"/>
                    <a:pt x="594" y="338"/>
                    <a:pt x="594" y="337"/>
                  </a:cubicBezTo>
                  <a:cubicBezTo>
                    <a:pt x="591" y="335"/>
                    <a:pt x="588" y="331"/>
                    <a:pt x="585" y="328"/>
                  </a:cubicBezTo>
                  <a:cubicBezTo>
                    <a:pt x="583" y="326"/>
                    <a:pt x="581" y="324"/>
                    <a:pt x="578" y="322"/>
                  </a:cubicBezTo>
                  <a:cubicBezTo>
                    <a:pt x="578" y="322"/>
                    <a:pt x="578" y="322"/>
                    <a:pt x="578" y="322"/>
                  </a:cubicBezTo>
                  <a:cubicBezTo>
                    <a:pt x="578" y="321"/>
                    <a:pt x="577" y="321"/>
                    <a:pt x="577" y="320"/>
                  </a:cubicBezTo>
                  <a:cubicBezTo>
                    <a:pt x="576" y="319"/>
                    <a:pt x="575" y="318"/>
                    <a:pt x="574" y="317"/>
                  </a:cubicBezTo>
                  <a:cubicBezTo>
                    <a:pt x="573" y="316"/>
                    <a:pt x="572" y="315"/>
                    <a:pt x="571" y="314"/>
                  </a:cubicBezTo>
                  <a:cubicBezTo>
                    <a:pt x="571" y="313"/>
                    <a:pt x="570" y="312"/>
                    <a:pt x="569" y="311"/>
                  </a:cubicBezTo>
                  <a:cubicBezTo>
                    <a:pt x="569" y="311"/>
                    <a:pt x="568" y="311"/>
                    <a:pt x="568" y="310"/>
                  </a:cubicBezTo>
                  <a:cubicBezTo>
                    <a:pt x="568" y="310"/>
                    <a:pt x="568" y="310"/>
                    <a:pt x="568" y="310"/>
                  </a:cubicBezTo>
                  <a:cubicBezTo>
                    <a:pt x="568" y="310"/>
                    <a:pt x="568" y="310"/>
                    <a:pt x="568" y="309"/>
                  </a:cubicBezTo>
                  <a:cubicBezTo>
                    <a:pt x="567" y="309"/>
                    <a:pt x="567" y="309"/>
                    <a:pt x="567" y="309"/>
                  </a:cubicBezTo>
                  <a:cubicBezTo>
                    <a:pt x="567" y="308"/>
                    <a:pt x="566" y="308"/>
                    <a:pt x="566" y="308"/>
                  </a:cubicBezTo>
                  <a:cubicBezTo>
                    <a:pt x="566" y="307"/>
                    <a:pt x="566" y="307"/>
                    <a:pt x="566" y="307"/>
                  </a:cubicBezTo>
                  <a:cubicBezTo>
                    <a:pt x="566" y="307"/>
                    <a:pt x="565" y="307"/>
                    <a:pt x="565" y="306"/>
                  </a:cubicBezTo>
                  <a:cubicBezTo>
                    <a:pt x="563" y="304"/>
                    <a:pt x="561" y="301"/>
                    <a:pt x="559" y="298"/>
                  </a:cubicBezTo>
                  <a:cubicBezTo>
                    <a:pt x="556" y="295"/>
                    <a:pt x="553" y="292"/>
                    <a:pt x="551" y="288"/>
                  </a:cubicBezTo>
                  <a:cubicBezTo>
                    <a:pt x="545" y="281"/>
                    <a:pt x="540" y="274"/>
                    <a:pt x="535" y="26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1A2D3F84-678F-AF48-A1BE-5E2D123B4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3" y="1747"/>
              <a:ext cx="77" cy="72"/>
            </a:xfrm>
            <a:custGeom>
              <a:avLst/>
              <a:gdLst>
                <a:gd name="T0" fmla="*/ 16 w 18"/>
                <a:gd name="T1" fmla="*/ 0 h 17"/>
                <a:gd name="T2" fmla="*/ 18 w 18"/>
                <a:gd name="T3" fmla="*/ 2 h 17"/>
                <a:gd name="T4" fmla="*/ 18 w 18"/>
                <a:gd name="T5" fmla="*/ 5 h 17"/>
                <a:gd name="T6" fmla="*/ 17 w 18"/>
                <a:gd name="T7" fmla="*/ 6 h 17"/>
                <a:gd name="T8" fmla="*/ 17 w 18"/>
                <a:gd name="T9" fmla="*/ 7 h 17"/>
                <a:gd name="T10" fmla="*/ 16 w 18"/>
                <a:gd name="T11" fmla="*/ 9 h 17"/>
                <a:gd name="T12" fmla="*/ 14 w 18"/>
                <a:gd name="T13" fmla="*/ 11 h 17"/>
                <a:gd name="T14" fmla="*/ 10 w 18"/>
                <a:gd name="T15" fmla="*/ 15 h 17"/>
                <a:gd name="T16" fmla="*/ 8 w 18"/>
                <a:gd name="T17" fmla="*/ 17 h 17"/>
                <a:gd name="T18" fmla="*/ 4 w 18"/>
                <a:gd name="T19" fmla="*/ 16 h 17"/>
                <a:gd name="T20" fmla="*/ 3 w 18"/>
                <a:gd name="T21" fmla="*/ 16 h 17"/>
                <a:gd name="T22" fmla="*/ 3 w 18"/>
                <a:gd name="T23" fmla="*/ 16 h 17"/>
                <a:gd name="T24" fmla="*/ 2 w 18"/>
                <a:gd name="T25" fmla="*/ 16 h 17"/>
                <a:gd name="T26" fmla="*/ 1 w 18"/>
                <a:gd name="T27" fmla="*/ 15 h 17"/>
                <a:gd name="T28" fmla="*/ 1 w 18"/>
                <a:gd name="T29" fmla="*/ 14 h 17"/>
                <a:gd name="T30" fmla="*/ 0 w 18"/>
                <a:gd name="T31" fmla="*/ 12 h 17"/>
                <a:gd name="T32" fmla="*/ 1 w 18"/>
                <a:gd name="T33" fmla="*/ 7 h 17"/>
                <a:gd name="T34" fmla="*/ 3 w 18"/>
                <a:gd name="T35" fmla="*/ 5 h 17"/>
                <a:gd name="T36" fmla="*/ 3 w 18"/>
                <a:gd name="T37" fmla="*/ 4 h 17"/>
                <a:gd name="T38" fmla="*/ 3 w 18"/>
                <a:gd name="T39" fmla="*/ 4 h 17"/>
                <a:gd name="T40" fmla="*/ 4 w 18"/>
                <a:gd name="T41" fmla="*/ 4 h 17"/>
                <a:gd name="T42" fmla="*/ 6 w 18"/>
                <a:gd name="T43" fmla="*/ 2 h 17"/>
                <a:gd name="T44" fmla="*/ 6 w 18"/>
                <a:gd name="T45" fmla="*/ 2 h 17"/>
                <a:gd name="T46" fmla="*/ 6 w 18"/>
                <a:gd name="T47" fmla="*/ 2 h 17"/>
                <a:gd name="T48" fmla="*/ 7 w 18"/>
                <a:gd name="T49" fmla="*/ 1 h 17"/>
                <a:gd name="T50" fmla="*/ 12 w 18"/>
                <a:gd name="T51" fmla="*/ 0 h 17"/>
                <a:gd name="T52" fmla="*/ 13 w 18"/>
                <a:gd name="T53" fmla="*/ 0 h 17"/>
                <a:gd name="T54" fmla="*/ 14 w 18"/>
                <a:gd name="T55" fmla="*/ 0 h 17"/>
                <a:gd name="T56" fmla="*/ 16 w 18"/>
                <a:gd name="T5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" h="17">
                  <a:moveTo>
                    <a:pt x="16" y="0"/>
                  </a:moveTo>
                  <a:cubicBezTo>
                    <a:pt x="17" y="1"/>
                    <a:pt x="17" y="2"/>
                    <a:pt x="18" y="2"/>
                  </a:cubicBezTo>
                  <a:cubicBezTo>
                    <a:pt x="18" y="3"/>
                    <a:pt x="18" y="4"/>
                    <a:pt x="18" y="5"/>
                  </a:cubicBezTo>
                  <a:cubicBezTo>
                    <a:pt x="18" y="5"/>
                    <a:pt x="17" y="5"/>
                    <a:pt x="17" y="6"/>
                  </a:cubicBezTo>
                  <a:cubicBezTo>
                    <a:pt x="17" y="6"/>
                    <a:pt x="17" y="7"/>
                    <a:pt x="17" y="7"/>
                  </a:cubicBezTo>
                  <a:cubicBezTo>
                    <a:pt x="17" y="8"/>
                    <a:pt x="16" y="8"/>
                    <a:pt x="16" y="9"/>
                  </a:cubicBezTo>
                  <a:cubicBezTo>
                    <a:pt x="15" y="10"/>
                    <a:pt x="15" y="11"/>
                    <a:pt x="14" y="11"/>
                  </a:cubicBezTo>
                  <a:cubicBezTo>
                    <a:pt x="13" y="13"/>
                    <a:pt x="12" y="14"/>
                    <a:pt x="10" y="15"/>
                  </a:cubicBezTo>
                  <a:cubicBezTo>
                    <a:pt x="10" y="16"/>
                    <a:pt x="9" y="16"/>
                    <a:pt x="8" y="17"/>
                  </a:cubicBezTo>
                  <a:cubicBezTo>
                    <a:pt x="6" y="16"/>
                    <a:pt x="5" y="17"/>
                    <a:pt x="4" y="16"/>
                  </a:cubicBezTo>
                  <a:cubicBezTo>
                    <a:pt x="4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2" y="16"/>
                    <a:pt x="2" y="16"/>
                  </a:cubicBezTo>
                  <a:cubicBezTo>
                    <a:pt x="2" y="16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3"/>
                    <a:pt x="0" y="13"/>
                    <a:pt x="0" y="12"/>
                  </a:cubicBezTo>
                  <a:cubicBezTo>
                    <a:pt x="0" y="11"/>
                    <a:pt x="1" y="9"/>
                    <a:pt x="1" y="7"/>
                  </a:cubicBezTo>
                  <a:cubicBezTo>
                    <a:pt x="1" y="7"/>
                    <a:pt x="2" y="6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3"/>
                    <a:pt x="5" y="3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11" y="0"/>
                    <a:pt x="12" y="0"/>
                  </a:cubicBezTo>
                  <a:cubicBezTo>
                    <a:pt x="12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1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CDFBC249-19CD-1145-AFB1-AF66D3BDE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0" y="1881"/>
              <a:ext cx="90" cy="277"/>
            </a:xfrm>
            <a:custGeom>
              <a:avLst/>
              <a:gdLst>
                <a:gd name="T0" fmla="*/ 20 w 21"/>
                <a:gd name="T1" fmla="*/ 4 h 66"/>
                <a:gd name="T2" fmla="*/ 21 w 21"/>
                <a:gd name="T3" fmla="*/ 6 h 66"/>
                <a:gd name="T4" fmla="*/ 20 w 21"/>
                <a:gd name="T5" fmla="*/ 9 h 66"/>
                <a:gd name="T6" fmla="*/ 20 w 21"/>
                <a:gd name="T7" fmla="*/ 11 h 66"/>
                <a:gd name="T8" fmla="*/ 19 w 21"/>
                <a:gd name="T9" fmla="*/ 13 h 66"/>
                <a:gd name="T10" fmla="*/ 20 w 21"/>
                <a:gd name="T11" fmla="*/ 14 h 66"/>
                <a:gd name="T12" fmla="*/ 20 w 21"/>
                <a:gd name="T13" fmla="*/ 15 h 66"/>
                <a:gd name="T14" fmla="*/ 19 w 21"/>
                <a:gd name="T15" fmla="*/ 17 h 66"/>
                <a:gd name="T16" fmla="*/ 19 w 21"/>
                <a:gd name="T17" fmla="*/ 17 h 66"/>
                <a:gd name="T18" fmla="*/ 19 w 21"/>
                <a:gd name="T19" fmla="*/ 18 h 66"/>
                <a:gd name="T20" fmla="*/ 18 w 21"/>
                <a:gd name="T21" fmla="*/ 24 h 66"/>
                <a:gd name="T22" fmla="*/ 19 w 21"/>
                <a:gd name="T23" fmla="*/ 26 h 66"/>
                <a:gd name="T24" fmla="*/ 19 w 21"/>
                <a:gd name="T25" fmla="*/ 28 h 66"/>
                <a:gd name="T26" fmla="*/ 19 w 21"/>
                <a:gd name="T27" fmla="*/ 29 h 66"/>
                <a:gd name="T28" fmla="*/ 19 w 21"/>
                <a:gd name="T29" fmla="*/ 32 h 66"/>
                <a:gd name="T30" fmla="*/ 19 w 21"/>
                <a:gd name="T31" fmla="*/ 33 h 66"/>
                <a:gd name="T32" fmla="*/ 18 w 21"/>
                <a:gd name="T33" fmla="*/ 35 h 66"/>
                <a:gd name="T34" fmla="*/ 19 w 21"/>
                <a:gd name="T35" fmla="*/ 40 h 66"/>
                <a:gd name="T36" fmla="*/ 18 w 21"/>
                <a:gd name="T37" fmla="*/ 40 h 66"/>
                <a:gd name="T38" fmla="*/ 18 w 21"/>
                <a:gd name="T39" fmla="*/ 41 h 66"/>
                <a:gd name="T40" fmla="*/ 17 w 21"/>
                <a:gd name="T41" fmla="*/ 52 h 66"/>
                <a:gd name="T42" fmla="*/ 17 w 21"/>
                <a:gd name="T43" fmla="*/ 57 h 66"/>
                <a:gd name="T44" fmla="*/ 16 w 21"/>
                <a:gd name="T45" fmla="*/ 58 h 66"/>
                <a:gd name="T46" fmla="*/ 16 w 21"/>
                <a:gd name="T47" fmla="*/ 59 h 66"/>
                <a:gd name="T48" fmla="*/ 14 w 21"/>
                <a:gd name="T49" fmla="*/ 61 h 66"/>
                <a:gd name="T50" fmla="*/ 13 w 21"/>
                <a:gd name="T51" fmla="*/ 62 h 66"/>
                <a:gd name="T52" fmla="*/ 11 w 21"/>
                <a:gd name="T53" fmla="*/ 63 h 66"/>
                <a:gd name="T54" fmla="*/ 11 w 21"/>
                <a:gd name="T55" fmla="*/ 63 h 66"/>
                <a:gd name="T56" fmla="*/ 4 w 21"/>
                <a:gd name="T57" fmla="*/ 65 h 66"/>
                <a:gd name="T58" fmla="*/ 0 w 21"/>
                <a:gd name="T59" fmla="*/ 62 h 66"/>
                <a:gd name="T60" fmla="*/ 0 w 21"/>
                <a:gd name="T61" fmla="*/ 56 h 66"/>
                <a:gd name="T62" fmla="*/ 1 w 21"/>
                <a:gd name="T63" fmla="*/ 49 h 66"/>
                <a:gd name="T64" fmla="*/ 1 w 21"/>
                <a:gd name="T65" fmla="*/ 46 h 66"/>
                <a:gd name="T66" fmla="*/ 2 w 21"/>
                <a:gd name="T67" fmla="*/ 37 h 66"/>
                <a:gd name="T68" fmla="*/ 2 w 21"/>
                <a:gd name="T69" fmla="*/ 37 h 66"/>
                <a:gd name="T70" fmla="*/ 2 w 21"/>
                <a:gd name="T71" fmla="*/ 34 h 66"/>
                <a:gd name="T72" fmla="*/ 3 w 21"/>
                <a:gd name="T73" fmla="*/ 30 h 66"/>
                <a:gd name="T74" fmla="*/ 3 w 21"/>
                <a:gd name="T75" fmla="*/ 27 h 66"/>
                <a:gd name="T76" fmla="*/ 3 w 21"/>
                <a:gd name="T77" fmla="*/ 27 h 66"/>
                <a:gd name="T78" fmla="*/ 3 w 21"/>
                <a:gd name="T79" fmla="*/ 25 h 66"/>
                <a:gd name="T80" fmla="*/ 4 w 21"/>
                <a:gd name="T81" fmla="*/ 19 h 66"/>
                <a:gd name="T82" fmla="*/ 6 w 21"/>
                <a:gd name="T83" fmla="*/ 8 h 66"/>
                <a:gd name="T84" fmla="*/ 10 w 21"/>
                <a:gd name="T85" fmla="*/ 3 h 66"/>
                <a:gd name="T86" fmla="*/ 12 w 21"/>
                <a:gd name="T87" fmla="*/ 1 h 66"/>
                <a:gd name="T88" fmla="*/ 17 w 21"/>
                <a:gd name="T89" fmla="*/ 0 h 66"/>
                <a:gd name="T90" fmla="*/ 19 w 21"/>
                <a:gd name="T91" fmla="*/ 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" h="66">
                  <a:moveTo>
                    <a:pt x="19" y="4"/>
                  </a:moveTo>
                  <a:cubicBezTo>
                    <a:pt x="19" y="4"/>
                    <a:pt x="20" y="4"/>
                    <a:pt x="20" y="4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6"/>
                    <a:pt x="21" y="6"/>
                  </a:cubicBezTo>
                  <a:cubicBezTo>
                    <a:pt x="20" y="7"/>
                    <a:pt x="21" y="8"/>
                    <a:pt x="20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19" y="13"/>
                    <a:pt x="19" y="13"/>
                  </a:cubicBezTo>
                  <a:cubicBezTo>
                    <a:pt x="19" y="13"/>
                    <a:pt x="20" y="13"/>
                    <a:pt x="20" y="13"/>
                  </a:cubicBezTo>
                  <a:cubicBezTo>
                    <a:pt x="20" y="13"/>
                    <a:pt x="19" y="13"/>
                    <a:pt x="20" y="14"/>
                  </a:cubicBezTo>
                  <a:cubicBezTo>
                    <a:pt x="20" y="14"/>
                    <a:pt x="19" y="14"/>
                    <a:pt x="19" y="15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19" y="15"/>
                    <a:pt x="19" y="16"/>
                    <a:pt x="19" y="16"/>
                  </a:cubicBezTo>
                  <a:cubicBezTo>
                    <a:pt x="19" y="16"/>
                    <a:pt x="19" y="16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22"/>
                    <a:pt x="19" y="23"/>
                  </a:cubicBezTo>
                  <a:cubicBezTo>
                    <a:pt x="19" y="23"/>
                    <a:pt x="19" y="24"/>
                    <a:pt x="18" y="24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8"/>
                    <a:pt x="19" y="28"/>
                  </a:cubicBezTo>
                  <a:cubicBezTo>
                    <a:pt x="19" y="28"/>
                    <a:pt x="19" y="28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8" y="29"/>
                    <a:pt x="19" y="30"/>
                  </a:cubicBezTo>
                  <a:cubicBezTo>
                    <a:pt x="19" y="31"/>
                    <a:pt x="19" y="31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2"/>
                    <a:pt x="19" y="33"/>
                    <a:pt x="19" y="33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8" y="34"/>
                    <a:pt x="19" y="35"/>
                    <a:pt x="18" y="35"/>
                  </a:cubicBezTo>
                  <a:cubicBezTo>
                    <a:pt x="18" y="36"/>
                    <a:pt x="18" y="37"/>
                    <a:pt x="18" y="38"/>
                  </a:cubicBezTo>
                  <a:cubicBezTo>
                    <a:pt x="18" y="38"/>
                    <a:pt x="19" y="39"/>
                    <a:pt x="19" y="40"/>
                  </a:cubicBezTo>
                  <a:cubicBezTo>
                    <a:pt x="19" y="40"/>
                    <a:pt x="18" y="39"/>
                    <a:pt x="18" y="39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41"/>
                    <a:pt x="19" y="40"/>
                    <a:pt x="19" y="41"/>
                  </a:cubicBezTo>
                  <a:cubicBezTo>
                    <a:pt x="19" y="42"/>
                    <a:pt x="18" y="41"/>
                    <a:pt x="18" y="41"/>
                  </a:cubicBezTo>
                  <a:cubicBezTo>
                    <a:pt x="17" y="42"/>
                    <a:pt x="18" y="44"/>
                    <a:pt x="17" y="46"/>
                  </a:cubicBezTo>
                  <a:cubicBezTo>
                    <a:pt x="17" y="48"/>
                    <a:pt x="17" y="50"/>
                    <a:pt x="17" y="52"/>
                  </a:cubicBezTo>
                  <a:cubicBezTo>
                    <a:pt x="17" y="52"/>
                    <a:pt x="18" y="52"/>
                    <a:pt x="18" y="53"/>
                  </a:cubicBezTo>
                  <a:cubicBezTo>
                    <a:pt x="17" y="54"/>
                    <a:pt x="17" y="55"/>
                    <a:pt x="17" y="57"/>
                  </a:cubicBezTo>
                  <a:cubicBezTo>
                    <a:pt x="17" y="57"/>
                    <a:pt x="17" y="57"/>
                    <a:pt x="16" y="57"/>
                  </a:cubicBezTo>
                  <a:cubicBezTo>
                    <a:pt x="16" y="57"/>
                    <a:pt x="16" y="58"/>
                    <a:pt x="16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8"/>
                    <a:pt x="16" y="59"/>
                    <a:pt x="16" y="59"/>
                  </a:cubicBezTo>
                  <a:cubicBezTo>
                    <a:pt x="15" y="59"/>
                    <a:pt x="15" y="60"/>
                    <a:pt x="14" y="60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3" y="61"/>
                    <a:pt x="13" y="62"/>
                    <a:pt x="13" y="62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3" y="62"/>
                    <a:pt x="13" y="62"/>
                    <a:pt x="12" y="62"/>
                  </a:cubicBezTo>
                  <a:cubicBezTo>
                    <a:pt x="12" y="63"/>
                    <a:pt x="12" y="63"/>
                    <a:pt x="11" y="63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0" y="63"/>
                    <a:pt x="10" y="63"/>
                    <a:pt x="10" y="64"/>
                  </a:cubicBezTo>
                  <a:cubicBezTo>
                    <a:pt x="8" y="65"/>
                    <a:pt x="6" y="66"/>
                    <a:pt x="4" y="65"/>
                  </a:cubicBezTo>
                  <a:cubicBezTo>
                    <a:pt x="3" y="65"/>
                    <a:pt x="2" y="65"/>
                    <a:pt x="1" y="65"/>
                  </a:cubicBezTo>
                  <a:cubicBezTo>
                    <a:pt x="1" y="64"/>
                    <a:pt x="1" y="64"/>
                    <a:pt x="0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0"/>
                    <a:pt x="0" y="58"/>
                    <a:pt x="0" y="56"/>
                  </a:cubicBezTo>
                  <a:cubicBezTo>
                    <a:pt x="0" y="55"/>
                    <a:pt x="0" y="53"/>
                    <a:pt x="0" y="52"/>
                  </a:cubicBezTo>
                  <a:cubicBezTo>
                    <a:pt x="0" y="51"/>
                    <a:pt x="1" y="50"/>
                    <a:pt x="1" y="49"/>
                  </a:cubicBezTo>
                  <a:cubicBezTo>
                    <a:pt x="1" y="49"/>
                    <a:pt x="1" y="48"/>
                    <a:pt x="1" y="48"/>
                  </a:cubicBezTo>
                  <a:cubicBezTo>
                    <a:pt x="1" y="47"/>
                    <a:pt x="1" y="46"/>
                    <a:pt x="1" y="46"/>
                  </a:cubicBezTo>
                  <a:cubicBezTo>
                    <a:pt x="1" y="45"/>
                    <a:pt x="1" y="45"/>
                    <a:pt x="1" y="44"/>
                  </a:cubicBezTo>
                  <a:cubicBezTo>
                    <a:pt x="1" y="42"/>
                    <a:pt x="2" y="40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6"/>
                    <a:pt x="2" y="36"/>
                    <a:pt x="2" y="35"/>
                  </a:cubicBezTo>
                  <a:cubicBezTo>
                    <a:pt x="2" y="35"/>
                    <a:pt x="2" y="35"/>
                    <a:pt x="2" y="34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2" y="34"/>
                    <a:pt x="3" y="31"/>
                    <a:pt x="3" y="30"/>
                  </a:cubicBezTo>
                  <a:cubicBezTo>
                    <a:pt x="3" y="30"/>
                    <a:pt x="3" y="29"/>
                    <a:pt x="3" y="29"/>
                  </a:cubicBezTo>
                  <a:cubicBezTo>
                    <a:pt x="3" y="28"/>
                    <a:pt x="3" y="28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3" y="26"/>
                    <a:pt x="3" y="26"/>
                  </a:cubicBezTo>
                  <a:cubicBezTo>
                    <a:pt x="3" y="26"/>
                    <a:pt x="3" y="25"/>
                    <a:pt x="3" y="25"/>
                  </a:cubicBezTo>
                  <a:cubicBezTo>
                    <a:pt x="3" y="23"/>
                    <a:pt x="3" y="22"/>
                    <a:pt x="4" y="20"/>
                  </a:cubicBezTo>
                  <a:cubicBezTo>
                    <a:pt x="4" y="20"/>
                    <a:pt x="4" y="19"/>
                    <a:pt x="4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3"/>
                    <a:pt x="5" y="10"/>
                    <a:pt x="6" y="8"/>
                  </a:cubicBezTo>
                  <a:cubicBezTo>
                    <a:pt x="7" y="7"/>
                    <a:pt x="7" y="6"/>
                    <a:pt x="8" y="5"/>
                  </a:cubicBezTo>
                  <a:cubicBezTo>
                    <a:pt x="8" y="4"/>
                    <a:pt x="9" y="4"/>
                    <a:pt x="10" y="3"/>
                  </a:cubicBezTo>
                  <a:cubicBezTo>
                    <a:pt x="10" y="2"/>
                    <a:pt x="11" y="2"/>
                    <a:pt x="11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3" y="1"/>
                  </a:cubicBezTo>
                  <a:cubicBezTo>
                    <a:pt x="13" y="1"/>
                    <a:pt x="16" y="0"/>
                    <a:pt x="17" y="0"/>
                  </a:cubicBezTo>
                  <a:cubicBezTo>
                    <a:pt x="18" y="0"/>
                    <a:pt x="18" y="1"/>
                    <a:pt x="19" y="2"/>
                  </a:cubicBezTo>
                  <a:cubicBezTo>
                    <a:pt x="19" y="2"/>
                    <a:pt x="19" y="3"/>
                    <a:pt x="19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xmlns="" id="{487A0F4F-8361-D04F-84BC-B1951EB71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3" y="1982"/>
              <a:ext cx="77" cy="80"/>
            </a:xfrm>
            <a:custGeom>
              <a:avLst/>
              <a:gdLst>
                <a:gd name="T0" fmla="*/ 16 w 18"/>
                <a:gd name="T1" fmla="*/ 0 h 19"/>
                <a:gd name="T2" fmla="*/ 17 w 18"/>
                <a:gd name="T3" fmla="*/ 3 h 19"/>
                <a:gd name="T4" fmla="*/ 18 w 18"/>
                <a:gd name="T5" fmla="*/ 5 h 19"/>
                <a:gd name="T6" fmla="*/ 18 w 18"/>
                <a:gd name="T7" fmla="*/ 6 h 19"/>
                <a:gd name="T8" fmla="*/ 18 w 18"/>
                <a:gd name="T9" fmla="*/ 7 h 19"/>
                <a:gd name="T10" fmla="*/ 17 w 18"/>
                <a:gd name="T11" fmla="*/ 9 h 19"/>
                <a:gd name="T12" fmla="*/ 16 w 18"/>
                <a:gd name="T13" fmla="*/ 11 h 19"/>
                <a:gd name="T14" fmla="*/ 15 w 18"/>
                <a:gd name="T15" fmla="*/ 12 h 19"/>
                <a:gd name="T16" fmla="*/ 14 w 18"/>
                <a:gd name="T17" fmla="*/ 13 h 19"/>
                <a:gd name="T18" fmla="*/ 13 w 18"/>
                <a:gd name="T19" fmla="*/ 13 h 19"/>
                <a:gd name="T20" fmla="*/ 11 w 18"/>
                <a:gd name="T21" fmla="*/ 16 h 19"/>
                <a:gd name="T22" fmla="*/ 10 w 18"/>
                <a:gd name="T23" fmla="*/ 16 h 19"/>
                <a:gd name="T24" fmla="*/ 8 w 18"/>
                <a:gd name="T25" fmla="*/ 17 h 19"/>
                <a:gd name="T26" fmla="*/ 7 w 18"/>
                <a:gd name="T27" fmla="*/ 18 h 19"/>
                <a:gd name="T28" fmla="*/ 7 w 18"/>
                <a:gd name="T29" fmla="*/ 18 h 19"/>
                <a:gd name="T30" fmla="*/ 7 w 18"/>
                <a:gd name="T31" fmla="*/ 18 h 19"/>
                <a:gd name="T32" fmla="*/ 5 w 18"/>
                <a:gd name="T33" fmla="*/ 19 h 19"/>
                <a:gd name="T34" fmla="*/ 3 w 18"/>
                <a:gd name="T35" fmla="*/ 18 h 19"/>
                <a:gd name="T36" fmla="*/ 3 w 18"/>
                <a:gd name="T37" fmla="*/ 18 h 19"/>
                <a:gd name="T38" fmla="*/ 2 w 18"/>
                <a:gd name="T39" fmla="*/ 18 h 19"/>
                <a:gd name="T40" fmla="*/ 0 w 18"/>
                <a:gd name="T41" fmla="*/ 16 h 19"/>
                <a:gd name="T42" fmla="*/ 0 w 18"/>
                <a:gd name="T43" fmla="*/ 14 h 19"/>
                <a:gd name="T44" fmla="*/ 0 w 18"/>
                <a:gd name="T45" fmla="*/ 13 h 19"/>
                <a:gd name="T46" fmla="*/ 0 w 18"/>
                <a:gd name="T47" fmla="*/ 12 h 19"/>
                <a:gd name="T48" fmla="*/ 0 w 18"/>
                <a:gd name="T49" fmla="*/ 12 h 19"/>
                <a:gd name="T50" fmla="*/ 0 w 18"/>
                <a:gd name="T51" fmla="*/ 10 h 19"/>
                <a:gd name="T52" fmla="*/ 1 w 18"/>
                <a:gd name="T53" fmla="*/ 9 h 19"/>
                <a:gd name="T54" fmla="*/ 1 w 18"/>
                <a:gd name="T55" fmla="*/ 8 h 19"/>
                <a:gd name="T56" fmla="*/ 3 w 18"/>
                <a:gd name="T57" fmla="*/ 6 h 19"/>
                <a:gd name="T58" fmla="*/ 4 w 18"/>
                <a:gd name="T59" fmla="*/ 4 h 19"/>
                <a:gd name="T60" fmla="*/ 7 w 18"/>
                <a:gd name="T61" fmla="*/ 2 h 19"/>
                <a:gd name="T62" fmla="*/ 10 w 18"/>
                <a:gd name="T63" fmla="*/ 1 h 19"/>
                <a:gd name="T64" fmla="*/ 12 w 18"/>
                <a:gd name="T65" fmla="*/ 0 h 19"/>
                <a:gd name="T66" fmla="*/ 13 w 18"/>
                <a:gd name="T67" fmla="*/ 0 h 19"/>
                <a:gd name="T68" fmla="*/ 14 w 18"/>
                <a:gd name="T69" fmla="*/ 0 h 19"/>
                <a:gd name="T70" fmla="*/ 16 w 18"/>
                <a:gd name="T7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" h="19">
                  <a:moveTo>
                    <a:pt x="16" y="0"/>
                  </a:moveTo>
                  <a:cubicBezTo>
                    <a:pt x="16" y="1"/>
                    <a:pt x="16" y="2"/>
                    <a:pt x="17" y="3"/>
                  </a:cubicBezTo>
                  <a:cubicBezTo>
                    <a:pt x="17" y="3"/>
                    <a:pt x="18" y="4"/>
                    <a:pt x="18" y="5"/>
                  </a:cubicBezTo>
                  <a:cubicBezTo>
                    <a:pt x="18" y="5"/>
                    <a:pt x="18" y="6"/>
                    <a:pt x="18" y="6"/>
                  </a:cubicBezTo>
                  <a:cubicBezTo>
                    <a:pt x="17" y="7"/>
                    <a:pt x="17" y="7"/>
                    <a:pt x="18" y="7"/>
                  </a:cubicBezTo>
                  <a:cubicBezTo>
                    <a:pt x="17" y="8"/>
                    <a:pt x="17" y="8"/>
                    <a:pt x="17" y="9"/>
                  </a:cubicBezTo>
                  <a:cubicBezTo>
                    <a:pt x="16" y="9"/>
                    <a:pt x="16" y="10"/>
                    <a:pt x="16" y="11"/>
                  </a:cubicBezTo>
                  <a:cubicBezTo>
                    <a:pt x="15" y="11"/>
                    <a:pt x="15" y="12"/>
                    <a:pt x="15" y="12"/>
                  </a:cubicBezTo>
                  <a:cubicBezTo>
                    <a:pt x="15" y="12"/>
                    <a:pt x="15" y="12"/>
                    <a:pt x="14" y="13"/>
                  </a:cubicBezTo>
                  <a:cubicBezTo>
                    <a:pt x="14" y="13"/>
                    <a:pt x="14" y="13"/>
                    <a:pt x="13" y="13"/>
                  </a:cubicBezTo>
                  <a:cubicBezTo>
                    <a:pt x="13" y="14"/>
                    <a:pt x="11" y="15"/>
                    <a:pt x="11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9" y="17"/>
                    <a:pt x="8" y="17"/>
                  </a:cubicBezTo>
                  <a:cubicBezTo>
                    <a:pt x="8" y="17"/>
                    <a:pt x="8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8"/>
                    <a:pt x="6" y="18"/>
                    <a:pt x="5" y="19"/>
                  </a:cubicBezTo>
                  <a:cubicBezTo>
                    <a:pt x="4" y="19"/>
                    <a:pt x="4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7"/>
                    <a:pt x="1" y="16"/>
                    <a:pt x="0" y="16"/>
                  </a:cubicBezTo>
                  <a:cubicBezTo>
                    <a:pt x="0" y="15"/>
                    <a:pt x="0" y="15"/>
                    <a:pt x="0" y="14"/>
                  </a:cubicBezTo>
                  <a:cubicBezTo>
                    <a:pt x="0" y="14"/>
                    <a:pt x="0" y="13"/>
                    <a:pt x="0" y="13"/>
                  </a:cubicBezTo>
                  <a:cubicBezTo>
                    <a:pt x="0" y="13"/>
                    <a:pt x="0" y="13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0"/>
                  </a:cubicBezTo>
                  <a:cubicBezTo>
                    <a:pt x="1" y="10"/>
                    <a:pt x="1" y="9"/>
                    <a:pt x="1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7"/>
                    <a:pt x="2" y="7"/>
                    <a:pt x="3" y="6"/>
                  </a:cubicBezTo>
                  <a:cubicBezTo>
                    <a:pt x="3" y="5"/>
                    <a:pt x="4" y="5"/>
                    <a:pt x="4" y="4"/>
                  </a:cubicBezTo>
                  <a:cubicBezTo>
                    <a:pt x="5" y="4"/>
                    <a:pt x="6" y="3"/>
                    <a:pt x="7" y="2"/>
                  </a:cubicBezTo>
                  <a:cubicBezTo>
                    <a:pt x="8" y="2"/>
                    <a:pt x="9" y="1"/>
                    <a:pt x="10" y="1"/>
                  </a:cubicBezTo>
                  <a:cubicBezTo>
                    <a:pt x="10" y="0"/>
                    <a:pt x="11" y="0"/>
                    <a:pt x="12" y="0"/>
                  </a:cubicBezTo>
                  <a:cubicBezTo>
                    <a:pt x="12" y="0"/>
                    <a:pt x="12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xmlns="" id="{E2D58F94-219E-7C4E-B441-72026CFC2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5" y="2003"/>
              <a:ext cx="56" cy="59"/>
            </a:xfrm>
            <a:custGeom>
              <a:avLst/>
              <a:gdLst>
                <a:gd name="T0" fmla="*/ 6 w 13"/>
                <a:gd name="T1" fmla="*/ 0 h 14"/>
                <a:gd name="T2" fmla="*/ 11 w 13"/>
                <a:gd name="T3" fmla="*/ 2 h 14"/>
                <a:gd name="T4" fmla="*/ 13 w 13"/>
                <a:gd name="T5" fmla="*/ 7 h 14"/>
                <a:gd name="T6" fmla="*/ 5 w 13"/>
                <a:gd name="T7" fmla="*/ 13 h 14"/>
                <a:gd name="T8" fmla="*/ 3 w 13"/>
                <a:gd name="T9" fmla="*/ 12 h 14"/>
                <a:gd name="T10" fmla="*/ 2 w 13"/>
                <a:gd name="T11" fmla="*/ 11 h 14"/>
                <a:gd name="T12" fmla="*/ 2 w 13"/>
                <a:gd name="T13" fmla="*/ 11 h 14"/>
                <a:gd name="T14" fmla="*/ 1 w 13"/>
                <a:gd name="T15" fmla="*/ 10 h 14"/>
                <a:gd name="T16" fmla="*/ 1 w 13"/>
                <a:gd name="T17" fmla="*/ 9 h 14"/>
                <a:gd name="T18" fmla="*/ 2 w 13"/>
                <a:gd name="T19" fmla="*/ 2 h 14"/>
                <a:gd name="T20" fmla="*/ 3 w 13"/>
                <a:gd name="T21" fmla="*/ 2 h 14"/>
                <a:gd name="T22" fmla="*/ 3 w 13"/>
                <a:gd name="T23" fmla="*/ 1 h 14"/>
                <a:gd name="T24" fmla="*/ 6 w 13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" h="14">
                  <a:moveTo>
                    <a:pt x="6" y="0"/>
                  </a:moveTo>
                  <a:cubicBezTo>
                    <a:pt x="8" y="0"/>
                    <a:pt x="10" y="1"/>
                    <a:pt x="11" y="2"/>
                  </a:cubicBezTo>
                  <a:cubicBezTo>
                    <a:pt x="12" y="3"/>
                    <a:pt x="13" y="5"/>
                    <a:pt x="13" y="7"/>
                  </a:cubicBezTo>
                  <a:cubicBezTo>
                    <a:pt x="13" y="11"/>
                    <a:pt x="9" y="14"/>
                    <a:pt x="5" y="13"/>
                  </a:cubicBezTo>
                  <a:cubicBezTo>
                    <a:pt x="4" y="12"/>
                    <a:pt x="4" y="12"/>
                    <a:pt x="3" y="12"/>
                  </a:cubicBezTo>
                  <a:cubicBezTo>
                    <a:pt x="3" y="12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7"/>
                    <a:pt x="1" y="4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xmlns="" id="{A37CF13E-70CF-AC47-BEF4-368A0D5608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29" y="2007"/>
              <a:ext cx="171" cy="239"/>
            </a:xfrm>
            <a:custGeom>
              <a:avLst/>
              <a:gdLst>
                <a:gd name="T0" fmla="*/ 15 w 40"/>
                <a:gd name="T1" fmla="*/ 27 h 57"/>
                <a:gd name="T2" fmla="*/ 15 w 40"/>
                <a:gd name="T3" fmla="*/ 28 h 57"/>
                <a:gd name="T4" fmla="*/ 12 w 40"/>
                <a:gd name="T5" fmla="*/ 32 h 57"/>
                <a:gd name="T6" fmla="*/ 11 w 40"/>
                <a:gd name="T7" fmla="*/ 39 h 57"/>
                <a:gd name="T8" fmla="*/ 15 w 40"/>
                <a:gd name="T9" fmla="*/ 46 h 57"/>
                <a:gd name="T10" fmla="*/ 24 w 40"/>
                <a:gd name="T11" fmla="*/ 46 h 57"/>
                <a:gd name="T12" fmla="*/ 27 w 40"/>
                <a:gd name="T13" fmla="*/ 43 h 57"/>
                <a:gd name="T14" fmla="*/ 28 w 40"/>
                <a:gd name="T15" fmla="*/ 43 h 57"/>
                <a:gd name="T16" fmla="*/ 28 w 40"/>
                <a:gd name="T17" fmla="*/ 33 h 57"/>
                <a:gd name="T18" fmla="*/ 28 w 40"/>
                <a:gd name="T19" fmla="*/ 31 h 57"/>
                <a:gd name="T20" fmla="*/ 27 w 40"/>
                <a:gd name="T21" fmla="*/ 30 h 57"/>
                <a:gd name="T22" fmla="*/ 27 w 40"/>
                <a:gd name="T23" fmla="*/ 30 h 57"/>
                <a:gd name="T24" fmla="*/ 27 w 40"/>
                <a:gd name="T25" fmla="*/ 29 h 57"/>
                <a:gd name="T26" fmla="*/ 25 w 40"/>
                <a:gd name="T27" fmla="*/ 28 h 57"/>
                <a:gd name="T28" fmla="*/ 22 w 40"/>
                <a:gd name="T29" fmla="*/ 26 h 57"/>
                <a:gd name="T30" fmla="*/ 18 w 40"/>
                <a:gd name="T31" fmla="*/ 26 h 57"/>
                <a:gd name="T32" fmla="*/ 15 w 40"/>
                <a:gd name="T33" fmla="*/ 27 h 57"/>
                <a:gd name="T34" fmla="*/ 39 w 40"/>
                <a:gd name="T35" fmla="*/ 55 h 57"/>
                <a:gd name="T36" fmla="*/ 34 w 40"/>
                <a:gd name="T37" fmla="*/ 56 h 57"/>
                <a:gd name="T38" fmla="*/ 30 w 40"/>
                <a:gd name="T39" fmla="*/ 55 h 57"/>
                <a:gd name="T40" fmla="*/ 29 w 40"/>
                <a:gd name="T41" fmla="*/ 52 h 57"/>
                <a:gd name="T42" fmla="*/ 28 w 40"/>
                <a:gd name="T43" fmla="*/ 52 h 57"/>
                <a:gd name="T44" fmla="*/ 26 w 40"/>
                <a:gd name="T45" fmla="*/ 54 h 57"/>
                <a:gd name="T46" fmla="*/ 26 w 40"/>
                <a:gd name="T47" fmla="*/ 55 h 57"/>
                <a:gd name="T48" fmla="*/ 17 w 40"/>
                <a:gd name="T49" fmla="*/ 56 h 57"/>
                <a:gd name="T50" fmla="*/ 10 w 40"/>
                <a:gd name="T51" fmla="*/ 54 h 57"/>
                <a:gd name="T52" fmla="*/ 8 w 40"/>
                <a:gd name="T53" fmla="*/ 53 h 57"/>
                <a:gd name="T54" fmla="*/ 7 w 40"/>
                <a:gd name="T55" fmla="*/ 52 h 57"/>
                <a:gd name="T56" fmla="*/ 6 w 40"/>
                <a:gd name="T57" fmla="*/ 52 h 57"/>
                <a:gd name="T58" fmla="*/ 5 w 40"/>
                <a:gd name="T59" fmla="*/ 51 h 57"/>
                <a:gd name="T60" fmla="*/ 5 w 40"/>
                <a:gd name="T61" fmla="*/ 50 h 57"/>
                <a:gd name="T62" fmla="*/ 4 w 40"/>
                <a:gd name="T63" fmla="*/ 48 h 57"/>
                <a:gd name="T64" fmla="*/ 0 w 40"/>
                <a:gd name="T65" fmla="*/ 35 h 57"/>
                <a:gd name="T66" fmla="*/ 3 w 40"/>
                <a:gd name="T67" fmla="*/ 26 h 57"/>
                <a:gd name="T68" fmla="*/ 3 w 40"/>
                <a:gd name="T69" fmla="*/ 26 h 57"/>
                <a:gd name="T70" fmla="*/ 4 w 40"/>
                <a:gd name="T71" fmla="*/ 25 h 57"/>
                <a:gd name="T72" fmla="*/ 4 w 40"/>
                <a:gd name="T73" fmla="*/ 24 h 57"/>
                <a:gd name="T74" fmla="*/ 5 w 40"/>
                <a:gd name="T75" fmla="*/ 23 h 57"/>
                <a:gd name="T76" fmla="*/ 5 w 40"/>
                <a:gd name="T77" fmla="*/ 23 h 57"/>
                <a:gd name="T78" fmla="*/ 6 w 40"/>
                <a:gd name="T79" fmla="*/ 22 h 57"/>
                <a:gd name="T80" fmla="*/ 9 w 40"/>
                <a:gd name="T81" fmla="*/ 20 h 57"/>
                <a:gd name="T82" fmla="*/ 9 w 40"/>
                <a:gd name="T83" fmla="*/ 19 h 57"/>
                <a:gd name="T84" fmla="*/ 11 w 40"/>
                <a:gd name="T85" fmla="*/ 19 h 57"/>
                <a:gd name="T86" fmla="*/ 20 w 40"/>
                <a:gd name="T87" fmla="*/ 17 h 57"/>
                <a:gd name="T88" fmla="*/ 23 w 40"/>
                <a:gd name="T89" fmla="*/ 18 h 57"/>
                <a:gd name="T90" fmla="*/ 25 w 40"/>
                <a:gd name="T91" fmla="*/ 18 h 57"/>
                <a:gd name="T92" fmla="*/ 26 w 40"/>
                <a:gd name="T93" fmla="*/ 18 h 57"/>
                <a:gd name="T94" fmla="*/ 26 w 40"/>
                <a:gd name="T95" fmla="*/ 19 h 57"/>
                <a:gd name="T96" fmla="*/ 29 w 40"/>
                <a:gd name="T97" fmla="*/ 21 h 57"/>
                <a:gd name="T98" fmla="*/ 29 w 40"/>
                <a:gd name="T99" fmla="*/ 1 h 57"/>
                <a:gd name="T100" fmla="*/ 35 w 40"/>
                <a:gd name="T101" fmla="*/ 0 h 57"/>
                <a:gd name="T102" fmla="*/ 38 w 40"/>
                <a:gd name="T103" fmla="*/ 1 h 57"/>
                <a:gd name="T104" fmla="*/ 39 w 40"/>
                <a:gd name="T105" fmla="*/ 6 h 57"/>
                <a:gd name="T106" fmla="*/ 39 w 40"/>
                <a:gd name="T107" fmla="*/ 25 h 57"/>
                <a:gd name="T108" fmla="*/ 39 w 40"/>
                <a:gd name="T109" fmla="*/ 51 h 57"/>
                <a:gd name="T110" fmla="*/ 39 w 40"/>
                <a:gd name="T111" fmla="*/ 5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0" h="57">
                  <a:moveTo>
                    <a:pt x="15" y="27"/>
                  </a:moveTo>
                  <a:cubicBezTo>
                    <a:pt x="15" y="27"/>
                    <a:pt x="15" y="28"/>
                    <a:pt x="15" y="28"/>
                  </a:cubicBezTo>
                  <a:cubicBezTo>
                    <a:pt x="13" y="29"/>
                    <a:pt x="12" y="30"/>
                    <a:pt x="12" y="32"/>
                  </a:cubicBezTo>
                  <a:cubicBezTo>
                    <a:pt x="11" y="33"/>
                    <a:pt x="10" y="36"/>
                    <a:pt x="11" y="39"/>
                  </a:cubicBezTo>
                  <a:cubicBezTo>
                    <a:pt x="11" y="42"/>
                    <a:pt x="13" y="45"/>
                    <a:pt x="15" y="46"/>
                  </a:cubicBezTo>
                  <a:cubicBezTo>
                    <a:pt x="18" y="48"/>
                    <a:pt x="22" y="48"/>
                    <a:pt x="24" y="46"/>
                  </a:cubicBezTo>
                  <a:cubicBezTo>
                    <a:pt x="25" y="46"/>
                    <a:pt x="27" y="44"/>
                    <a:pt x="27" y="43"/>
                  </a:cubicBezTo>
                  <a:cubicBezTo>
                    <a:pt x="27" y="43"/>
                    <a:pt x="28" y="43"/>
                    <a:pt x="28" y="43"/>
                  </a:cubicBezTo>
                  <a:cubicBezTo>
                    <a:pt x="29" y="40"/>
                    <a:pt x="29" y="36"/>
                    <a:pt x="28" y="33"/>
                  </a:cubicBezTo>
                  <a:cubicBezTo>
                    <a:pt x="28" y="32"/>
                    <a:pt x="28" y="31"/>
                    <a:pt x="28" y="31"/>
                  </a:cubicBezTo>
                  <a:cubicBezTo>
                    <a:pt x="28" y="31"/>
                    <a:pt x="28" y="31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6" y="28"/>
                    <a:pt x="26" y="28"/>
                    <a:pt x="25" y="28"/>
                  </a:cubicBezTo>
                  <a:cubicBezTo>
                    <a:pt x="24" y="27"/>
                    <a:pt x="23" y="26"/>
                    <a:pt x="22" y="26"/>
                  </a:cubicBezTo>
                  <a:cubicBezTo>
                    <a:pt x="21" y="26"/>
                    <a:pt x="19" y="26"/>
                    <a:pt x="18" y="26"/>
                  </a:cubicBezTo>
                  <a:cubicBezTo>
                    <a:pt x="17" y="27"/>
                    <a:pt x="16" y="27"/>
                    <a:pt x="15" y="27"/>
                  </a:cubicBezTo>
                  <a:moveTo>
                    <a:pt x="39" y="55"/>
                  </a:moveTo>
                  <a:cubicBezTo>
                    <a:pt x="38" y="56"/>
                    <a:pt x="36" y="56"/>
                    <a:pt x="34" y="56"/>
                  </a:cubicBezTo>
                  <a:cubicBezTo>
                    <a:pt x="33" y="56"/>
                    <a:pt x="31" y="56"/>
                    <a:pt x="30" y="55"/>
                  </a:cubicBezTo>
                  <a:cubicBezTo>
                    <a:pt x="29" y="54"/>
                    <a:pt x="29" y="53"/>
                    <a:pt x="29" y="52"/>
                  </a:cubicBezTo>
                  <a:cubicBezTo>
                    <a:pt x="29" y="51"/>
                    <a:pt x="29" y="52"/>
                    <a:pt x="28" y="52"/>
                  </a:cubicBezTo>
                  <a:cubicBezTo>
                    <a:pt x="28" y="53"/>
                    <a:pt x="27" y="54"/>
                    <a:pt x="26" y="54"/>
                  </a:cubicBezTo>
                  <a:cubicBezTo>
                    <a:pt x="26" y="54"/>
                    <a:pt x="26" y="54"/>
                    <a:pt x="26" y="55"/>
                  </a:cubicBezTo>
                  <a:cubicBezTo>
                    <a:pt x="24" y="56"/>
                    <a:pt x="20" y="57"/>
                    <a:pt x="17" y="56"/>
                  </a:cubicBezTo>
                  <a:cubicBezTo>
                    <a:pt x="14" y="56"/>
                    <a:pt x="12" y="55"/>
                    <a:pt x="10" y="54"/>
                  </a:cubicBezTo>
                  <a:cubicBezTo>
                    <a:pt x="9" y="54"/>
                    <a:pt x="9" y="54"/>
                    <a:pt x="8" y="53"/>
                  </a:cubicBezTo>
                  <a:cubicBezTo>
                    <a:pt x="8" y="53"/>
                    <a:pt x="7" y="53"/>
                    <a:pt x="7" y="52"/>
                  </a:cubicBezTo>
                  <a:cubicBezTo>
                    <a:pt x="7" y="52"/>
                    <a:pt x="6" y="52"/>
                    <a:pt x="6" y="52"/>
                  </a:cubicBezTo>
                  <a:cubicBezTo>
                    <a:pt x="6" y="51"/>
                    <a:pt x="6" y="51"/>
                    <a:pt x="5" y="51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49"/>
                    <a:pt x="4" y="48"/>
                  </a:cubicBezTo>
                  <a:cubicBezTo>
                    <a:pt x="1" y="45"/>
                    <a:pt x="0" y="40"/>
                    <a:pt x="0" y="35"/>
                  </a:cubicBezTo>
                  <a:cubicBezTo>
                    <a:pt x="1" y="32"/>
                    <a:pt x="2" y="29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5"/>
                    <a:pt x="3" y="25"/>
                    <a:pt x="4" y="25"/>
                  </a:cubicBezTo>
                  <a:cubicBezTo>
                    <a:pt x="4" y="25"/>
                    <a:pt x="4" y="25"/>
                    <a:pt x="4" y="24"/>
                  </a:cubicBezTo>
                  <a:cubicBezTo>
                    <a:pt x="4" y="24"/>
                    <a:pt x="5" y="24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7" y="21"/>
                    <a:pt x="8" y="20"/>
                    <a:pt x="9" y="20"/>
                  </a:cubicBezTo>
                  <a:cubicBezTo>
                    <a:pt x="9" y="20"/>
                    <a:pt x="9" y="20"/>
                    <a:pt x="9" y="19"/>
                  </a:cubicBezTo>
                  <a:cubicBezTo>
                    <a:pt x="10" y="19"/>
                    <a:pt x="10" y="19"/>
                    <a:pt x="11" y="19"/>
                  </a:cubicBezTo>
                  <a:cubicBezTo>
                    <a:pt x="13" y="18"/>
                    <a:pt x="16" y="17"/>
                    <a:pt x="20" y="17"/>
                  </a:cubicBezTo>
                  <a:cubicBezTo>
                    <a:pt x="21" y="17"/>
                    <a:pt x="22" y="17"/>
                    <a:pt x="23" y="18"/>
                  </a:cubicBezTo>
                  <a:cubicBezTo>
                    <a:pt x="24" y="18"/>
                    <a:pt x="24" y="18"/>
                    <a:pt x="25" y="18"/>
                  </a:cubicBezTo>
                  <a:cubicBezTo>
                    <a:pt x="25" y="18"/>
                    <a:pt x="25" y="18"/>
                    <a:pt x="26" y="18"/>
                  </a:cubicBezTo>
                  <a:cubicBezTo>
                    <a:pt x="26" y="18"/>
                    <a:pt x="26" y="19"/>
                    <a:pt x="26" y="19"/>
                  </a:cubicBezTo>
                  <a:cubicBezTo>
                    <a:pt x="27" y="19"/>
                    <a:pt x="28" y="20"/>
                    <a:pt x="29" y="21"/>
                  </a:cubicBezTo>
                  <a:cubicBezTo>
                    <a:pt x="29" y="15"/>
                    <a:pt x="29" y="8"/>
                    <a:pt x="29" y="1"/>
                  </a:cubicBezTo>
                  <a:cubicBezTo>
                    <a:pt x="30" y="0"/>
                    <a:pt x="32" y="0"/>
                    <a:pt x="35" y="0"/>
                  </a:cubicBezTo>
                  <a:cubicBezTo>
                    <a:pt x="36" y="0"/>
                    <a:pt x="38" y="0"/>
                    <a:pt x="38" y="1"/>
                  </a:cubicBezTo>
                  <a:cubicBezTo>
                    <a:pt x="39" y="2"/>
                    <a:pt x="39" y="4"/>
                    <a:pt x="39" y="6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35"/>
                    <a:pt x="39" y="43"/>
                    <a:pt x="39" y="51"/>
                  </a:cubicBezTo>
                  <a:cubicBezTo>
                    <a:pt x="39" y="52"/>
                    <a:pt x="40" y="54"/>
                    <a:pt x="39" y="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xmlns="" id="{923D935A-55AE-E141-8C8A-91A96AEC93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49" y="2074"/>
              <a:ext cx="162" cy="172"/>
            </a:xfrm>
            <a:custGeom>
              <a:avLst/>
              <a:gdLst>
                <a:gd name="T0" fmla="*/ 19 w 38"/>
                <a:gd name="T1" fmla="*/ 9 h 41"/>
                <a:gd name="T2" fmla="*/ 11 w 38"/>
                <a:gd name="T3" fmla="*/ 16 h 41"/>
                <a:gd name="T4" fmla="*/ 27 w 38"/>
                <a:gd name="T5" fmla="*/ 16 h 41"/>
                <a:gd name="T6" fmla="*/ 19 w 38"/>
                <a:gd name="T7" fmla="*/ 9 h 41"/>
                <a:gd name="T8" fmla="*/ 10 w 38"/>
                <a:gd name="T9" fmla="*/ 23 h 41"/>
                <a:gd name="T10" fmla="*/ 13 w 38"/>
                <a:gd name="T11" fmla="*/ 30 h 41"/>
                <a:gd name="T12" fmla="*/ 16 w 38"/>
                <a:gd name="T13" fmla="*/ 31 h 41"/>
                <a:gd name="T14" fmla="*/ 24 w 38"/>
                <a:gd name="T15" fmla="*/ 31 h 41"/>
                <a:gd name="T16" fmla="*/ 27 w 38"/>
                <a:gd name="T17" fmla="*/ 29 h 41"/>
                <a:gd name="T18" fmla="*/ 29 w 38"/>
                <a:gd name="T19" fmla="*/ 27 h 41"/>
                <a:gd name="T20" fmla="*/ 33 w 38"/>
                <a:gd name="T21" fmla="*/ 28 h 41"/>
                <a:gd name="T22" fmla="*/ 35 w 38"/>
                <a:gd name="T23" fmla="*/ 28 h 41"/>
                <a:gd name="T24" fmla="*/ 34 w 38"/>
                <a:gd name="T25" fmla="*/ 34 h 41"/>
                <a:gd name="T26" fmla="*/ 21 w 38"/>
                <a:gd name="T27" fmla="*/ 41 h 41"/>
                <a:gd name="T28" fmla="*/ 9 w 38"/>
                <a:gd name="T29" fmla="*/ 37 h 41"/>
                <a:gd name="T30" fmla="*/ 0 w 38"/>
                <a:gd name="T31" fmla="*/ 21 h 41"/>
                <a:gd name="T32" fmla="*/ 1 w 38"/>
                <a:gd name="T33" fmla="*/ 16 h 41"/>
                <a:gd name="T34" fmla="*/ 2 w 38"/>
                <a:gd name="T35" fmla="*/ 13 h 41"/>
                <a:gd name="T36" fmla="*/ 2 w 38"/>
                <a:gd name="T37" fmla="*/ 11 h 41"/>
                <a:gd name="T38" fmla="*/ 3 w 38"/>
                <a:gd name="T39" fmla="*/ 10 h 41"/>
                <a:gd name="T40" fmla="*/ 4 w 38"/>
                <a:gd name="T41" fmla="*/ 8 h 41"/>
                <a:gd name="T42" fmla="*/ 5 w 38"/>
                <a:gd name="T43" fmla="*/ 8 h 41"/>
                <a:gd name="T44" fmla="*/ 5 w 38"/>
                <a:gd name="T45" fmla="*/ 7 h 41"/>
                <a:gd name="T46" fmla="*/ 8 w 38"/>
                <a:gd name="T47" fmla="*/ 4 h 41"/>
                <a:gd name="T48" fmla="*/ 24 w 38"/>
                <a:gd name="T49" fmla="*/ 1 h 41"/>
                <a:gd name="T50" fmla="*/ 25 w 38"/>
                <a:gd name="T51" fmla="*/ 1 h 41"/>
                <a:gd name="T52" fmla="*/ 26 w 38"/>
                <a:gd name="T53" fmla="*/ 2 h 41"/>
                <a:gd name="T54" fmla="*/ 29 w 38"/>
                <a:gd name="T55" fmla="*/ 3 h 41"/>
                <a:gd name="T56" fmla="*/ 30 w 38"/>
                <a:gd name="T57" fmla="*/ 4 h 41"/>
                <a:gd name="T58" fmla="*/ 31 w 38"/>
                <a:gd name="T59" fmla="*/ 5 h 41"/>
                <a:gd name="T60" fmla="*/ 34 w 38"/>
                <a:gd name="T61" fmla="*/ 8 h 41"/>
                <a:gd name="T62" fmla="*/ 36 w 38"/>
                <a:gd name="T63" fmla="*/ 11 h 41"/>
                <a:gd name="T64" fmla="*/ 37 w 38"/>
                <a:gd name="T65" fmla="*/ 20 h 41"/>
                <a:gd name="T66" fmla="*/ 37 w 38"/>
                <a:gd name="T67" fmla="*/ 22 h 41"/>
                <a:gd name="T68" fmla="*/ 34 w 38"/>
                <a:gd name="T69" fmla="*/ 23 h 41"/>
                <a:gd name="T70" fmla="*/ 10 w 38"/>
                <a:gd name="T71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8" h="41">
                  <a:moveTo>
                    <a:pt x="19" y="9"/>
                  </a:moveTo>
                  <a:cubicBezTo>
                    <a:pt x="14" y="9"/>
                    <a:pt x="11" y="12"/>
                    <a:pt x="11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2"/>
                    <a:pt x="23" y="9"/>
                    <a:pt x="19" y="9"/>
                  </a:cubicBezTo>
                  <a:moveTo>
                    <a:pt x="10" y="23"/>
                  </a:moveTo>
                  <a:cubicBezTo>
                    <a:pt x="10" y="26"/>
                    <a:pt x="12" y="28"/>
                    <a:pt x="13" y="30"/>
                  </a:cubicBezTo>
                  <a:cubicBezTo>
                    <a:pt x="14" y="30"/>
                    <a:pt x="15" y="31"/>
                    <a:pt x="16" y="31"/>
                  </a:cubicBezTo>
                  <a:cubicBezTo>
                    <a:pt x="18" y="32"/>
                    <a:pt x="22" y="32"/>
                    <a:pt x="24" y="31"/>
                  </a:cubicBezTo>
                  <a:cubicBezTo>
                    <a:pt x="25" y="31"/>
                    <a:pt x="26" y="30"/>
                    <a:pt x="27" y="29"/>
                  </a:cubicBezTo>
                  <a:cubicBezTo>
                    <a:pt x="27" y="28"/>
                    <a:pt x="28" y="27"/>
                    <a:pt x="29" y="27"/>
                  </a:cubicBezTo>
                  <a:cubicBezTo>
                    <a:pt x="30" y="26"/>
                    <a:pt x="32" y="27"/>
                    <a:pt x="33" y="28"/>
                  </a:cubicBezTo>
                  <a:cubicBezTo>
                    <a:pt x="34" y="28"/>
                    <a:pt x="35" y="28"/>
                    <a:pt x="35" y="28"/>
                  </a:cubicBezTo>
                  <a:cubicBezTo>
                    <a:pt x="38" y="30"/>
                    <a:pt x="35" y="33"/>
                    <a:pt x="34" y="34"/>
                  </a:cubicBezTo>
                  <a:cubicBezTo>
                    <a:pt x="31" y="38"/>
                    <a:pt x="27" y="40"/>
                    <a:pt x="21" y="41"/>
                  </a:cubicBezTo>
                  <a:cubicBezTo>
                    <a:pt x="16" y="41"/>
                    <a:pt x="12" y="39"/>
                    <a:pt x="9" y="37"/>
                  </a:cubicBezTo>
                  <a:cubicBezTo>
                    <a:pt x="4" y="34"/>
                    <a:pt x="0" y="29"/>
                    <a:pt x="0" y="21"/>
                  </a:cubicBezTo>
                  <a:cubicBezTo>
                    <a:pt x="0" y="19"/>
                    <a:pt x="1" y="17"/>
                    <a:pt x="1" y="16"/>
                  </a:cubicBezTo>
                  <a:cubicBezTo>
                    <a:pt x="1" y="15"/>
                    <a:pt x="1" y="14"/>
                    <a:pt x="2" y="13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11"/>
                    <a:pt x="3" y="11"/>
                    <a:pt x="3" y="10"/>
                  </a:cubicBezTo>
                  <a:cubicBezTo>
                    <a:pt x="3" y="9"/>
                    <a:pt x="4" y="9"/>
                    <a:pt x="4" y="8"/>
                  </a:cubicBezTo>
                  <a:cubicBezTo>
                    <a:pt x="4" y="8"/>
                    <a:pt x="5" y="8"/>
                    <a:pt x="5" y="8"/>
                  </a:cubicBezTo>
                  <a:cubicBezTo>
                    <a:pt x="5" y="8"/>
                    <a:pt x="5" y="7"/>
                    <a:pt x="5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12" y="1"/>
                    <a:pt x="18" y="0"/>
                    <a:pt x="24" y="1"/>
                  </a:cubicBezTo>
                  <a:cubicBezTo>
                    <a:pt x="24" y="1"/>
                    <a:pt x="24" y="1"/>
                    <a:pt x="25" y="1"/>
                  </a:cubicBezTo>
                  <a:cubicBezTo>
                    <a:pt x="25" y="1"/>
                    <a:pt x="26" y="2"/>
                    <a:pt x="26" y="2"/>
                  </a:cubicBezTo>
                  <a:cubicBezTo>
                    <a:pt x="27" y="2"/>
                    <a:pt x="28" y="3"/>
                    <a:pt x="29" y="3"/>
                  </a:cubicBezTo>
                  <a:cubicBezTo>
                    <a:pt x="29" y="3"/>
                    <a:pt x="29" y="4"/>
                    <a:pt x="30" y="4"/>
                  </a:cubicBezTo>
                  <a:cubicBezTo>
                    <a:pt x="30" y="4"/>
                    <a:pt x="31" y="4"/>
                    <a:pt x="31" y="5"/>
                  </a:cubicBezTo>
                  <a:cubicBezTo>
                    <a:pt x="32" y="6"/>
                    <a:pt x="33" y="7"/>
                    <a:pt x="34" y="8"/>
                  </a:cubicBezTo>
                  <a:cubicBezTo>
                    <a:pt x="35" y="9"/>
                    <a:pt x="35" y="10"/>
                    <a:pt x="36" y="11"/>
                  </a:cubicBezTo>
                  <a:cubicBezTo>
                    <a:pt x="37" y="13"/>
                    <a:pt x="38" y="16"/>
                    <a:pt x="37" y="20"/>
                  </a:cubicBezTo>
                  <a:cubicBezTo>
                    <a:pt x="37" y="21"/>
                    <a:pt x="37" y="22"/>
                    <a:pt x="37" y="22"/>
                  </a:cubicBezTo>
                  <a:cubicBezTo>
                    <a:pt x="37" y="23"/>
                    <a:pt x="36" y="23"/>
                    <a:pt x="34" y="23"/>
                  </a:cubicBezTo>
                  <a:cubicBezTo>
                    <a:pt x="26" y="24"/>
                    <a:pt x="18" y="23"/>
                    <a:pt x="10" y="2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xmlns="" id="{F646AFB9-B5C4-4747-8E09-0ED1DA46C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0" y="2074"/>
              <a:ext cx="252" cy="168"/>
            </a:xfrm>
            <a:custGeom>
              <a:avLst/>
              <a:gdLst>
                <a:gd name="T0" fmla="*/ 32 w 59"/>
                <a:gd name="T1" fmla="*/ 7 h 40"/>
                <a:gd name="T2" fmla="*/ 33 w 59"/>
                <a:gd name="T3" fmla="*/ 6 h 40"/>
                <a:gd name="T4" fmla="*/ 34 w 59"/>
                <a:gd name="T5" fmla="*/ 5 h 40"/>
                <a:gd name="T6" fmla="*/ 35 w 59"/>
                <a:gd name="T7" fmla="*/ 4 h 40"/>
                <a:gd name="T8" fmla="*/ 36 w 59"/>
                <a:gd name="T9" fmla="*/ 3 h 40"/>
                <a:gd name="T10" fmla="*/ 37 w 59"/>
                <a:gd name="T11" fmla="*/ 3 h 40"/>
                <a:gd name="T12" fmla="*/ 37 w 59"/>
                <a:gd name="T13" fmla="*/ 2 h 40"/>
                <a:gd name="T14" fmla="*/ 51 w 59"/>
                <a:gd name="T15" fmla="*/ 2 h 40"/>
                <a:gd name="T16" fmla="*/ 52 w 59"/>
                <a:gd name="T17" fmla="*/ 3 h 40"/>
                <a:gd name="T18" fmla="*/ 53 w 59"/>
                <a:gd name="T19" fmla="*/ 4 h 40"/>
                <a:gd name="T20" fmla="*/ 54 w 59"/>
                <a:gd name="T21" fmla="*/ 5 h 40"/>
                <a:gd name="T22" fmla="*/ 55 w 59"/>
                <a:gd name="T23" fmla="*/ 5 h 40"/>
                <a:gd name="T24" fmla="*/ 56 w 59"/>
                <a:gd name="T25" fmla="*/ 7 h 40"/>
                <a:gd name="T26" fmla="*/ 58 w 59"/>
                <a:gd name="T27" fmla="*/ 30 h 40"/>
                <a:gd name="T28" fmla="*/ 57 w 59"/>
                <a:gd name="T29" fmla="*/ 39 h 40"/>
                <a:gd name="T30" fmla="*/ 51 w 59"/>
                <a:gd name="T31" fmla="*/ 40 h 40"/>
                <a:gd name="T32" fmla="*/ 50 w 59"/>
                <a:gd name="T33" fmla="*/ 39 h 40"/>
                <a:gd name="T34" fmla="*/ 49 w 59"/>
                <a:gd name="T35" fmla="*/ 39 h 40"/>
                <a:gd name="T36" fmla="*/ 48 w 59"/>
                <a:gd name="T37" fmla="*/ 28 h 40"/>
                <a:gd name="T38" fmla="*/ 47 w 59"/>
                <a:gd name="T39" fmla="*/ 13 h 40"/>
                <a:gd name="T40" fmla="*/ 39 w 59"/>
                <a:gd name="T41" fmla="*/ 11 h 40"/>
                <a:gd name="T42" fmla="*/ 36 w 59"/>
                <a:gd name="T43" fmla="*/ 13 h 40"/>
                <a:gd name="T44" fmla="*/ 35 w 59"/>
                <a:gd name="T45" fmla="*/ 14 h 40"/>
                <a:gd name="T46" fmla="*/ 35 w 59"/>
                <a:gd name="T47" fmla="*/ 28 h 40"/>
                <a:gd name="T48" fmla="*/ 34 w 59"/>
                <a:gd name="T49" fmla="*/ 39 h 40"/>
                <a:gd name="T50" fmla="*/ 30 w 59"/>
                <a:gd name="T51" fmla="*/ 40 h 40"/>
                <a:gd name="T52" fmla="*/ 25 w 59"/>
                <a:gd name="T53" fmla="*/ 39 h 40"/>
                <a:gd name="T54" fmla="*/ 24 w 59"/>
                <a:gd name="T55" fmla="*/ 28 h 40"/>
                <a:gd name="T56" fmla="*/ 24 w 59"/>
                <a:gd name="T57" fmla="*/ 22 h 40"/>
                <a:gd name="T58" fmla="*/ 24 w 59"/>
                <a:gd name="T59" fmla="*/ 13 h 40"/>
                <a:gd name="T60" fmla="*/ 15 w 59"/>
                <a:gd name="T61" fmla="*/ 11 h 40"/>
                <a:gd name="T62" fmla="*/ 11 w 59"/>
                <a:gd name="T63" fmla="*/ 14 h 40"/>
                <a:gd name="T64" fmla="*/ 11 w 59"/>
                <a:gd name="T65" fmla="*/ 16 h 40"/>
                <a:gd name="T66" fmla="*/ 11 w 59"/>
                <a:gd name="T67" fmla="*/ 28 h 40"/>
                <a:gd name="T68" fmla="*/ 11 w 59"/>
                <a:gd name="T69" fmla="*/ 34 h 40"/>
                <a:gd name="T70" fmla="*/ 10 w 59"/>
                <a:gd name="T71" fmla="*/ 39 h 40"/>
                <a:gd name="T72" fmla="*/ 3 w 59"/>
                <a:gd name="T73" fmla="*/ 40 h 40"/>
                <a:gd name="T74" fmla="*/ 2 w 59"/>
                <a:gd name="T75" fmla="*/ 39 h 40"/>
                <a:gd name="T76" fmla="*/ 1 w 59"/>
                <a:gd name="T77" fmla="*/ 39 h 40"/>
                <a:gd name="T78" fmla="*/ 1 w 59"/>
                <a:gd name="T79" fmla="*/ 30 h 40"/>
                <a:gd name="T80" fmla="*/ 1 w 59"/>
                <a:gd name="T81" fmla="*/ 12 h 40"/>
                <a:gd name="T82" fmla="*/ 1 w 59"/>
                <a:gd name="T83" fmla="*/ 3 h 40"/>
                <a:gd name="T84" fmla="*/ 5 w 59"/>
                <a:gd name="T85" fmla="*/ 2 h 40"/>
                <a:gd name="T86" fmla="*/ 9 w 59"/>
                <a:gd name="T87" fmla="*/ 2 h 40"/>
                <a:gd name="T88" fmla="*/ 10 w 59"/>
                <a:gd name="T89" fmla="*/ 6 h 40"/>
                <a:gd name="T90" fmla="*/ 11 w 59"/>
                <a:gd name="T91" fmla="*/ 6 h 40"/>
                <a:gd name="T92" fmla="*/ 20 w 59"/>
                <a:gd name="T93" fmla="*/ 1 h 40"/>
                <a:gd name="T94" fmla="*/ 32 w 59"/>
                <a:gd name="T95" fmla="*/ 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9" h="40">
                  <a:moveTo>
                    <a:pt x="32" y="7"/>
                  </a:moveTo>
                  <a:cubicBezTo>
                    <a:pt x="33" y="7"/>
                    <a:pt x="33" y="6"/>
                    <a:pt x="33" y="6"/>
                  </a:cubicBezTo>
                  <a:cubicBezTo>
                    <a:pt x="33" y="6"/>
                    <a:pt x="34" y="6"/>
                    <a:pt x="34" y="5"/>
                  </a:cubicBezTo>
                  <a:cubicBezTo>
                    <a:pt x="34" y="5"/>
                    <a:pt x="35" y="5"/>
                    <a:pt x="35" y="4"/>
                  </a:cubicBezTo>
                  <a:cubicBezTo>
                    <a:pt x="35" y="4"/>
                    <a:pt x="36" y="3"/>
                    <a:pt x="36" y="3"/>
                  </a:cubicBezTo>
                  <a:cubicBezTo>
                    <a:pt x="36" y="3"/>
                    <a:pt x="36" y="3"/>
                    <a:pt x="37" y="3"/>
                  </a:cubicBezTo>
                  <a:cubicBezTo>
                    <a:pt x="37" y="3"/>
                    <a:pt x="37" y="2"/>
                    <a:pt x="37" y="2"/>
                  </a:cubicBezTo>
                  <a:cubicBezTo>
                    <a:pt x="41" y="1"/>
                    <a:pt x="47" y="0"/>
                    <a:pt x="51" y="2"/>
                  </a:cubicBezTo>
                  <a:cubicBezTo>
                    <a:pt x="51" y="2"/>
                    <a:pt x="52" y="3"/>
                    <a:pt x="52" y="3"/>
                  </a:cubicBezTo>
                  <a:cubicBezTo>
                    <a:pt x="52" y="3"/>
                    <a:pt x="53" y="3"/>
                    <a:pt x="53" y="4"/>
                  </a:cubicBezTo>
                  <a:cubicBezTo>
                    <a:pt x="54" y="4"/>
                    <a:pt x="54" y="4"/>
                    <a:pt x="54" y="5"/>
                  </a:cubicBezTo>
                  <a:cubicBezTo>
                    <a:pt x="55" y="5"/>
                    <a:pt x="54" y="5"/>
                    <a:pt x="55" y="5"/>
                  </a:cubicBezTo>
                  <a:cubicBezTo>
                    <a:pt x="55" y="6"/>
                    <a:pt x="56" y="6"/>
                    <a:pt x="56" y="7"/>
                  </a:cubicBezTo>
                  <a:cubicBezTo>
                    <a:pt x="59" y="12"/>
                    <a:pt x="58" y="22"/>
                    <a:pt x="58" y="30"/>
                  </a:cubicBezTo>
                  <a:cubicBezTo>
                    <a:pt x="58" y="33"/>
                    <a:pt x="59" y="38"/>
                    <a:pt x="57" y="39"/>
                  </a:cubicBezTo>
                  <a:cubicBezTo>
                    <a:pt x="56" y="40"/>
                    <a:pt x="53" y="40"/>
                    <a:pt x="51" y="40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7" y="38"/>
                    <a:pt x="48" y="31"/>
                    <a:pt x="48" y="28"/>
                  </a:cubicBezTo>
                  <a:cubicBezTo>
                    <a:pt x="48" y="23"/>
                    <a:pt x="49" y="16"/>
                    <a:pt x="47" y="13"/>
                  </a:cubicBezTo>
                  <a:cubicBezTo>
                    <a:pt x="46" y="11"/>
                    <a:pt x="42" y="9"/>
                    <a:pt x="39" y="11"/>
                  </a:cubicBezTo>
                  <a:cubicBezTo>
                    <a:pt x="38" y="11"/>
                    <a:pt x="36" y="12"/>
                    <a:pt x="36" y="13"/>
                  </a:cubicBezTo>
                  <a:cubicBezTo>
                    <a:pt x="36" y="14"/>
                    <a:pt x="35" y="14"/>
                    <a:pt x="35" y="14"/>
                  </a:cubicBezTo>
                  <a:cubicBezTo>
                    <a:pt x="34" y="17"/>
                    <a:pt x="35" y="24"/>
                    <a:pt x="35" y="28"/>
                  </a:cubicBezTo>
                  <a:cubicBezTo>
                    <a:pt x="35" y="30"/>
                    <a:pt x="35" y="38"/>
                    <a:pt x="34" y="39"/>
                  </a:cubicBezTo>
                  <a:cubicBezTo>
                    <a:pt x="33" y="40"/>
                    <a:pt x="32" y="40"/>
                    <a:pt x="30" y="40"/>
                  </a:cubicBezTo>
                  <a:cubicBezTo>
                    <a:pt x="28" y="40"/>
                    <a:pt x="26" y="40"/>
                    <a:pt x="25" y="39"/>
                  </a:cubicBezTo>
                  <a:cubicBezTo>
                    <a:pt x="24" y="38"/>
                    <a:pt x="24" y="32"/>
                    <a:pt x="24" y="28"/>
                  </a:cubicBezTo>
                  <a:cubicBezTo>
                    <a:pt x="24" y="26"/>
                    <a:pt x="24" y="24"/>
                    <a:pt x="24" y="22"/>
                  </a:cubicBezTo>
                  <a:cubicBezTo>
                    <a:pt x="24" y="18"/>
                    <a:pt x="25" y="15"/>
                    <a:pt x="24" y="13"/>
                  </a:cubicBezTo>
                  <a:cubicBezTo>
                    <a:pt x="22" y="11"/>
                    <a:pt x="19" y="9"/>
                    <a:pt x="15" y="11"/>
                  </a:cubicBezTo>
                  <a:cubicBezTo>
                    <a:pt x="14" y="11"/>
                    <a:pt x="12" y="12"/>
                    <a:pt x="11" y="14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9"/>
                    <a:pt x="11" y="24"/>
                    <a:pt x="11" y="28"/>
                  </a:cubicBezTo>
                  <a:cubicBezTo>
                    <a:pt x="11" y="29"/>
                    <a:pt x="11" y="32"/>
                    <a:pt x="11" y="34"/>
                  </a:cubicBezTo>
                  <a:cubicBezTo>
                    <a:pt x="11" y="36"/>
                    <a:pt x="11" y="38"/>
                    <a:pt x="10" y="39"/>
                  </a:cubicBezTo>
                  <a:cubicBezTo>
                    <a:pt x="10" y="40"/>
                    <a:pt x="6" y="40"/>
                    <a:pt x="3" y="40"/>
                  </a:cubicBezTo>
                  <a:cubicBezTo>
                    <a:pt x="3" y="39"/>
                    <a:pt x="3" y="39"/>
                    <a:pt x="2" y="39"/>
                  </a:cubicBezTo>
                  <a:cubicBezTo>
                    <a:pt x="2" y="39"/>
                    <a:pt x="1" y="39"/>
                    <a:pt x="1" y="39"/>
                  </a:cubicBezTo>
                  <a:cubicBezTo>
                    <a:pt x="0" y="38"/>
                    <a:pt x="1" y="33"/>
                    <a:pt x="1" y="30"/>
                  </a:cubicBezTo>
                  <a:cubicBezTo>
                    <a:pt x="1" y="24"/>
                    <a:pt x="1" y="18"/>
                    <a:pt x="1" y="12"/>
                  </a:cubicBezTo>
                  <a:cubicBezTo>
                    <a:pt x="1" y="9"/>
                    <a:pt x="0" y="4"/>
                    <a:pt x="1" y="3"/>
                  </a:cubicBezTo>
                  <a:cubicBezTo>
                    <a:pt x="2" y="2"/>
                    <a:pt x="3" y="2"/>
                    <a:pt x="5" y="2"/>
                  </a:cubicBezTo>
                  <a:cubicBezTo>
                    <a:pt x="6" y="2"/>
                    <a:pt x="8" y="2"/>
                    <a:pt x="9" y="2"/>
                  </a:cubicBezTo>
                  <a:cubicBezTo>
                    <a:pt x="10" y="3"/>
                    <a:pt x="11" y="4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3" y="3"/>
                    <a:pt x="16" y="1"/>
                    <a:pt x="20" y="1"/>
                  </a:cubicBezTo>
                  <a:cubicBezTo>
                    <a:pt x="26" y="0"/>
                    <a:pt x="31" y="3"/>
                    <a:pt x="32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xmlns="" id="{9A9E711A-2F59-4E44-B816-19A5BC1FB9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2" y="2074"/>
              <a:ext cx="167" cy="172"/>
            </a:xfrm>
            <a:custGeom>
              <a:avLst/>
              <a:gdLst>
                <a:gd name="T0" fmla="*/ 14 w 39"/>
                <a:gd name="T1" fmla="*/ 12 h 41"/>
                <a:gd name="T2" fmla="*/ 13 w 39"/>
                <a:gd name="T3" fmla="*/ 13 h 41"/>
                <a:gd name="T4" fmla="*/ 11 w 39"/>
                <a:gd name="T5" fmla="*/ 17 h 41"/>
                <a:gd name="T6" fmla="*/ 10 w 39"/>
                <a:gd name="T7" fmla="*/ 19 h 41"/>
                <a:gd name="T8" fmla="*/ 13 w 39"/>
                <a:gd name="T9" fmla="*/ 28 h 41"/>
                <a:gd name="T10" fmla="*/ 15 w 39"/>
                <a:gd name="T11" fmla="*/ 30 h 41"/>
                <a:gd name="T12" fmla="*/ 18 w 39"/>
                <a:gd name="T13" fmla="*/ 31 h 41"/>
                <a:gd name="T14" fmla="*/ 22 w 39"/>
                <a:gd name="T15" fmla="*/ 31 h 41"/>
                <a:gd name="T16" fmla="*/ 23 w 39"/>
                <a:gd name="T17" fmla="*/ 31 h 41"/>
                <a:gd name="T18" fmla="*/ 27 w 39"/>
                <a:gd name="T19" fmla="*/ 27 h 41"/>
                <a:gd name="T20" fmla="*/ 29 w 39"/>
                <a:gd name="T21" fmla="*/ 21 h 41"/>
                <a:gd name="T22" fmla="*/ 27 w 39"/>
                <a:gd name="T23" fmla="*/ 14 h 41"/>
                <a:gd name="T24" fmla="*/ 25 w 39"/>
                <a:gd name="T25" fmla="*/ 12 h 41"/>
                <a:gd name="T26" fmla="*/ 23 w 39"/>
                <a:gd name="T27" fmla="*/ 11 h 41"/>
                <a:gd name="T28" fmla="*/ 22 w 39"/>
                <a:gd name="T29" fmla="*/ 10 h 41"/>
                <a:gd name="T30" fmla="*/ 18 w 39"/>
                <a:gd name="T31" fmla="*/ 10 h 41"/>
                <a:gd name="T32" fmla="*/ 18 w 39"/>
                <a:gd name="T33" fmla="*/ 10 h 41"/>
                <a:gd name="T34" fmla="*/ 14 w 39"/>
                <a:gd name="T35" fmla="*/ 12 h 41"/>
                <a:gd name="T36" fmla="*/ 29 w 39"/>
                <a:gd name="T37" fmla="*/ 5 h 41"/>
                <a:gd name="T38" fmla="*/ 29 w 39"/>
                <a:gd name="T39" fmla="*/ 2 h 41"/>
                <a:gd name="T40" fmla="*/ 34 w 39"/>
                <a:gd name="T41" fmla="*/ 2 h 41"/>
                <a:gd name="T42" fmla="*/ 38 w 39"/>
                <a:gd name="T43" fmla="*/ 3 h 41"/>
                <a:gd name="T44" fmla="*/ 39 w 39"/>
                <a:gd name="T45" fmla="*/ 11 h 41"/>
                <a:gd name="T46" fmla="*/ 39 w 39"/>
                <a:gd name="T47" fmla="*/ 21 h 41"/>
                <a:gd name="T48" fmla="*/ 39 w 39"/>
                <a:gd name="T49" fmla="*/ 39 h 41"/>
                <a:gd name="T50" fmla="*/ 34 w 39"/>
                <a:gd name="T51" fmla="*/ 40 h 41"/>
                <a:gd name="T52" fmla="*/ 29 w 39"/>
                <a:gd name="T53" fmla="*/ 39 h 41"/>
                <a:gd name="T54" fmla="*/ 29 w 39"/>
                <a:gd name="T55" fmla="*/ 36 h 41"/>
                <a:gd name="T56" fmla="*/ 29 w 39"/>
                <a:gd name="T57" fmla="*/ 36 h 41"/>
                <a:gd name="T58" fmla="*/ 27 w 39"/>
                <a:gd name="T59" fmla="*/ 37 h 41"/>
                <a:gd name="T60" fmla="*/ 24 w 39"/>
                <a:gd name="T61" fmla="*/ 40 h 41"/>
                <a:gd name="T62" fmla="*/ 16 w 39"/>
                <a:gd name="T63" fmla="*/ 40 h 41"/>
                <a:gd name="T64" fmla="*/ 9 w 39"/>
                <a:gd name="T65" fmla="*/ 38 h 41"/>
                <a:gd name="T66" fmla="*/ 4 w 39"/>
                <a:gd name="T67" fmla="*/ 34 h 41"/>
                <a:gd name="T68" fmla="*/ 4 w 39"/>
                <a:gd name="T69" fmla="*/ 33 h 41"/>
                <a:gd name="T70" fmla="*/ 3 w 39"/>
                <a:gd name="T71" fmla="*/ 32 h 41"/>
                <a:gd name="T72" fmla="*/ 1 w 39"/>
                <a:gd name="T73" fmla="*/ 29 h 41"/>
                <a:gd name="T74" fmla="*/ 0 w 39"/>
                <a:gd name="T75" fmla="*/ 19 h 41"/>
                <a:gd name="T76" fmla="*/ 4 w 39"/>
                <a:gd name="T77" fmla="*/ 8 h 41"/>
                <a:gd name="T78" fmla="*/ 6 w 39"/>
                <a:gd name="T79" fmla="*/ 6 h 41"/>
                <a:gd name="T80" fmla="*/ 9 w 39"/>
                <a:gd name="T81" fmla="*/ 3 h 41"/>
                <a:gd name="T82" fmla="*/ 16 w 39"/>
                <a:gd name="T83" fmla="*/ 1 h 41"/>
                <a:gd name="T84" fmla="*/ 29 w 39"/>
                <a:gd name="T85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" h="41">
                  <a:moveTo>
                    <a:pt x="14" y="12"/>
                  </a:moveTo>
                  <a:cubicBezTo>
                    <a:pt x="13" y="12"/>
                    <a:pt x="13" y="13"/>
                    <a:pt x="13" y="13"/>
                  </a:cubicBezTo>
                  <a:cubicBezTo>
                    <a:pt x="12" y="14"/>
                    <a:pt x="11" y="15"/>
                    <a:pt x="11" y="17"/>
                  </a:cubicBezTo>
                  <a:cubicBezTo>
                    <a:pt x="11" y="18"/>
                    <a:pt x="10" y="18"/>
                    <a:pt x="10" y="19"/>
                  </a:cubicBezTo>
                  <a:cubicBezTo>
                    <a:pt x="10" y="23"/>
                    <a:pt x="11" y="26"/>
                    <a:pt x="13" y="28"/>
                  </a:cubicBezTo>
                  <a:cubicBezTo>
                    <a:pt x="14" y="29"/>
                    <a:pt x="14" y="30"/>
                    <a:pt x="15" y="30"/>
                  </a:cubicBezTo>
                  <a:cubicBezTo>
                    <a:pt x="16" y="31"/>
                    <a:pt x="17" y="31"/>
                    <a:pt x="18" y="31"/>
                  </a:cubicBezTo>
                  <a:cubicBezTo>
                    <a:pt x="19" y="31"/>
                    <a:pt x="21" y="31"/>
                    <a:pt x="22" y="31"/>
                  </a:cubicBezTo>
                  <a:cubicBezTo>
                    <a:pt x="22" y="31"/>
                    <a:pt x="23" y="31"/>
                    <a:pt x="23" y="31"/>
                  </a:cubicBezTo>
                  <a:cubicBezTo>
                    <a:pt x="25" y="30"/>
                    <a:pt x="27" y="28"/>
                    <a:pt x="27" y="27"/>
                  </a:cubicBezTo>
                  <a:cubicBezTo>
                    <a:pt x="28" y="25"/>
                    <a:pt x="29" y="23"/>
                    <a:pt x="29" y="21"/>
                  </a:cubicBezTo>
                  <a:cubicBezTo>
                    <a:pt x="29" y="18"/>
                    <a:pt x="28" y="16"/>
                    <a:pt x="27" y="14"/>
                  </a:cubicBezTo>
                  <a:cubicBezTo>
                    <a:pt x="26" y="13"/>
                    <a:pt x="26" y="13"/>
                    <a:pt x="25" y="12"/>
                  </a:cubicBezTo>
                  <a:cubicBezTo>
                    <a:pt x="24" y="11"/>
                    <a:pt x="24" y="11"/>
                    <a:pt x="23" y="11"/>
                  </a:cubicBezTo>
                  <a:cubicBezTo>
                    <a:pt x="23" y="11"/>
                    <a:pt x="22" y="10"/>
                    <a:pt x="22" y="10"/>
                  </a:cubicBezTo>
                  <a:cubicBezTo>
                    <a:pt x="21" y="10"/>
                    <a:pt x="19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6" y="11"/>
                    <a:pt x="15" y="11"/>
                    <a:pt x="14" y="12"/>
                  </a:cubicBezTo>
                  <a:moveTo>
                    <a:pt x="29" y="5"/>
                  </a:moveTo>
                  <a:cubicBezTo>
                    <a:pt x="29" y="4"/>
                    <a:pt x="29" y="3"/>
                    <a:pt x="29" y="2"/>
                  </a:cubicBezTo>
                  <a:cubicBezTo>
                    <a:pt x="30" y="2"/>
                    <a:pt x="32" y="2"/>
                    <a:pt x="34" y="2"/>
                  </a:cubicBezTo>
                  <a:cubicBezTo>
                    <a:pt x="36" y="2"/>
                    <a:pt x="37" y="2"/>
                    <a:pt x="38" y="3"/>
                  </a:cubicBezTo>
                  <a:cubicBezTo>
                    <a:pt x="39" y="4"/>
                    <a:pt x="39" y="9"/>
                    <a:pt x="39" y="1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8"/>
                    <a:pt x="39" y="34"/>
                    <a:pt x="39" y="39"/>
                  </a:cubicBezTo>
                  <a:cubicBezTo>
                    <a:pt x="38" y="40"/>
                    <a:pt x="36" y="40"/>
                    <a:pt x="34" y="40"/>
                  </a:cubicBezTo>
                  <a:cubicBezTo>
                    <a:pt x="32" y="40"/>
                    <a:pt x="30" y="40"/>
                    <a:pt x="29" y="39"/>
                  </a:cubicBezTo>
                  <a:cubicBezTo>
                    <a:pt x="29" y="38"/>
                    <a:pt x="29" y="37"/>
                    <a:pt x="29" y="36"/>
                  </a:cubicBezTo>
                  <a:cubicBezTo>
                    <a:pt x="29" y="35"/>
                    <a:pt x="29" y="36"/>
                    <a:pt x="29" y="36"/>
                  </a:cubicBezTo>
                  <a:cubicBezTo>
                    <a:pt x="28" y="36"/>
                    <a:pt x="28" y="37"/>
                    <a:pt x="27" y="37"/>
                  </a:cubicBezTo>
                  <a:cubicBezTo>
                    <a:pt x="26" y="38"/>
                    <a:pt x="25" y="39"/>
                    <a:pt x="24" y="40"/>
                  </a:cubicBezTo>
                  <a:cubicBezTo>
                    <a:pt x="22" y="40"/>
                    <a:pt x="19" y="41"/>
                    <a:pt x="16" y="40"/>
                  </a:cubicBezTo>
                  <a:cubicBezTo>
                    <a:pt x="14" y="40"/>
                    <a:pt x="11" y="39"/>
                    <a:pt x="9" y="38"/>
                  </a:cubicBezTo>
                  <a:cubicBezTo>
                    <a:pt x="7" y="37"/>
                    <a:pt x="5" y="35"/>
                    <a:pt x="4" y="34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3" y="33"/>
                    <a:pt x="3" y="32"/>
                    <a:pt x="3" y="32"/>
                  </a:cubicBezTo>
                  <a:cubicBezTo>
                    <a:pt x="3" y="32"/>
                    <a:pt x="2" y="30"/>
                    <a:pt x="1" y="29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5"/>
                    <a:pt x="2" y="11"/>
                    <a:pt x="4" y="8"/>
                  </a:cubicBezTo>
                  <a:cubicBezTo>
                    <a:pt x="4" y="7"/>
                    <a:pt x="5" y="7"/>
                    <a:pt x="6" y="6"/>
                  </a:cubicBezTo>
                  <a:cubicBezTo>
                    <a:pt x="7" y="5"/>
                    <a:pt x="8" y="4"/>
                    <a:pt x="9" y="3"/>
                  </a:cubicBezTo>
                  <a:cubicBezTo>
                    <a:pt x="11" y="2"/>
                    <a:pt x="14" y="1"/>
                    <a:pt x="16" y="1"/>
                  </a:cubicBezTo>
                  <a:cubicBezTo>
                    <a:pt x="22" y="0"/>
                    <a:pt x="26" y="2"/>
                    <a:pt x="29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xmlns="" id="{0B2A74D9-64CA-1545-9900-B1D58294C1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0" y="2082"/>
              <a:ext cx="47" cy="160"/>
            </a:xfrm>
            <a:custGeom>
              <a:avLst/>
              <a:gdLst>
                <a:gd name="T0" fmla="*/ 2 w 11"/>
                <a:gd name="T1" fmla="*/ 0 h 38"/>
                <a:gd name="T2" fmla="*/ 9 w 11"/>
                <a:gd name="T3" fmla="*/ 0 h 38"/>
                <a:gd name="T4" fmla="*/ 11 w 11"/>
                <a:gd name="T5" fmla="*/ 1 h 38"/>
                <a:gd name="T6" fmla="*/ 11 w 11"/>
                <a:gd name="T7" fmla="*/ 10 h 38"/>
                <a:gd name="T8" fmla="*/ 11 w 11"/>
                <a:gd name="T9" fmla="*/ 33 h 38"/>
                <a:gd name="T10" fmla="*/ 11 w 11"/>
                <a:gd name="T11" fmla="*/ 36 h 38"/>
                <a:gd name="T12" fmla="*/ 6 w 11"/>
                <a:gd name="T13" fmla="*/ 38 h 38"/>
                <a:gd name="T14" fmla="*/ 1 w 11"/>
                <a:gd name="T15" fmla="*/ 37 h 38"/>
                <a:gd name="T16" fmla="*/ 1 w 11"/>
                <a:gd name="T17" fmla="*/ 28 h 38"/>
                <a:gd name="T18" fmla="*/ 1 w 11"/>
                <a:gd name="T19" fmla="*/ 10 h 38"/>
                <a:gd name="T20" fmla="*/ 1 w 11"/>
                <a:gd name="T21" fmla="*/ 1 h 38"/>
                <a:gd name="T22" fmla="*/ 2 w 11"/>
                <a:gd name="T2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38">
                  <a:moveTo>
                    <a:pt x="2" y="0"/>
                  </a:moveTo>
                  <a:cubicBezTo>
                    <a:pt x="3" y="0"/>
                    <a:pt x="8" y="0"/>
                    <a:pt x="9" y="0"/>
                  </a:cubicBezTo>
                  <a:cubicBezTo>
                    <a:pt x="10" y="0"/>
                    <a:pt x="10" y="0"/>
                    <a:pt x="11" y="1"/>
                  </a:cubicBezTo>
                  <a:cubicBezTo>
                    <a:pt x="11" y="2"/>
                    <a:pt x="11" y="7"/>
                    <a:pt x="11" y="10"/>
                  </a:cubicBezTo>
                  <a:cubicBezTo>
                    <a:pt x="11" y="18"/>
                    <a:pt x="11" y="24"/>
                    <a:pt x="11" y="33"/>
                  </a:cubicBezTo>
                  <a:cubicBezTo>
                    <a:pt x="11" y="34"/>
                    <a:pt x="11" y="35"/>
                    <a:pt x="11" y="36"/>
                  </a:cubicBezTo>
                  <a:cubicBezTo>
                    <a:pt x="10" y="38"/>
                    <a:pt x="8" y="38"/>
                    <a:pt x="6" y="38"/>
                  </a:cubicBezTo>
                  <a:cubicBezTo>
                    <a:pt x="4" y="38"/>
                    <a:pt x="2" y="38"/>
                    <a:pt x="1" y="37"/>
                  </a:cubicBezTo>
                  <a:cubicBezTo>
                    <a:pt x="0" y="36"/>
                    <a:pt x="1" y="30"/>
                    <a:pt x="1" y="28"/>
                  </a:cubicBezTo>
                  <a:cubicBezTo>
                    <a:pt x="1" y="23"/>
                    <a:pt x="1" y="14"/>
                    <a:pt x="1" y="10"/>
                  </a:cubicBezTo>
                  <a:cubicBezTo>
                    <a:pt x="1" y="8"/>
                    <a:pt x="0" y="2"/>
                    <a:pt x="1" y="1"/>
                  </a:cubicBezTo>
                  <a:cubicBezTo>
                    <a:pt x="1" y="1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xmlns="" id="{A99FF18B-837B-B24B-9F76-B5D9A168A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1" y="2145"/>
              <a:ext cx="99" cy="302"/>
            </a:xfrm>
            <a:custGeom>
              <a:avLst/>
              <a:gdLst>
                <a:gd name="T0" fmla="*/ 21 w 23"/>
                <a:gd name="T1" fmla="*/ 7 h 72"/>
                <a:gd name="T2" fmla="*/ 22 w 23"/>
                <a:gd name="T3" fmla="*/ 14 h 72"/>
                <a:gd name="T4" fmla="*/ 21 w 23"/>
                <a:gd name="T5" fmla="*/ 17 h 72"/>
                <a:gd name="T6" fmla="*/ 21 w 23"/>
                <a:gd name="T7" fmla="*/ 19 h 72"/>
                <a:gd name="T8" fmla="*/ 21 w 23"/>
                <a:gd name="T9" fmla="*/ 21 h 72"/>
                <a:gd name="T10" fmla="*/ 20 w 23"/>
                <a:gd name="T11" fmla="*/ 24 h 72"/>
                <a:gd name="T12" fmla="*/ 20 w 23"/>
                <a:gd name="T13" fmla="*/ 31 h 72"/>
                <a:gd name="T14" fmla="*/ 19 w 23"/>
                <a:gd name="T15" fmla="*/ 34 h 72"/>
                <a:gd name="T16" fmla="*/ 18 w 23"/>
                <a:gd name="T17" fmla="*/ 40 h 72"/>
                <a:gd name="T18" fmla="*/ 18 w 23"/>
                <a:gd name="T19" fmla="*/ 43 h 72"/>
                <a:gd name="T20" fmla="*/ 17 w 23"/>
                <a:gd name="T21" fmla="*/ 46 h 72"/>
                <a:gd name="T22" fmla="*/ 17 w 23"/>
                <a:gd name="T23" fmla="*/ 50 h 72"/>
                <a:gd name="T24" fmla="*/ 17 w 23"/>
                <a:gd name="T25" fmla="*/ 52 h 72"/>
                <a:gd name="T26" fmla="*/ 17 w 23"/>
                <a:gd name="T27" fmla="*/ 56 h 72"/>
                <a:gd name="T28" fmla="*/ 17 w 23"/>
                <a:gd name="T29" fmla="*/ 58 h 72"/>
                <a:gd name="T30" fmla="*/ 17 w 23"/>
                <a:gd name="T31" fmla="*/ 60 h 72"/>
                <a:gd name="T32" fmla="*/ 16 w 23"/>
                <a:gd name="T33" fmla="*/ 62 h 72"/>
                <a:gd name="T34" fmla="*/ 17 w 23"/>
                <a:gd name="T35" fmla="*/ 64 h 72"/>
                <a:gd name="T36" fmla="*/ 15 w 23"/>
                <a:gd name="T37" fmla="*/ 65 h 72"/>
                <a:gd name="T38" fmla="*/ 14 w 23"/>
                <a:gd name="T39" fmla="*/ 66 h 72"/>
                <a:gd name="T40" fmla="*/ 12 w 23"/>
                <a:gd name="T41" fmla="*/ 68 h 72"/>
                <a:gd name="T42" fmla="*/ 8 w 23"/>
                <a:gd name="T43" fmla="*/ 71 h 72"/>
                <a:gd name="T44" fmla="*/ 7 w 23"/>
                <a:gd name="T45" fmla="*/ 72 h 72"/>
                <a:gd name="T46" fmla="*/ 5 w 23"/>
                <a:gd name="T47" fmla="*/ 72 h 72"/>
                <a:gd name="T48" fmla="*/ 1 w 23"/>
                <a:gd name="T49" fmla="*/ 71 h 72"/>
                <a:gd name="T50" fmla="*/ 0 w 23"/>
                <a:gd name="T51" fmla="*/ 68 h 72"/>
                <a:gd name="T52" fmla="*/ 0 w 23"/>
                <a:gd name="T53" fmla="*/ 61 h 72"/>
                <a:gd name="T54" fmla="*/ 0 w 23"/>
                <a:gd name="T55" fmla="*/ 52 h 72"/>
                <a:gd name="T56" fmla="*/ 1 w 23"/>
                <a:gd name="T57" fmla="*/ 45 h 72"/>
                <a:gd name="T58" fmla="*/ 1 w 23"/>
                <a:gd name="T59" fmla="*/ 41 h 72"/>
                <a:gd name="T60" fmla="*/ 1 w 23"/>
                <a:gd name="T61" fmla="*/ 38 h 72"/>
                <a:gd name="T62" fmla="*/ 2 w 23"/>
                <a:gd name="T63" fmla="*/ 30 h 72"/>
                <a:gd name="T64" fmla="*/ 2 w 23"/>
                <a:gd name="T65" fmla="*/ 28 h 72"/>
                <a:gd name="T66" fmla="*/ 2 w 23"/>
                <a:gd name="T67" fmla="*/ 25 h 72"/>
                <a:gd name="T68" fmla="*/ 3 w 23"/>
                <a:gd name="T69" fmla="*/ 17 h 72"/>
                <a:gd name="T70" fmla="*/ 3 w 23"/>
                <a:gd name="T71" fmla="*/ 15 h 72"/>
                <a:gd name="T72" fmla="*/ 5 w 23"/>
                <a:gd name="T73" fmla="*/ 9 h 72"/>
                <a:gd name="T74" fmla="*/ 7 w 23"/>
                <a:gd name="T75" fmla="*/ 6 h 72"/>
                <a:gd name="T76" fmla="*/ 8 w 23"/>
                <a:gd name="T77" fmla="*/ 5 h 72"/>
                <a:gd name="T78" fmla="*/ 9 w 23"/>
                <a:gd name="T79" fmla="*/ 4 h 72"/>
                <a:gd name="T80" fmla="*/ 11 w 23"/>
                <a:gd name="T81" fmla="*/ 3 h 72"/>
                <a:gd name="T82" fmla="*/ 13 w 23"/>
                <a:gd name="T83" fmla="*/ 1 h 72"/>
                <a:gd name="T84" fmla="*/ 19 w 23"/>
                <a:gd name="T85" fmla="*/ 0 h 72"/>
                <a:gd name="T86" fmla="*/ 22 w 23"/>
                <a:gd name="T87" fmla="*/ 5 h 72"/>
                <a:gd name="T88" fmla="*/ 23 w 23"/>
                <a:gd name="T89" fmla="*/ 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3" h="72">
                  <a:moveTo>
                    <a:pt x="23" y="7"/>
                  </a:moveTo>
                  <a:cubicBezTo>
                    <a:pt x="22" y="7"/>
                    <a:pt x="22" y="7"/>
                    <a:pt x="21" y="7"/>
                  </a:cubicBezTo>
                  <a:cubicBezTo>
                    <a:pt x="21" y="9"/>
                    <a:pt x="22" y="10"/>
                    <a:pt x="22" y="11"/>
                  </a:cubicBezTo>
                  <a:cubicBezTo>
                    <a:pt x="22" y="12"/>
                    <a:pt x="22" y="13"/>
                    <a:pt x="22" y="14"/>
                  </a:cubicBezTo>
                  <a:cubicBezTo>
                    <a:pt x="22" y="14"/>
                    <a:pt x="22" y="15"/>
                    <a:pt x="21" y="16"/>
                  </a:cubicBezTo>
                  <a:cubicBezTo>
                    <a:pt x="21" y="16"/>
                    <a:pt x="21" y="17"/>
                    <a:pt x="21" y="17"/>
                  </a:cubicBezTo>
                  <a:cubicBezTo>
                    <a:pt x="21" y="18"/>
                    <a:pt x="21" y="18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0"/>
                    <a:pt x="21" y="21"/>
                    <a:pt x="21" y="21"/>
                  </a:cubicBezTo>
                  <a:cubicBezTo>
                    <a:pt x="21" y="22"/>
                    <a:pt x="21" y="22"/>
                    <a:pt x="21" y="23"/>
                  </a:cubicBezTo>
                  <a:cubicBezTo>
                    <a:pt x="20" y="23"/>
                    <a:pt x="20" y="23"/>
                    <a:pt x="20" y="24"/>
                  </a:cubicBezTo>
                  <a:cubicBezTo>
                    <a:pt x="20" y="25"/>
                    <a:pt x="20" y="26"/>
                    <a:pt x="20" y="27"/>
                  </a:cubicBezTo>
                  <a:cubicBezTo>
                    <a:pt x="20" y="28"/>
                    <a:pt x="19" y="29"/>
                    <a:pt x="20" y="31"/>
                  </a:cubicBezTo>
                  <a:cubicBezTo>
                    <a:pt x="20" y="31"/>
                    <a:pt x="20" y="31"/>
                    <a:pt x="19" y="32"/>
                  </a:cubicBezTo>
                  <a:cubicBezTo>
                    <a:pt x="19" y="32"/>
                    <a:pt x="20" y="33"/>
                    <a:pt x="19" y="34"/>
                  </a:cubicBezTo>
                  <a:cubicBezTo>
                    <a:pt x="19" y="36"/>
                    <a:pt x="19" y="38"/>
                    <a:pt x="18" y="39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41"/>
                    <a:pt x="18" y="42"/>
                    <a:pt x="18" y="4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4"/>
                    <a:pt x="18" y="45"/>
                    <a:pt x="18" y="46"/>
                  </a:cubicBezTo>
                  <a:cubicBezTo>
                    <a:pt x="18" y="46"/>
                    <a:pt x="17" y="46"/>
                    <a:pt x="17" y="46"/>
                  </a:cubicBezTo>
                  <a:cubicBezTo>
                    <a:pt x="18" y="46"/>
                    <a:pt x="17" y="47"/>
                    <a:pt x="17" y="48"/>
                  </a:cubicBezTo>
                  <a:cubicBezTo>
                    <a:pt x="17" y="49"/>
                    <a:pt x="17" y="49"/>
                    <a:pt x="17" y="50"/>
                  </a:cubicBezTo>
                  <a:cubicBezTo>
                    <a:pt x="17" y="50"/>
                    <a:pt x="17" y="50"/>
                    <a:pt x="17" y="51"/>
                  </a:cubicBezTo>
                  <a:cubicBezTo>
                    <a:pt x="17" y="51"/>
                    <a:pt x="17" y="51"/>
                    <a:pt x="17" y="52"/>
                  </a:cubicBezTo>
                  <a:cubicBezTo>
                    <a:pt x="17" y="52"/>
                    <a:pt x="17" y="53"/>
                    <a:pt x="17" y="53"/>
                  </a:cubicBezTo>
                  <a:cubicBezTo>
                    <a:pt x="17" y="54"/>
                    <a:pt x="18" y="55"/>
                    <a:pt x="17" y="56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7" y="59"/>
                    <a:pt x="17" y="60"/>
                    <a:pt x="17" y="60"/>
                  </a:cubicBezTo>
                  <a:cubicBezTo>
                    <a:pt x="17" y="60"/>
                    <a:pt x="16" y="61"/>
                    <a:pt x="16" y="61"/>
                  </a:cubicBezTo>
                  <a:cubicBezTo>
                    <a:pt x="16" y="61"/>
                    <a:pt x="16" y="61"/>
                    <a:pt x="16" y="62"/>
                  </a:cubicBezTo>
                  <a:cubicBezTo>
                    <a:pt x="16" y="62"/>
                    <a:pt x="16" y="63"/>
                    <a:pt x="16" y="64"/>
                  </a:cubicBezTo>
                  <a:cubicBezTo>
                    <a:pt x="16" y="64"/>
                    <a:pt x="16" y="63"/>
                    <a:pt x="17" y="64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16" y="66"/>
                    <a:pt x="16" y="65"/>
                    <a:pt x="15" y="65"/>
                  </a:cubicBezTo>
                  <a:cubicBezTo>
                    <a:pt x="15" y="65"/>
                    <a:pt x="15" y="66"/>
                    <a:pt x="15" y="66"/>
                  </a:cubicBezTo>
                  <a:cubicBezTo>
                    <a:pt x="15" y="66"/>
                    <a:pt x="14" y="66"/>
                    <a:pt x="14" y="66"/>
                  </a:cubicBezTo>
                  <a:cubicBezTo>
                    <a:pt x="14" y="67"/>
                    <a:pt x="13" y="67"/>
                    <a:pt x="12" y="6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1" y="69"/>
                    <a:pt x="10" y="69"/>
                    <a:pt x="10" y="70"/>
                  </a:cubicBezTo>
                  <a:cubicBezTo>
                    <a:pt x="9" y="70"/>
                    <a:pt x="9" y="70"/>
                    <a:pt x="8" y="71"/>
                  </a:cubicBezTo>
                  <a:cubicBezTo>
                    <a:pt x="8" y="71"/>
                    <a:pt x="8" y="71"/>
                    <a:pt x="7" y="71"/>
                  </a:cubicBezTo>
                  <a:cubicBezTo>
                    <a:pt x="7" y="71"/>
                    <a:pt x="7" y="71"/>
                    <a:pt x="7" y="72"/>
                  </a:cubicBezTo>
                  <a:cubicBezTo>
                    <a:pt x="7" y="72"/>
                    <a:pt x="6" y="71"/>
                    <a:pt x="6" y="72"/>
                  </a:cubicBezTo>
                  <a:cubicBezTo>
                    <a:pt x="6" y="72"/>
                    <a:pt x="5" y="72"/>
                    <a:pt x="5" y="72"/>
                  </a:cubicBezTo>
                  <a:cubicBezTo>
                    <a:pt x="5" y="72"/>
                    <a:pt x="4" y="72"/>
                    <a:pt x="3" y="72"/>
                  </a:cubicBezTo>
                  <a:cubicBezTo>
                    <a:pt x="3" y="72"/>
                    <a:pt x="2" y="71"/>
                    <a:pt x="1" y="71"/>
                  </a:cubicBezTo>
                  <a:cubicBezTo>
                    <a:pt x="1" y="70"/>
                    <a:pt x="1" y="70"/>
                    <a:pt x="0" y="6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7"/>
                    <a:pt x="0" y="66"/>
                    <a:pt x="0" y="65"/>
                  </a:cubicBezTo>
                  <a:cubicBezTo>
                    <a:pt x="0" y="64"/>
                    <a:pt x="0" y="62"/>
                    <a:pt x="0" y="61"/>
                  </a:cubicBezTo>
                  <a:cubicBezTo>
                    <a:pt x="0" y="60"/>
                    <a:pt x="0" y="59"/>
                    <a:pt x="0" y="58"/>
                  </a:cubicBezTo>
                  <a:cubicBezTo>
                    <a:pt x="0" y="56"/>
                    <a:pt x="0" y="54"/>
                    <a:pt x="0" y="52"/>
                  </a:cubicBezTo>
                  <a:cubicBezTo>
                    <a:pt x="1" y="50"/>
                    <a:pt x="0" y="49"/>
                    <a:pt x="0" y="48"/>
                  </a:cubicBezTo>
                  <a:cubicBezTo>
                    <a:pt x="0" y="47"/>
                    <a:pt x="1" y="46"/>
                    <a:pt x="1" y="45"/>
                  </a:cubicBezTo>
                  <a:cubicBezTo>
                    <a:pt x="1" y="44"/>
                    <a:pt x="1" y="44"/>
                    <a:pt x="1" y="43"/>
                  </a:cubicBezTo>
                  <a:cubicBezTo>
                    <a:pt x="1" y="42"/>
                    <a:pt x="1" y="42"/>
                    <a:pt x="1" y="41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" y="39"/>
                    <a:pt x="1" y="39"/>
                    <a:pt x="1" y="38"/>
                  </a:cubicBezTo>
                  <a:cubicBezTo>
                    <a:pt x="1" y="36"/>
                    <a:pt x="2" y="35"/>
                    <a:pt x="2" y="34"/>
                  </a:cubicBezTo>
                  <a:cubicBezTo>
                    <a:pt x="2" y="32"/>
                    <a:pt x="2" y="31"/>
                    <a:pt x="2" y="30"/>
                  </a:cubicBezTo>
                  <a:cubicBezTo>
                    <a:pt x="2" y="29"/>
                    <a:pt x="2" y="29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7"/>
                    <a:pt x="2" y="27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24"/>
                    <a:pt x="2" y="22"/>
                    <a:pt x="3" y="21"/>
                  </a:cubicBezTo>
                  <a:cubicBezTo>
                    <a:pt x="3" y="20"/>
                    <a:pt x="2" y="19"/>
                    <a:pt x="3" y="17"/>
                  </a:cubicBezTo>
                  <a:cubicBezTo>
                    <a:pt x="3" y="17"/>
                    <a:pt x="3" y="17"/>
                    <a:pt x="3" y="16"/>
                  </a:cubicBezTo>
                  <a:cubicBezTo>
                    <a:pt x="3" y="16"/>
                    <a:pt x="3" y="15"/>
                    <a:pt x="3" y="15"/>
                  </a:cubicBezTo>
                  <a:cubicBezTo>
                    <a:pt x="3" y="15"/>
                    <a:pt x="3" y="14"/>
                    <a:pt x="4" y="13"/>
                  </a:cubicBezTo>
                  <a:cubicBezTo>
                    <a:pt x="4" y="12"/>
                    <a:pt x="5" y="10"/>
                    <a:pt x="5" y="9"/>
                  </a:cubicBezTo>
                  <a:cubicBezTo>
                    <a:pt x="6" y="8"/>
                    <a:pt x="6" y="7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8" y="6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9" y="4"/>
                    <a:pt x="9" y="4"/>
                  </a:cubicBezTo>
                  <a:cubicBezTo>
                    <a:pt x="10" y="3"/>
                    <a:pt x="10" y="3"/>
                    <a:pt x="11" y="3"/>
                  </a:cubicBezTo>
                  <a:cubicBezTo>
                    <a:pt x="11" y="3"/>
                    <a:pt x="11" y="3"/>
                    <a:pt x="11" y="2"/>
                  </a:cubicBezTo>
                  <a:cubicBezTo>
                    <a:pt x="12" y="2"/>
                    <a:pt x="12" y="2"/>
                    <a:pt x="13" y="1"/>
                  </a:cubicBezTo>
                  <a:cubicBezTo>
                    <a:pt x="14" y="1"/>
                    <a:pt x="16" y="0"/>
                    <a:pt x="17" y="0"/>
                  </a:cubicBezTo>
                  <a:cubicBezTo>
                    <a:pt x="18" y="0"/>
                    <a:pt x="18" y="0"/>
                    <a:pt x="19" y="0"/>
                  </a:cubicBezTo>
                  <a:cubicBezTo>
                    <a:pt x="20" y="1"/>
                    <a:pt x="20" y="1"/>
                    <a:pt x="21" y="2"/>
                  </a:cubicBezTo>
                  <a:cubicBezTo>
                    <a:pt x="21" y="3"/>
                    <a:pt x="21" y="4"/>
                    <a:pt x="22" y="5"/>
                  </a:cubicBezTo>
                  <a:cubicBezTo>
                    <a:pt x="21" y="5"/>
                    <a:pt x="21" y="6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xmlns="" id="{94E4D403-9E86-AA4F-B5B2-F8A181300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5" y="1479"/>
              <a:ext cx="616" cy="1215"/>
            </a:xfrm>
            <a:custGeom>
              <a:avLst/>
              <a:gdLst>
                <a:gd name="T0" fmla="*/ 40 w 144"/>
                <a:gd name="T1" fmla="*/ 223 h 290"/>
                <a:gd name="T2" fmla="*/ 38 w 144"/>
                <a:gd name="T3" fmla="*/ 207 h 290"/>
                <a:gd name="T4" fmla="*/ 35 w 144"/>
                <a:gd name="T5" fmla="*/ 192 h 290"/>
                <a:gd name="T6" fmla="*/ 33 w 144"/>
                <a:gd name="T7" fmla="*/ 172 h 290"/>
                <a:gd name="T8" fmla="*/ 31 w 144"/>
                <a:gd name="T9" fmla="*/ 165 h 290"/>
                <a:gd name="T10" fmla="*/ 26 w 144"/>
                <a:gd name="T11" fmla="*/ 165 h 290"/>
                <a:gd name="T12" fmla="*/ 24 w 144"/>
                <a:gd name="T13" fmla="*/ 169 h 290"/>
                <a:gd name="T14" fmla="*/ 21 w 144"/>
                <a:gd name="T15" fmla="*/ 178 h 290"/>
                <a:gd name="T16" fmla="*/ 17 w 144"/>
                <a:gd name="T17" fmla="*/ 188 h 290"/>
                <a:gd name="T18" fmla="*/ 11 w 144"/>
                <a:gd name="T19" fmla="*/ 197 h 290"/>
                <a:gd name="T20" fmla="*/ 2 w 144"/>
                <a:gd name="T21" fmla="*/ 187 h 290"/>
                <a:gd name="T22" fmla="*/ 6 w 144"/>
                <a:gd name="T23" fmla="*/ 174 h 290"/>
                <a:gd name="T24" fmla="*/ 12 w 144"/>
                <a:gd name="T25" fmla="*/ 158 h 290"/>
                <a:gd name="T26" fmla="*/ 16 w 144"/>
                <a:gd name="T27" fmla="*/ 146 h 290"/>
                <a:gd name="T28" fmla="*/ 24 w 144"/>
                <a:gd name="T29" fmla="*/ 120 h 290"/>
                <a:gd name="T30" fmla="*/ 31 w 144"/>
                <a:gd name="T31" fmla="*/ 116 h 290"/>
                <a:gd name="T32" fmla="*/ 44 w 144"/>
                <a:gd name="T33" fmla="*/ 138 h 290"/>
                <a:gd name="T34" fmla="*/ 46 w 144"/>
                <a:gd name="T35" fmla="*/ 151 h 290"/>
                <a:gd name="T36" fmla="*/ 47 w 144"/>
                <a:gd name="T37" fmla="*/ 161 h 290"/>
                <a:gd name="T38" fmla="*/ 50 w 144"/>
                <a:gd name="T39" fmla="*/ 173 h 290"/>
                <a:gd name="T40" fmla="*/ 53 w 144"/>
                <a:gd name="T41" fmla="*/ 186 h 290"/>
                <a:gd name="T42" fmla="*/ 54 w 144"/>
                <a:gd name="T43" fmla="*/ 198 h 290"/>
                <a:gd name="T44" fmla="*/ 55 w 144"/>
                <a:gd name="T45" fmla="*/ 203 h 290"/>
                <a:gd name="T46" fmla="*/ 57 w 144"/>
                <a:gd name="T47" fmla="*/ 218 h 290"/>
                <a:gd name="T48" fmla="*/ 61 w 144"/>
                <a:gd name="T49" fmla="*/ 202 h 290"/>
                <a:gd name="T50" fmla="*/ 65 w 144"/>
                <a:gd name="T51" fmla="*/ 179 h 290"/>
                <a:gd name="T52" fmla="*/ 68 w 144"/>
                <a:gd name="T53" fmla="*/ 160 h 290"/>
                <a:gd name="T54" fmla="*/ 73 w 144"/>
                <a:gd name="T55" fmla="*/ 138 h 290"/>
                <a:gd name="T56" fmla="*/ 80 w 144"/>
                <a:gd name="T57" fmla="*/ 112 h 290"/>
                <a:gd name="T58" fmla="*/ 86 w 144"/>
                <a:gd name="T59" fmla="*/ 90 h 290"/>
                <a:gd name="T60" fmla="*/ 90 w 144"/>
                <a:gd name="T61" fmla="*/ 81 h 290"/>
                <a:gd name="T62" fmla="*/ 100 w 144"/>
                <a:gd name="T63" fmla="*/ 51 h 290"/>
                <a:gd name="T64" fmla="*/ 109 w 144"/>
                <a:gd name="T65" fmla="*/ 26 h 290"/>
                <a:gd name="T66" fmla="*/ 111 w 144"/>
                <a:gd name="T67" fmla="*/ 23 h 290"/>
                <a:gd name="T68" fmla="*/ 119 w 144"/>
                <a:gd name="T69" fmla="*/ 6 h 290"/>
                <a:gd name="T70" fmla="*/ 135 w 144"/>
                <a:gd name="T71" fmla="*/ 1 h 290"/>
                <a:gd name="T72" fmla="*/ 141 w 144"/>
                <a:gd name="T73" fmla="*/ 6 h 290"/>
                <a:gd name="T74" fmla="*/ 143 w 144"/>
                <a:gd name="T75" fmla="*/ 18 h 290"/>
                <a:gd name="T76" fmla="*/ 138 w 144"/>
                <a:gd name="T77" fmla="*/ 27 h 290"/>
                <a:gd name="T78" fmla="*/ 130 w 144"/>
                <a:gd name="T79" fmla="*/ 36 h 290"/>
                <a:gd name="T80" fmla="*/ 123 w 144"/>
                <a:gd name="T81" fmla="*/ 46 h 290"/>
                <a:gd name="T82" fmla="*/ 111 w 144"/>
                <a:gd name="T83" fmla="*/ 74 h 290"/>
                <a:gd name="T84" fmla="*/ 108 w 144"/>
                <a:gd name="T85" fmla="*/ 82 h 290"/>
                <a:gd name="T86" fmla="*/ 103 w 144"/>
                <a:gd name="T87" fmla="*/ 98 h 290"/>
                <a:gd name="T88" fmla="*/ 100 w 144"/>
                <a:gd name="T89" fmla="*/ 108 h 290"/>
                <a:gd name="T90" fmla="*/ 97 w 144"/>
                <a:gd name="T91" fmla="*/ 119 h 290"/>
                <a:gd name="T92" fmla="*/ 94 w 144"/>
                <a:gd name="T93" fmla="*/ 129 h 290"/>
                <a:gd name="T94" fmla="*/ 89 w 144"/>
                <a:gd name="T95" fmla="*/ 142 h 290"/>
                <a:gd name="T96" fmla="*/ 86 w 144"/>
                <a:gd name="T97" fmla="*/ 156 h 290"/>
                <a:gd name="T98" fmla="*/ 83 w 144"/>
                <a:gd name="T99" fmla="*/ 169 h 290"/>
                <a:gd name="T100" fmla="*/ 82 w 144"/>
                <a:gd name="T101" fmla="*/ 179 h 290"/>
                <a:gd name="T102" fmla="*/ 80 w 144"/>
                <a:gd name="T103" fmla="*/ 188 h 290"/>
                <a:gd name="T104" fmla="*/ 78 w 144"/>
                <a:gd name="T105" fmla="*/ 197 h 290"/>
                <a:gd name="T106" fmla="*/ 77 w 144"/>
                <a:gd name="T107" fmla="*/ 204 h 290"/>
                <a:gd name="T108" fmla="*/ 75 w 144"/>
                <a:gd name="T109" fmla="*/ 215 h 290"/>
                <a:gd name="T110" fmla="*/ 75 w 144"/>
                <a:gd name="T111" fmla="*/ 224 h 290"/>
                <a:gd name="T112" fmla="*/ 71 w 144"/>
                <a:gd name="T113" fmla="*/ 243 h 290"/>
                <a:gd name="T114" fmla="*/ 69 w 144"/>
                <a:gd name="T115" fmla="*/ 260 h 290"/>
                <a:gd name="T116" fmla="*/ 67 w 144"/>
                <a:gd name="T117" fmla="*/ 279 h 290"/>
                <a:gd name="T118" fmla="*/ 60 w 144"/>
                <a:gd name="T119" fmla="*/ 290 h 290"/>
                <a:gd name="T120" fmla="*/ 51 w 144"/>
                <a:gd name="T121" fmla="*/ 284 h 290"/>
                <a:gd name="T122" fmla="*/ 47 w 144"/>
                <a:gd name="T123" fmla="*/ 267 h 290"/>
                <a:gd name="T124" fmla="*/ 45 w 144"/>
                <a:gd name="T125" fmla="*/ 254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4" h="290">
                  <a:moveTo>
                    <a:pt x="43" y="245"/>
                  </a:moveTo>
                  <a:cubicBezTo>
                    <a:pt x="43" y="244"/>
                    <a:pt x="43" y="244"/>
                    <a:pt x="43" y="243"/>
                  </a:cubicBezTo>
                  <a:cubicBezTo>
                    <a:pt x="43" y="241"/>
                    <a:pt x="42" y="239"/>
                    <a:pt x="42" y="237"/>
                  </a:cubicBezTo>
                  <a:cubicBezTo>
                    <a:pt x="42" y="235"/>
                    <a:pt x="41" y="234"/>
                    <a:pt x="41" y="232"/>
                  </a:cubicBezTo>
                  <a:cubicBezTo>
                    <a:pt x="41" y="231"/>
                    <a:pt x="41" y="231"/>
                    <a:pt x="41" y="231"/>
                  </a:cubicBezTo>
                  <a:cubicBezTo>
                    <a:pt x="41" y="229"/>
                    <a:pt x="41" y="228"/>
                    <a:pt x="41" y="226"/>
                  </a:cubicBezTo>
                  <a:cubicBezTo>
                    <a:pt x="40" y="226"/>
                    <a:pt x="40" y="224"/>
                    <a:pt x="40" y="223"/>
                  </a:cubicBezTo>
                  <a:cubicBezTo>
                    <a:pt x="40" y="223"/>
                    <a:pt x="40" y="220"/>
                    <a:pt x="40" y="219"/>
                  </a:cubicBezTo>
                  <a:cubicBezTo>
                    <a:pt x="39" y="219"/>
                    <a:pt x="39" y="219"/>
                    <a:pt x="39" y="218"/>
                  </a:cubicBezTo>
                  <a:cubicBezTo>
                    <a:pt x="39" y="217"/>
                    <a:pt x="39" y="215"/>
                    <a:pt x="39" y="213"/>
                  </a:cubicBezTo>
                  <a:cubicBezTo>
                    <a:pt x="39" y="213"/>
                    <a:pt x="38" y="212"/>
                    <a:pt x="38" y="212"/>
                  </a:cubicBezTo>
                  <a:cubicBezTo>
                    <a:pt x="38" y="211"/>
                    <a:pt x="38" y="211"/>
                    <a:pt x="38" y="211"/>
                  </a:cubicBezTo>
                  <a:cubicBezTo>
                    <a:pt x="38" y="211"/>
                    <a:pt x="38" y="210"/>
                    <a:pt x="38" y="210"/>
                  </a:cubicBezTo>
                  <a:cubicBezTo>
                    <a:pt x="38" y="209"/>
                    <a:pt x="38" y="208"/>
                    <a:pt x="38" y="207"/>
                  </a:cubicBezTo>
                  <a:cubicBezTo>
                    <a:pt x="38" y="207"/>
                    <a:pt x="38" y="206"/>
                    <a:pt x="37" y="205"/>
                  </a:cubicBezTo>
                  <a:cubicBezTo>
                    <a:pt x="37" y="205"/>
                    <a:pt x="37" y="204"/>
                    <a:pt x="37" y="204"/>
                  </a:cubicBezTo>
                  <a:cubicBezTo>
                    <a:pt x="37" y="203"/>
                    <a:pt x="37" y="203"/>
                    <a:pt x="37" y="202"/>
                  </a:cubicBezTo>
                  <a:cubicBezTo>
                    <a:pt x="37" y="200"/>
                    <a:pt x="36" y="199"/>
                    <a:pt x="36" y="197"/>
                  </a:cubicBezTo>
                  <a:cubicBezTo>
                    <a:pt x="36" y="197"/>
                    <a:pt x="36" y="197"/>
                    <a:pt x="36" y="196"/>
                  </a:cubicBezTo>
                  <a:cubicBezTo>
                    <a:pt x="36" y="196"/>
                    <a:pt x="36" y="194"/>
                    <a:pt x="36" y="193"/>
                  </a:cubicBezTo>
                  <a:cubicBezTo>
                    <a:pt x="36" y="192"/>
                    <a:pt x="35" y="192"/>
                    <a:pt x="35" y="192"/>
                  </a:cubicBezTo>
                  <a:cubicBezTo>
                    <a:pt x="34" y="190"/>
                    <a:pt x="35" y="189"/>
                    <a:pt x="35" y="188"/>
                  </a:cubicBezTo>
                  <a:cubicBezTo>
                    <a:pt x="35" y="186"/>
                    <a:pt x="34" y="185"/>
                    <a:pt x="34" y="184"/>
                  </a:cubicBezTo>
                  <a:cubicBezTo>
                    <a:pt x="34" y="183"/>
                    <a:pt x="34" y="182"/>
                    <a:pt x="34" y="182"/>
                  </a:cubicBezTo>
                  <a:cubicBezTo>
                    <a:pt x="34" y="180"/>
                    <a:pt x="33" y="179"/>
                    <a:pt x="33" y="178"/>
                  </a:cubicBezTo>
                  <a:cubicBezTo>
                    <a:pt x="33" y="176"/>
                    <a:pt x="33" y="175"/>
                    <a:pt x="33" y="174"/>
                  </a:cubicBezTo>
                  <a:cubicBezTo>
                    <a:pt x="33" y="174"/>
                    <a:pt x="33" y="174"/>
                    <a:pt x="33" y="174"/>
                  </a:cubicBezTo>
                  <a:cubicBezTo>
                    <a:pt x="32" y="173"/>
                    <a:pt x="33" y="173"/>
                    <a:pt x="33" y="172"/>
                  </a:cubicBezTo>
                  <a:cubicBezTo>
                    <a:pt x="32" y="172"/>
                    <a:pt x="32" y="172"/>
                    <a:pt x="32" y="171"/>
                  </a:cubicBezTo>
                  <a:cubicBezTo>
                    <a:pt x="32" y="171"/>
                    <a:pt x="31" y="170"/>
                    <a:pt x="31" y="170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69"/>
                    <a:pt x="31" y="169"/>
                    <a:pt x="31" y="168"/>
                  </a:cubicBezTo>
                  <a:cubicBezTo>
                    <a:pt x="31" y="168"/>
                    <a:pt x="31" y="167"/>
                    <a:pt x="31" y="167"/>
                  </a:cubicBezTo>
                  <a:cubicBezTo>
                    <a:pt x="31" y="166"/>
                    <a:pt x="31" y="166"/>
                    <a:pt x="31" y="166"/>
                  </a:cubicBezTo>
                  <a:cubicBezTo>
                    <a:pt x="31" y="166"/>
                    <a:pt x="31" y="165"/>
                    <a:pt x="31" y="165"/>
                  </a:cubicBezTo>
                  <a:cubicBezTo>
                    <a:pt x="31" y="164"/>
                    <a:pt x="31" y="164"/>
                    <a:pt x="31" y="164"/>
                  </a:cubicBezTo>
                  <a:cubicBezTo>
                    <a:pt x="30" y="165"/>
                    <a:pt x="30" y="165"/>
                    <a:pt x="30" y="165"/>
                  </a:cubicBezTo>
                  <a:cubicBezTo>
                    <a:pt x="30" y="164"/>
                    <a:pt x="30" y="164"/>
                    <a:pt x="30" y="163"/>
                  </a:cubicBezTo>
                  <a:cubicBezTo>
                    <a:pt x="30" y="163"/>
                    <a:pt x="29" y="163"/>
                    <a:pt x="29" y="162"/>
                  </a:cubicBezTo>
                  <a:cubicBezTo>
                    <a:pt x="28" y="162"/>
                    <a:pt x="28" y="162"/>
                    <a:pt x="28" y="162"/>
                  </a:cubicBezTo>
                  <a:cubicBezTo>
                    <a:pt x="27" y="162"/>
                    <a:pt x="27" y="163"/>
                    <a:pt x="27" y="164"/>
                  </a:cubicBezTo>
                  <a:cubicBezTo>
                    <a:pt x="27" y="164"/>
                    <a:pt x="26" y="165"/>
                    <a:pt x="26" y="165"/>
                  </a:cubicBezTo>
                  <a:cubicBezTo>
                    <a:pt x="26" y="166"/>
                    <a:pt x="26" y="165"/>
                    <a:pt x="25" y="166"/>
                  </a:cubicBezTo>
                  <a:cubicBezTo>
                    <a:pt x="25" y="166"/>
                    <a:pt x="25" y="167"/>
                    <a:pt x="26" y="167"/>
                  </a:cubicBezTo>
                  <a:cubicBezTo>
                    <a:pt x="25" y="167"/>
                    <a:pt x="25" y="167"/>
                    <a:pt x="24" y="167"/>
                  </a:cubicBezTo>
                  <a:cubicBezTo>
                    <a:pt x="24" y="167"/>
                    <a:pt x="25" y="167"/>
                    <a:pt x="25" y="167"/>
                  </a:cubicBezTo>
                  <a:cubicBezTo>
                    <a:pt x="25" y="168"/>
                    <a:pt x="24" y="168"/>
                    <a:pt x="25" y="168"/>
                  </a:cubicBezTo>
                  <a:cubicBezTo>
                    <a:pt x="24" y="168"/>
                    <a:pt x="24" y="169"/>
                    <a:pt x="24" y="169"/>
                  </a:cubicBezTo>
                  <a:cubicBezTo>
                    <a:pt x="24" y="169"/>
                    <a:pt x="25" y="169"/>
                    <a:pt x="24" y="169"/>
                  </a:cubicBezTo>
                  <a:cubicBezTo>
                    <a:pt x="24" y="170"/>
                    <a:pt x="23" y="170"/>
                    <a:pt x="24" y="171"/>
                  </a:cubicBezTo>
                  <a:cubicBezTo>
                    <a:pt x="23" y="171"/>
                    <a:pt x="23" y="172"/>
                    <a:pt x="23" y="172"/>
                  </a:cubicBezTo>
                  <a:cubicBezTo>
                    <a:pt x="22" y="173"/>
                    <a:pt x="23" y="173"/>
                    <a:pt x="23" y="174"/>
                  </a:cubicBezTo>
                  <a:cubicBezTo>
                    <a:pt x="22" y="174"/>
                    <a:pt x="22" y="175"/>
                    <a:pt x="22" y="175"/>
                  </a:cubicBezTo>
                  <a:cubicBezTo>
                    <a:pt x="21" y="176"/>
                    <a:pt x="22" y="175"/>
                    <a:pt x="22" y="176"/>
                  </a:cubicBezTo>
                  <a:cubicBezTo>
                    <a:pt x="21" y="176"/>
                    <a:pt x="22" y="177"/>
                    <a:pt x="21" y="177"/>
                  </a:cubicBezTo>
                  <a:cubicBezTo>
                    <a:pt x="21" y="178"/>
                    <a:pt x="21" y="177"/>
                    <a:pt x="21" y="178"/>
                  </a:cubicBezTo>
                  <a:cubicBezTo>
                    <a:pt x="21" y="178"/>
                    <a:pt x="21" y="178"/>
                    <a:pt x="21" y="178"/>
                  </a:cubicBezTo>
                  <a:cubicBezTo>
                    <a:pt x="21" y="179"/>
                    <a:pt x="20" y="179"/>
                    <a:pt x="21" y="180"/>
                  </a:cubicBezTo>
                  <a:cubicBezTo>
                    <a:pt x="20" y="180"/>
                    <a:pt x="20" y="181"/>
                    <a:pt x="20" y="181"/>
                  </a:cubicBezTo>
                  <a:cubicBezTo>
                    <a:pt x="20" y="182"/>
                    <a:pt x="19" y="182"/>
                    <a:pt x="19" y="183"/>
                  </a:cubicBezTo>
                  <a:cubicBezTo>
                    <a:pt x="19" y="184"/>
                    <a:pt x="19" y="184"/>
                    <a:pt x="20" y="184"/>
                  </a:cubicBezTo>
                  <a:cubicBezTo>
                    <a:pt x="20" y="184"/>
                    <a:pt x="19" y="184"/>
                    <a:pt x="19" y="184"/>
                  </a:cubicBezTo>
                  <a:cubicBezTo>
                    <a:pt x="18" y="185"/>
                    <a:pt x="18" y="187"/>
                    <a:pt x="17" y="188"/>
                  </a:cubicBezTo>
                  <a:cubicBezTo>
                    <a:pt x="17" y="188"/>
                    <a:pt x="17" y="189"/>
                    <a:pt x="16" y="189"/>
                  </a:cubicBezTo>
                  <a:cubicBezTo>
                    <a:pt x="16" y="191"/>
                    <a:pt x="15" y="191"/>
                    <a:pt x="16" y="193"/>
                  </a:cubicBezTo>
                  <a:cubicBezTo>
                    <a:pt x="15" y="193"/>
                    <a:pt x="15" y="193"/>
                    <a:pt x="15" y="194"/>
                  </a:cubicBezTo>
                  <a:cubicBezTo>
                    <a:pt x="15" y="194"/>
                    <a:pt x="15" y="194"/>
                    <a:pt x="15" y="195"/>
                  </a:cubicBezTo>
                  <a:cubicBezTo>
                    <a:pt x="14" y="195"/>
                    <a:pt x="14" y="195"/>
                    <a:pt x="14" y="195"/>
                  </a:cubicBezTo>
                  <a:cubicBezTo>
                    <a:pt x="14" y="195"/>
                    <a:pt x="14" y="196"/>
                    <a:pt x="13" y="196"/>
                  </a:cubicBezTo>
                  <a:cubicBezTo>
                    <a:pt x="13" y="196"/>
                    <a:pt x="12" y="197"/>
                    <a:pt x="11" y="197"/>
                  </a:cubicBezTo>
                  <a:cubicBezTo>
                    <a:pt x="11" y="197"/>
                    <a:pt x="9" y="198"/>
                    <a:pt x="8" y="198"/>
                  </a:cubicBezTo>
                  <a:cubicBezTo>
                    <a:pt x="7" y="198"/>
                    <a:pt x="6" y="198"/>
                    <a:pt x="5" y="197"/>
                  </a:cubicBezTo>
                  <a:cubicBezTo>
                    <a:pt x="4" y="197"/>
                    <a:pt x="3" y="197"/>
                    <a:pt x="3" y="196"/>
                  </a:cubicBezTo>
                  <a:cubicBezTo>
                    <a:pt x="2" y="196"/>
                    <a:pt x="2" y="195"/>
                    <a:pt x="2" y="195"/>
                  </a:cubicBezTo>
                  <a:cubicBezTo>
                    <a:pt x="2" y="195"/>
                    <a:pt x="2" y="195"/>
                    <a:pt x="2" y="195"/>
                  </a:cubicBezTo>
                  <a:cubicBezTo>
                    <a:pt x="2" y="195"/>
                    <a:pt x="1" y="194"/>
                    <a:pt x="1" y="193"/>
                  </a:cubicBezTo>
                  <a:cubicBezTo>
                    <a:pt x="0" y="191"/>
                    <a:pt x="1" y="188"/>
                    <a:pt x="2" y="187"/>
                  </a:cubicBezTo>
                  <a:cubicBezTo>
                    <a:pt x="2" y="186"/>
                    <a:pt x="2" y="186"/>
                    <a:pt x="2" y="185"/>
                  </a:cubicBezTo>
                  <a:cubicBezTo>
                    <a:pt x="2" y="185"/>
                    <a:pt x="3" y="184"/>
                    <a:pt x="3" y="184"/>
                  </a:cubicBezTo>
                  <a:cubicBezTo>
                    <a:pt x="3" y="184"/>
                    <a:pt x="3" y="183"/>
                    <a:pt x="3" y="183"/>
                  </a:cubicBezTo>
                  <a:cubicBezTo>
                    <a:pt x="3" y="183"/>
                    <a:pt x="3" y="183"/>
                    <a:pt x="3" y="182"/>
                  </a:cubicBezTo>
                  <a:cubicBezTo>
                    <a:pt x="4" y="181"/>
                    <a:pt x="4" y="179"/>
                    <a:pt x="5" y="178"/>
                  </a:cubicBezTo>
                  <a:cubicBezTo>
                    <a:pt x="5" y="177"/>
                    <a:pt x="5" y="177"/>
                    <a:pt x="5" y="177"/>
                  </a:cubicBezTo>
                  <a:cubicBezTo>
                    <a:pt x="6" y="176"/>
                    <a:pt x="6" y="175"/>
                    <a:pt x="6" y="174"/>
                  </a:cubicBezTo>
                  <a:cubicBezTo>
                    <a:pt x="7" y="172"/>
                    <a:pt x="8" y="171"/>
                    <a:pt x="8" y="170"/>
                  </a:cubicBezTo>
                  <a:cubicBezTo>
                    <a:pt x="8" y="169"/>
                    <a:pt x="8" y="169"/>
                    <a:pt x="8" y="169"/>
                  </a:cubicBezTo>
                  <a:cubicBezTo>
                    <a:pt x="8" y="168"/>
                    <a:pt x="9" y="168"/>
                    <a:pt x="8" y="167"/>
                  </a:cubicBezTo>
                  <a:cubicBezTo>
                    <a:pt x="9" y="167"/>
                    <a:pt x="10" y="166"/>
                    <a:pt x="10" y="165"/>
                  </a:cubicBezTo>
                  <a:cubicBezTo>
                    <a:pt x="10" y="164"/>
                    <a:pt x="10" y="163"/>
                    <a:pt x="10" y="162"/>
                  </a:cubicBezTo>
                  <a:cubicBezTo>
                    <a:pt x="10" y="162"/>
                    <a:pt x="11" y="161"/>
                    <a:pt x="11" y="161"/>
                  </a:cubicBezTo>
                  <a:cubicBezTo>
                    <a:pt x="11" y="160"/>
                    <a:pt x="12" y="159"/>
                    <a:pt x="12" y="158"/>
                  </a:cubicBezTo>
                  <a:cubicBezTo>
                    <a:pt x="12" y="157"/>
                    <a:pt x="12" y="157"/>
                    <a:pt x="12" y="156"/>
                  </a:cubicBezTo>
                  <a:cubicBezTo>
                    <a:pt x="12" y="156"/>
                    <a:pt x="13" y="156"/>
                    <a:pt x="13" y="156"/>
                  </a:cubicBezTo>
                  <a:cubicBezTo>
                    <a:pt x="13" y="155"/>
                    <a:pt x="13" y="155"/>
                    <a:pt x="13" y="155"/>
                  </a:cubicBezTo>
                  <a:cubicBezTo>
                    <a:pt x="12" y="155"/>
                    <a:pt x="13" y="154"/>
                    <a:pt x="14" y="153"/>
                  </a:cubicBezTo>
                  <a:cubicBezTo>
                    <a:pt x="14" y="152"/>
                    <a:pt x="14" y="151"/>
                    <a:pt x="15" y="149"/>
                  </a:cubicBezTo>
                  <a:cubicBezTo>
                    <a:pt x="15" y="149"/>
                    <a:pt x="15" y="148"/>
                    <a:pt x="15" y="148"/>
                  </a:cubicBezTo>
                  <a:cubicBezTo>
                    <a:pt x="16" y="147"/>
                    <a:pt x="15" y="146"/>
                    <a:pt x="16" y="146"/>
                  </a:cubicBezTo>
                  <a:cubicBezTo>
                    <a:pt x="16" y="145"/>
                    <a:pt x="16" y="144"/>
                    <a:pt x="16" y="144"/>
                  </a:cubicBezTo>
                  <a:cubicBezTo>
                    <a:pt x="17" y="143"/>
                    <a:pt x="17" y="143"/>
                    <a:pt x="17" y="142"/>
                  </a:cubicBezTo>
                  <a:cubicBezTo>
                    <a:pt x="17" y="141"/>
                    <a:pt x="18" y="141"/>
                    <a:pt x="17" y="140"/>
                  </a:cubicBezTo>
                  <a:cubicBezTo>
                    <a:pt x="18" y="139"/>
                    <a:pt x="18" y="138"/>
                    <a:pt x="19" y="137"/>
                  </a:cubicBezTo>
                  <a:cubicBezTo>
                    <a:pt x="19" y="136"/>
                    <a:pt x="19" y="135"/>
                    <a:pt x="19" y="135"/>
                  </a:cubicBezTo>
                  <a:cubicBezTo>
                    <a:pt x="20" y="132"/>
                    <a:pt x="22" y="128"/>
                    <a:pt x="23" y="125"/>
                  </a:cubicBezTo>
                  <a:cubicBezTo>
                    <a:pt x="23" y="124"/>
                    <a:pt x="23" y="122"/>
                    <a:pt x="24" y="120"/>
                  </a:cubicBezTo>
                  <a:cubicBezTo>
                    <a:pt x="24" y="120"/>
                    <a:pt x="25" y="120"/>
                    <a:pt x="25" y="120"/>
                  </a:cubicBezTo>
                  <a:cubicBezTo>
                    <a:pt x="25" y="120"/>
                    <a:pt x="25" y="120"/>
                    <a:pt x="25" y="120"/>
                  </a:cubicBezTo>
                  <a:cubicBezTo>
                    <a:pt x="25" y="120"/>
                    <a:pt x="25" y="120"/>
                    <a:pt x="25" y="120"/>
                  </a:cubicBezTo>
                  <a:cubicBezTo>
                    <a:pt x="25" y="119"/>
                    <a:pt x="27" y="118"/>
                    <a:pt x="27" y="117"/>
                  </a:cubicBezTo>
                  <a:cubicBezTo>
                    <a:pt x="28" y="117"/>
                    <a:pt x="28" y="117"/>
                    <a:pt x="28" y="117"/>
                  </a:cubicBezTo>
                  <a:cubicBezTo>
                    <a:pt x="28" y="117"/>
                    <a:pt x="29" y="117"/>
                    <a:pt x="29" y="117"/>
                  </a:cubicBezTo>
                  <a:cubicBezTo>
                    <a:pt x="30" y="116"/>
                    <a:pt x="30" y="116"/>
                    <a:pt x="31" y="116"/>
                  </a:cubicBezTo>
                  <a:cubicBezTo>
                    <a:pt x="33" y="115"/>
                    <a:pt x="35" y="116"/>
                    <a:pt x="37" y="117"/>
                  </a:cubicBezTo>
                  <a:cubicBezTo>
                    <a:pt x="38" y="118"/>
                    <a:pt x="38" y="118"/>
                    <a:pt x="39" y="119"/>
                  </a:cubicBezTo>
                  <a:cubicBezTo>
                    <a:pt x="39" y="119"/>
                    <a:pt x="40" y="120"/>
                    <a:pt x="40" y="121"/>
                  </a:cubicBezTo>
                  <a:cubicBezTo>
                    <a:pt x="40" y="121"/>
                    <a:pt x="41" y="122"/>
                    <a:pt x="41" y="123"/>
                  </a:cubicBezTo>
                  <a:cubicBezTo>
                    <a:pt x="41" y="124"/>
                    <a:pt x="41" y="125"/>
                    <a:pt x="42" y="126"/>
                  </a:cubicBezTo>
                  <a:cubicBezTo>
                    <a:pt x="42" y="126"/>
                    <a:pt x="42" y="127"/>
                    <a:pt x="42" y="128"/>
                  </a:cubicBezTo>
                  <a:cubicBezTo>
                    <a:pt x="43" y="131"/>
                    <a:pt x="43" y="135"/>
                    <a:pt x="44" y="138"/>
                  </a:cubicBezTo>
                  <a:cubicBezTo>
                    <a:pt x="44" y="139"/>
                    <a:pt x="44" y="141"/>
                    <a:pt x="44" y="142"/>
                  </a:cubicBezTo>
                  <a:cubicBezTo>
                    <a:pt x="45" y="144"/>
                    <a:pt x="44" y="145"/>
                    <a:pt x="45" y="147"/>
                  </a:cubicBezTo>
                  <a:cubicBezTo>
                    <a:pt x="45" y="147"/>
                    <a:pt x="45" y="147"/>
                    <a:pt x="45" y="148"/>
                  </a:cubicBezTo>
                  <a:cubicBezTo>
                    <a:pt x="45" y="148"/>
                    <a:pt x="45" y="149"/>
                    <a:pt x="46" y="149"/>
                  </a:cubicBezTo>
                  <a:cubicBezTo>
                    <a:pt x="45" y="149"/>
                    <a:pt x="46" y="150"/>
                    <a:pt x="46" y="150"/>
                  </a:cubicBezTo>
                  <a:cubicBezTo>
                    <a:pt x="46" y="151"/>
                    <a:pt x="46" y="150"/>
                    <a:pt x="46" y="151"/>
                  </a:cubicBezTo>
                  <a:cubicBezTo>
                    <a:pt x="46" y="151"/>
                    <a:pt x="46" y="151"/>
                    <a:pt x="46" y="151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6" y="152"/>
                    <a:pt x="46" y="153"/>
                    <a:pt x="46" y="153"/>
                  </a:cubicBezTo>
                  <a:cubicBezTo>
                    <a:pt x="46" y="154"/>
                    <a:pt x="47" y="154"/>
                    <a:pt x="47" y="154"/>
                  </a:cubicBezTo>
                  <a:cubicBezTo>
                    <a:pt x="46" y="155"/>
                    <a:pt x="47" y="155"/>
                    <a:pt x="47" y="156"/>
                  </a:cubicBezTo>
                  <a:cubicBezTo>
                    <a:pt x="47" y="157"/>
                    <a:pt x="47" y="157"/>
                    <a:pt x="47" y="157"/>
                  </a:cubicBezTo>
                  <a:cubicBezTo>
                    <a:pt x="47" y="158"/>
                    <a:pt x="47" y="159"/>
                    <a:pt x="47" y="160"/>
                  </a:cubicBezTo>
                  <a:cubicBezTo>
                    <a:pt x="47" y="160"/>
                    <a:pt x="47" y="160"/>
                    <a:pt x="47" y="161"/>
                  </a:cubicBezTo>
                  <a:cubicBezTo>
                    <a:pt x="47" y="161"/>
                    <a:pt x="47" y="162"/>
                    <a:pt x="48" y="161"/>
                  </a:cubicBezTo>
                  <a:cubicBezTo>
                    <a:pt x="47" y="163"/>
                    <a:pt x="48" y="164"/>
                    <a:pt x="48" y="165"/>
                  </a:cubicBezTo>
                  <a:cubicBezTo>
                    <a:pt x="48" y="166"/>
                    <a:pt x="48" y="166"/>
                    <a:pt x="48" y="167"/>
                  </a:cubicBezTo>
                  <a:cubicBezTo>
                    <a:pt x="48" y="168"/>
                    <a:pt x="49" y="168"/>
                    <a:pt x="49" y="168"/>
                  </a:cubicBezTo>
                  <a:cubicBezTo>
                    <a:pt x="48" y="169"/>
                    <a:pt x="49" y="170"/>
                    <a:pt x="49" y="171"/>
                  </a:cubicBezTo>
                  <a:cubicBezTo>
                    <a:pt x="49" y="172"/>
                    <a:pt x="50" y="171"/>
                    <a:pt x="50" y="172"/>
                  </a:cubicBezTo>
                  <a:cubicBezTo>
                    <a:pt x="50" y="172"/>
                    <a:pt x="49" y="172"/>
                    <a:pt x="50" y="173"/>
                  </a:cubicBezTo>
                  <a:cubicBezTo>
                    <a:pt x="50" y="174"/>
                    <a:pt x="50" y="174"/>
                    <a:pt x="50" y="175"/>
                  </a:cubicBezTo>
                  <a:cubicBezTo>
                    <a:pt x="51" y="176"/>
                    <a:pt x="51" y="177"/>
                    <a:pt x="51" y="178"/>
                  </a:cubicBezTo>
                  <a:cubicBezTo>
                    <a:pt x="51" y="179"/>
                    <a:pt x="51" y="179"/>
                    <a:pt x="51" y="179"/>
                  </a:cubicBezTo>
                  <a:cubicBezTo>
                    <a:pt x="51" y="180"/>
                    <a:pt x="52" y="180"/>
                    <a:pt x="52" y="181"/>
                  </a:cubicBezTo>
                  <a:cubicBezTo>
                    <a:pt x="52" y="182"/>
                    <a:pt x="52" y="181"/>
                    <a:pt x="52" y="182"/>
                  </a:cubicBezTo>
                  <a:cubicBezTo>
                    <a:pt x="52" y="183"/>
                    <a:pt x="52" y="183"/>
                    <a:pt x="52" y="184"/>
                  </a:cubicBezTo>
                  <a:cubicBezTo>
                    <a:pt x="52" y="185"/>
                    <a:pt x="53" y="185"/>
                    <a:pt x="53" y="186"/>
                  </a:cubicBezTo>
                  <a:cubicBezTo>
                    <a:pt x="53" y="186"/>
                    <a:pt x="53" y="186"/>
                    <a:pt x="53" y="186"/>
                  </a:cubicBezTo>
                  <a:cubicBezTo>
                    <a:pt x="53" y="187"/>
                    <a:pt x="53" y="188"/>
                    <a:pt x="53" y="189"/>
                  </a:cubicBezTo>
                  <a:cubicBezTo>
                    <a:pt x="53" y="190"/>
                    <a:pt x="54" y="191"/>
                    <a:pt x="54" y="192"/>
                  </a:cubicBezTo>
                  <a:cubicBezTo>
                    <a:pt x="54" y="193"/>
                    <a:pt x="55" y="194"/>
                    <a:pt x="55" y="194"/>
                  </a:cubicBezTo>
                  <a:cubicBezTo>
                    <a:pt x="55" y="195"/>
                    <a:pt x="54" y="196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4" y="198"/>
                    <a:pt x="54" y="198"/>
                    <a:pt x="54" y="198"/>
                  </a:cubicBezTo>
                  <a:cubicBezTo>
                    <a:pt x="54" y="199"/>
                    <a:pt x="54" y="199"/>
                    <a:pt x="54" y="200"/>
                  </a:cubicBezTo>
                  <a:cubicBezTo>
                    <a:pt x="54" y="200"/>
                    <a:pt x="54" y="200"/>
                    <a:pt x="55" y="200"/>
                  </a:cubicBezTo>
                  <a:cubicBezTo>
                    <a:pt x="55" y="200"/>
                    <a:pt x="55" y="200"/>
                    <a:pt x="54" y="200"/>
                  </a:cubicBezTo>
                  <a:cubicBezTo>
                    <a:pt x="54" y="201"/>
                    <a:pt x="54" y="201"/>
                    <a:pt x="54" y="201"/>
                  </a:cubicBezTo>
                  <a:cubicBezTo>
                    <a:pt x="54" y="202"/>
                    <a:pt x="54" y="201"/>
                    <a:pt x="55" y="201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55" y="204"/>
                    <a:pt x="56" y="205"/>
                    <a:pt x="56" y="205"/>
                  </a:cubicBezTo>
                  <a:cubicBezTo>
                    <a:pt x="56" y="206"/>
                    <a:pt x="55" y="206"/>
                    <a:pt x="55" y="207"/>
                  </a:cubicBezTo>
                  <a:cubicBezTo>
                    <a:pt x="55" y="207"/>
                    <a:pt x="55" y="207"/>
                    <a:pt x="55" y="207"/>
                  </a:cubicBezTo>
                  <a:cubicBezTo>
                    <a:pt x="55" y="207"/>
                    <a:pt x="55" y="207"/>
                    <a:pt x="55" y="208"/>
                  </a:cubicBezTo>
                  <a:cubicBezTo>
                    <a:pt x="56" y="209"/>
                    <a:pt x="56" y="212"/>
                    <a:pt x="56" y="214"/>
                  </a:cubicBezTo>
                  <a:cubicBezTo>
                    <a:pt x="56" y="214"/>
                    <a:pt x="57" y="214"/>
                    <a:pt x="57" y="214"/>
                  </a:cubicBezTo>
                  <a:cubicBezTo>
                    <a:pt x="56" y="215"/>
                    <a:pt x="57" y="217"/>
                    <a:pt x="57" y="218"/>
                  </a:cubicBezTo>
                  <a:cubicBezTo>
                    <a:pt x="57" y="218"/>
                    <a:pt x="57" y="219"/>
                    <a:pt x="57" y="218"/>
                  </a:cubicBezTo>
                  <a:cubicBezTo>
                    <a:pt x="58" y="219"/>
                    <a:pt x="58" y="219"/>
                    <a:pt x="58" y="219"/>
                  </a:cubicBezTo>
                  <a:cubicBezTo>
                    <a:pt x="58" y="219"/>
                    <a:pt x="59" y="218"/>
                    <a:pt x="59" y="217"/>
                  </a:cubicBezTo>
                  <a:cubicBezTo>
                    <a:pt x="59" y="216"/>
                    <a:pt x="59" y="216"/>
                    <a:pt x="59" y="215"/>
                  </a:cubicBezTo>
                  <a:cubicBezTo>
                    <a:pt x="59" y="214"/>
                    <a:pt x="59" y="213"/>
                    <a:pt x="59" y="212"/>
                  </a:cubicBezTo>
                  <a:cubicBezTo>
                    <a:pt x="60" y="211"/>
                    <a:pt x="60" y="209"/>
                    <a:pt x="60" y="207"/>
                  </a:cubicBezTo>
                  <a:cubicBezTo>
                    <a:pt x="60" y="206"/>
                    <a:pt x="61" y="204"/>
                    <a:pt x="61" y="202"/>
                  </a:cubicBezTo>
                  <a:cubicBezTo>
                    <a:pt x="61" y="201"/>
                    <a:pt x="61" y="199"/>
                    <a:pt x="61" y="198"/>
                  </a:cubicBezTo>
                  <a:cubicBezTo>
                    <a:pt x="61" y="198"/>
                    <a:pt x="62" y="198"/>
                    <a:pt x="62" y="197"/>
                  </a:cubicBezTo>
                  <a:cubicBezTo>
                    <a:pt x="62" y="197"/>
                    <a:pt x="62" y="197"/>
                    <a:pt x="62" y="196"/>
                  </a:cubicBezTo>
                  <a:cubicBezTo>
                    <a:pt x="62" y="195"/>
                    <a:pt x="62" y="194"/>
                    <a:pt x="62" y="193"/>
                  </a:cubicBezTo>
                  <a:cubicBezTo>
                    <a:pt x="63" y="192"/>
                    <a:pt x="63" y="191"/>
                    <a:pt x="63" y="189"/>
                  </a:cubicBezTo>
                  <a:cubicBezTo>
                    <a:pt x="63" y="188"/>
                    <a:pt x="63" y="187"/>
                    <a:pt x="63" y="186"/>
                  </a:cubicBezTo>
                  <a:cubicBezTo>
                    <a:pt x="64" y="184"/>
                    <a:pt x="64" y="182"/>
                    <a:pt x="65" y="179"/>
                  </a:cubicBezTo>
                  <a:cubicBezTo>
                    <a:pt x="65" y="177"/>
                    <a:pt x="65" y="175"/>
                    <a:pt x="66" y="172"/>
                  </a:cubicBezTo>
                  <a:cubicBezTo>
                    <a:pt x="66" y="172"/>
                    <a:pt x="66" y="171"/>
                    <a:pt x="66" y="170"/>
                  </a:cubicBezTo>
                  <a:cubicBezTo>
                    <a:pt x="66" y="169"/>
                    <a:pt x="67" y="167"/>
                    <a:pt x="67" y="166"/>
                  </a:cubicBezTo>
                  <a:cubicBezTo>
                    <a:pt x="67" y="165"/>
                    <a:pt x="67" y="165"/>
                    <a:pt x="67" y="164"/>
                  </a:cubicBezTo>
                  <a:cubicBezTo>
                    <a:pt x="67" y="164"/>
                    <a:pt x="68" y="163"/>
                    <a:pt x="68" y="163"/>
                  </a:cubicBezTo>
                  <a:cubicBezTo>
                    <a:pt x="68" y="163"/>
                    <a:pt x="68" y="162"/>
                    <a:pt x="68" y="162"/>
                  </a:cubicBezTo>
                  <a:cubicBezTo>
                    <a:pt x="68" y="161"/>
                    <a:pt x="68" y="160"/>
                    <a:pt x="68" y="160"/>
                  </a:cubicBezTo>
                  <a:cubicBezTo>
                    <a:pt x="68" y="159"/>
                    <a:pt x="68" y="159"/>
                    <a:pt x="69" y="158"/>
                  </a:cubicBezTo>
                  <a:cubicBezTo>
                    <a:pt x="69" y="155"/>
                    <a:pt x="70" y="151"/>
                    <a:pt x="71" y="147"/>
                  </a:cubicBezTo>
                  <a:cubicBezTo>
                    <a:pt x="71" y="147"/>
                    <a:pt x="71" y="146"/>
                    <a:pt x="72" y="145"/>
                  </a:cubicBezTo>
                  <a:cubicBezTo>
                    <a:pt x="72" y="144"/>
                    <a:pt x="72" y="143"/>
                    <a:pt x="72" y="142"/>
                  </a:cubicBezTo>
                  <a:cubicBezTo>
                    <a:pt x="72" y="142"/>
                    <a:pt x="72" y="142"/>
                    <a:pt x="72" y="142"/>
                  </a:cubicBezTo>
                  <a:cubicBezTo>
                    <a:pt x="73" y="141"/>
                    <a:pt x="73" y="140"/>
                    <a:pt x="73" y="140"/>
                  </a:cubicBezTo>
                  <a:cubicBezTo>
                    <a:pt x="73" y="139"/>
                    <a:pt x="73" y="139"/>
                    <a:pt x="73" y="138"/>
                  </a:cubicBezTo>
                  <a:cubicBezTo>
                    <a:pt x="74" y="137"/>
                    <a:pt x="73" y="137"/>
                    <a:pt x="74" y="136"/>
                  </a:cubicBezTo>
                  <a:cubicBezTo>
                    <a:pt x="74" y="135"/>
                    <a:pt x="74" y="135"/>
                    <a:pt x="74" y="134"/>
                  </a:cubicBezTo>
                  <a:cubicBezTo>
                    <a:pt x="75" y="132"/>
                    <a:pt x="75" y="129"/>
                    <a:pt x="76" y="126"/>
                  </a:cubicBezTo>
                  <a:cubicBezTo>
                    <a:pt x="77" y="125"/>
                    <a:pt x="77" y="124"/>
                    <a:pt x="77" y="123"/>
                  </a:cubicBezTo>
                  <a:cubicBezTo>
                    <a:pt x="78" y="123"/>
                    <a:pt x="77" y="122"/>
                    <a:pt x="78" y="122"/>
                  </a:cubicBezTo>
                  <a:cubicBezTo>
                    <a:pt x="78" y="120"/>
                    <a:pt x="78" y="118"/>
                    <a:pt x="79" y="117"/>
                  </a:cubicBezTo>
                  <a:cubicBezTo>
                    <a:pt x="79" y="115"/>
                    <a:pt x="80" y="113"/>
                    <a:pt x="80" y="112"/>
                  </a:cubicBezTo>
                  <a:cubicBezTo>
                    <a:pt x="81" y="109"/>
                    <a:pt x="81" y="107"/>
                    <a:pt x="82" y="104"/>
                  </a:cubicBezTo>
                  <a:cubicBezTo>
                    <a:pt x="82" y="104"/>
                    <a:pt x="82" y="104"/>
                    <a:pt x="82" y="103"/>
                  </a:cubicBezTo>
                  <a:cubicBezTo>
                    <a:pt x="83" y="103"/>
                    <a:pt x="83" y="102"/>
                    <a:pt x="83" y="100"/>
                  </a:cubicBezTo>
                  <a:cubicBezTo>
                    <a:pt x="83" y="100"/>
                    <a:pt x="84" y="100"/>
                    <a:pt x="84" y="100"/>
                  </a:cubicBezTo>
                  <a:cubicBezTo>
                    <a:pt x="84" y="98"/>
                    <a:pt x="84" y="96"/>
                    <a:pt x="85" y="95"/>
                  </a:cubicBezTo>
                  <a:cubicBezTo>
                    <a:pt x="85" y="94"/>
                    <a:pt x="85" y="93"/>
                    <a:pt x="86" y="91"/>
                  </a:cubicBezTo>
                  <a:cubicBezTo>
                    <a:pt x="86" y="91"/>
                    <a:pt x="86" y="91"/>
                    <a:pt x="86" y="90"/>
                  </a:cubicBezTo>
                  <a:cubicBezTo>
                    <a:pt x="86" y="90"/>
                    <a:pt x="86" y="90"/>
                    <a:pt x="86" y="90"/>
                  </a:cubicBezTo>
                  <a:cubicBezTo>
                    <a:pt x="86" y="89"/>
                    <a:pt x="86" y="88"/>
                    <a:pt x="87" y="88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87" y="86"/>
                    <a:pt x="87" y="86"/>
                    <a:pt x="87" y="86"/>
                  </a:cubicBezTo>
                  <a:cubicBezTo>
                    <a:pt x="88" y="85"/>
                    <a:pt x="88" y="85"/>
                    <a:pt x="88" y="84"/>
                  </a:cubicBezTo>
                  <a:cubicBezTo>
                    <a:pt x="88" y="84"/>
                    <a:pt x="89" y="83"/>
                    <a:pt x="89" y="82"/>
                  </a:cubicBezTo>
                  <a:cubicBezTo>
                    <a:pt x="89" y="82"/>
                    <a:pt x="89" y="81"/>
                    <a:pt x="90" y="81"/>
                  </a:cubicBezTo>
                  <a:cubicBezTo>
                    <a:pt x="90" y="80"/>
                    <a:pt x="90" y="79"/>
                    <a:pt x="90" y="78"/>
                  </a:cubicBezTo>
                  <a:cubicBezTo>
                    <a:pt x="90" y="78"/>
                    <a:pt x="90" y="78"/>
                    <a:pt x="90" y="77"/>
                  </a:cubicBezTo>
                  <a:cubicBezTo>
                    <a:pt x="90" y="77"/>
                    <a:pt x="91" y="76"/>
                    <a:pt x="91" y="75"/>
                  </a:cubicBezTo>
                  <a:cubicBezTo>
                    <a:pt x="92" y="75"/>
                    <a:pt x="92" y="73"/>
                    <a:pt x="92" y="72"/>
                  </a:cubicBezTo>
                  <a:cubicBezTo>
                    <a:pt x="93" y="71"/>
                    <a:pt x="93" y="70"/>
                    <a:pt x="93" y="69"/>
                  </a:cubicBezTo>
                  <a:cubicBezTo>
                    <a:pt x="95" y="64"/>
                    <a:pt x="97" y="60"/>
                    <a:pt x="99" y="55"/>
                  </a:cubicBezTo>
                  <a:cubicBezTo>
                    <a:pt x="99" y="54"/>
                    <a:pt x="99" y="53"/>
                    <a:pt x="100" y="51"/>
                  </a:cubicBezTo>
                  <a:cubicBezTo>
                    <a:pt x="100" y="50"/>
                    <a:pt x="101" y="49"/>
                    <a:pt x="101" y="48"/>
                  </a:cubicBezTo>
                  <a:cubicBezTo>
                    <a:pt x="102" y="46"/>
                    <a:pt x="103" y="43"/>
                    <a:pt x="104" y="41"/>
                  </a:cubicBezTo>
                  <a:cubicBezTo>
                    <a:pt x="104" y="40"/>
                    <a:pt x="104" y="39"/>
                    <a:pt x="105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5" y="36"/>
                    <a:pt x="105" y="36"/>
                    <a:pt x="106" y="36"/>
                  </a:cubicBezTo>
                  <a:cubicBezTo>
                    <a:pt x="106" y="34"/>
                    <a:pt x="107" y="33"/>
                    <a:pt x="107" y="31"/>
                  </a:cubicBezTo>
                  <a:cubicBezTo>
                    <a:pt x="108" y="30"/>
                    <a:pt x="108" y="28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5"/>
                  </a:cubicBezTo>
                  <a:cubicBezTo>
                    <a:pt x="109" y="25"/>
                    <a:pt x="110" y="25"/>
                    <a:pt x="110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0" y="23"/>
                    <a:pt x="110" y="23"/>
                  </a:cubicBezTo>
                  <a:cubicBezTo>
                    <a:pt x="110" y="23"/>
                    <a:pt x="111" y="23"/>
                    <a:pt x="111" y="23"/>
                  </a:cubicBezTo>
                  <a:cubicBezTo>
                    <a:pt x="111" y="22"/>
                    <a:pt x="111" y="21"/>
                    <a:pt x="111" y="20"/>
                  </a:cubicBezTo>
                  <a:cubicBezTo>
                    <a:pt x="111" y="20"/>
                    <a:pt x="112" y="19"/>
                    <a:pt x="112" y="19"/>
                  </a:cubicBezTo>
                  <a:cubicBezTo>
                    <a:pt x="112" y="19"/>
                    <a:pt x="112" y="18"/>
                    <a:pt x="112" y="18"/>
                  </a:cubicBezTo>
                  <a:cubicBezTo>
                    <a:pt x="113" y="17"/>
                    <a:pt x="113" y="17"/>
                    <a:pt x="113" y="16"/>
                  </a:cubicBezTo>
                  <a:cubicBezTo>
                    <a:pt x="113" y="15"/>
                    <a:pt x="114" y="15"/>
                    <a:pt x="114" y="14"/>
                  </a:cubicBezTo>
                  <a:cubicBezTo>
                    <a:pt x="115" y="13"/>
                    <a:pt x="115" y="12"/>
                    <a:pt x="116" y="11"/>
                  </a:cubicBezTo>
                  <a:cubicBezTo>
                    <a:pt x="116" y="9"/>
                    <a:pt x="118" y="8"/>
                    <a:pt x="119" y="6"/>
                  </a:cubicBezTo>
                  <a:cubicBezTo>
                    <a:pt x="119" y="6"/>
                    <a:pt x="119" y="6"/>
                    <a:pt x="119" y="6"/>
                  </a:cubicBezTo>
                  <a:cubicBezTo>
                    <a:pt x="119" y="6"/>
                    <a:pt x="120" y="5"/>
                    <a:pt x="120" y="5"/>
                  </a:cubicBezTo>
                  <a:cubicBezTo>
                    <a:pt x="121" y="5"/>
                    <a:pt x="121" y="4"/>
                    <a:pt x="121" y="4"/>
                  </a:cubicBezTo>
                  <a:cubicBezTo>
                    <a:pt x="122" y="3"/>
                    <a:pt x="124" y="2"/>
                    <a:pt x="126" y="1"/>
                  </a:cubicBezTo>
                  <a:cubicBezTo>
                    <a:pt x="127" y="1"/>
                    <a:pt x="129" y="0"/>
                    <a:pt x="130" y="0"/>
                  </a:cubicBezTo>
                  <a:cubicBezTo>
                    <a:pt x="131" y="0"/>
                    <a:pt x="131" y="0"/>
                    <a:pt x="132" y="0"/>
                  </a:cubicBezTo>
                  <a:cubicBezTo>
                    <a:pt x="133" y="1"/>
                    <a:pt x="134" y="1"/>
                    <a:pt x="135" y="1"/>
                  </a:cubicBezTo>
                  <a:cubicBezTo>
                    <a:pt x="137" y="2"/>
                    <a:pt x="138" y="3"/>
                    <a:pt x="139" y="4"/>
                  </a:cubicBezTo>
                  <a:cubicBezTo>
                    <a:pt x="139" y="4"/>
                    <a:pt x="139" y="4"/>
                    <a:pt x="139" y="4"/>
                  </a:cubicBezTo>
                  <a:cubicBezTo>
                    <a:pt x="139" y="4"/>
                    <a:pt x="139" y="4"/>
                    <a:pt x="139" y="4"/>
                  </a:cubicBezTo>
                  <a:cubicBezTo>
                    <a:pt x="140" y="4"/>
                    <a:pt x="139" y="4"/>
                    <a:pt x="139" y="4"/>
                  </a:cubicBezTo>
                  <a:cubicBezTo>
                    <a:pt x="140" y="4"/>
                    <a:pt x="140" y="4"/>
                    <a:pt x="140" y="4"/>
                  </a:cubicBezTo>
                  <a:cubicBezTo>
                    <a:pt x="140" y="5"/>
                    <a:pt x="140" y="5"/>
                    <a:pt x="141" y="6"/>
                  </a:cubicBezTo>
                  <a:cubicBezTo>
                    <a:pt x="141" y="6"/>
                    <a:pt x="141" y="6"/>
                    <a:pt x="141" y="6"/>
                  </a:cubicBezTo>
                  <a:cubicBezTo>
                    <a:pt x="142" y="6"/>
                    <a:pt x="142" y="7"/>
                    <a:pt x="142" y="7"/>
                  </a:cubicBezTo>
                  <a:cubicBezTo>
                    <a:pt x="142" y="7"/>
                    <a:pt x="142" y="7"/>
                    <a:pt x="142" y="7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3" y="9"/>
                    <a:pt x="143" y="9"/>
                    <a:pt x="143" y="10"/>
                  </a:cubicBezTo>
                  <a:cubicBezTo>
                    <a:pt x="143" y="10"/>
                    <a:pt x="143" y="11"/>
                    <a:pt x="143" y="11"/>
                  </a:cubicBezTo>
                  <a:cubicBezTo>
                    <a:pt x="144" y="13"/>
                    <a:pt x="144" y="16"/>
                    <a:pt x="143" y="18"/>
                  </a:cubicBezTo>
                  <a:cubicBezTo>
                    <a:pt x="143" y="18"/>
                    <a:pt x="143" y="18"/>
                    <a:pt x="143" y="18"/>
                  </a:cubicBezTo>
                  <a:cubicBezTo>
                    <a:pt x="143" y="19"/>
                    <a:pt x="143" y="19"/>
                    <a:pt x="142" y="19"/>
                  </a:cubicBezTo>
                  <a:cubicBezTo>
                    <a:pt x="142" y="20"/>
                    <a:pt x="141" y="21"/>
                    <a:pt x="141" y="22"/>
                  </a:cubicBezTo>
                  <a:cubicBezTo>
                    <a:pt x="141" y="23"/>
                    <a:pt x="140" y="23"/>
                    <a:pt x="140" y="23"/>
                  </a:cubicBezTo>
                  <a:cubicBezTo>
                    <a:pt x="140" y="24"/>
                    <a:pt x="140" y="24"/>
                    <a:pt x="139" y="24"/>
                  </a:cubicBezTo>
                  <a:cubicBezTo>
                    <a:pt x="139" y="24"/>
                    <a:pt x="140" y="24"/>
                    <a:pt x="139" y="25"/>
                  </a:cubicBezTo>
                  <a:cubicBezTo>
                    <a:pt x="139" y="26"/>
                    <a:pt x="139" y="26"/>
                    <a:pt x="138" y="27"/>
                  </a:cubicBezTo>
                  <a:cubicBezTo>
                    <a:pt x="138" y="27"/>
                    <a:pt x="138" y="26"/>
                    <a:pt x="138" y="27"/>
                  </a:cubicBezTo>
                  <a:cubicBezTo>
                    <a:pt x="137" y="27"/>
                    <a:pt x="137" y="28"/>
                    <a:pt x="137" y="28"/>
                  </a:cubicBezTo>
                  <a:cubicBezTo>
                    <a:pt x="136" y="28"/>
                    <a:pt x="136" y="29"/>
                    <a:pt x="136" y="29"/>
                  </a:cubicBezTo>
                  <a:cubicBezTo>
                    <a:pt x="136" y="29"/>
                    <a:pt x="136" y="29"/>
                    <a:pt x="136" y="29"/>
                  </a:cubicBezTo>
                  <a:cubicBezTo>
                    <a:pt x="135" y="29"/>
                    <a:pt x="135" y="29"/>
                    <a:pt x="135" y="30"/>
                  </a:cubicBezTo>
                  <a:cubicBezTo>
                    <a:pt x="134" y="30"/>
                    <a:pt x="134" y="30"/>
                    <a:pt x="134" y="30"/>
                  </a:cubicBezTo>
                  <a:cubicBezTo>
                    <a:pt x="133" y="32"/>
                    <a:pt x="131" y="33"/>
                    <a:pt x="130" y="36"/>
                  </a:cubicBezTo>
                  <a:cubicBezTo>
                    <a:pt x="129" y="36"/>
                    <a:pt x="129" y="37"/>
                    <a:pt x="128" y="38"/>
                  </a:cubicBezTo>
                  <a:cubicBezTo>
                    <a:pt x="128" y="39"/>
                    <a:pt x="127" y="39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1"/>
                    <a:pt x="125" y="42"/>
                    <a:pt x="125" y="42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4" y="44"/>
                    <a:pt x="123" y="45"/>
                    <a:pt x="123" y="46"/>
                  </a:cubicBezTo>
                  <a:cubicBezTo>
                    <a:pt x="122" y="49"/>
                    <a:pt x="120" y="52"/>
                    <a:pt x="119" y="55"/>
                  </a:cubicBezTo>
                  <a:cubicBezTo>
                    <a:pt x="118" y="57"/>
                    <a:pt x="117" y="59"/>
                    <a:pt x="116" y="61"/>
                  </a:cubicBezTo>
                  <a:cubicBezTo>
                    <a:pt x="115" y="63"/>
                    <a:pt x="115" y="65"/>
                    <a:pt x="114" y="67"/>
                  </a:cubicBezTo>
                  <a:cubicBezTo>
                    <a:pt x="114" y="67"/>
                    <a:pt x="114" y="68"/>
                    <a:pt x="114" y="69"/>
                  </a:cubicBezTo>
                  <a:cubicBezTo>
                    <a:pt x="113" y="70"/>
                    <a:pt x="113" y="70"/>
                    <a:pt x="113" y="71"/>
                  </a:cubicBezTo>
                  <a:cubicBezTo>
                    <a:pt x="112" y="71"/>
                    <a:pt x="113" y="72"/>
                    <a:pt x="112" y="72"/>
                  </a:cubicBezTo>
                  <a:cubicBezTo>
                    <a:pt x="112" y="72"/>
                    <a:pt x="112" y="73"/>
                    <a:pt x="111" y="74"/>
                  </a:cubicBezTo>
                  <a:cubicBezTo>
                    <a:pt x="111" y="74"/>
                    <a:pt x="111" y="74"/>
                    <a:pt x="111" y="74"/>
                  </a:cubicBezTo>
                  <a:cubicBezTo>
                    <a:pt x="111" y="75"/>
                    <a:pt x="110" y="75"/>
                    <a:pt x="110" y="76"/>
                  </a:cubicBezTo>
                  <a:cubicBezTo>
                    <a:pt x="110" y="76"/>
                    <a:pt x="110" y="76"/>
                    <a:pt x="110" y="77"/>
                  </a:cubicBezTo>
                  <a:cubicBezTo>
                    <a:pt x="110" y="77"/>
                    <a:pt x="109" y="78"/>
                    <a:pt x="109" y="79"/>
                  </a:cubicBezTo>
                  <a:cubicBezTo>
                    <a:pt x="109" y="79"/>
                    <a:pt x="109" y="79"/>
                    <a:pt x="109" y="80"/>
                  </a:cubicBezTo>
                  <a:cubicBezTo>
                    <a:pt x="109" y="80"/>
                    <a:pt x="109" y="80"/>
                    <a:pt x="109" y="80"/>
                  </a:cubicBezTo>
                  <a:cubicBezTo>
                    <a:pt x="109" y="81"/>
                    <a:pt x="108" y="81"/>
                    <a:pt x="108" y="82"/>
                  </a:cubicBezTo>
                  <a:cubicBezTo>
                    <a:pt x="108" y="82"/>
                    <a:pt x="108" y="83"/>
                    <a:pt x="108" y="83"/>
                  </a:cubicBezTo>
                  <a:cubicBezTo>
                    <a:pt x="107" y="83"/>
                    <a:pt x="107" y="84"/>
                    <a:pt x="107" y="84"/>
                  </a:cubicBezTo>
                  <a:cubicBezTo>
                    <a:pt x="107" y="85"/>
                    <a:pt x="106" y="86"/>
                    <a:pt x="107" y="87"/>
                  </a:cubicBezTo>
                  <a:cubicBezTo>
                    <a:pt x="106" y="87"/>
                    <a:pt x="106" y="88"/>
                    <a:pt x="106" y="88"/>
                  </a:cubicBezTo>
                  <a:cubicBezTo>
                    <a:pt x="106" y="90"/>
                    <a:pt x="105" y="91"/>
                    <a:pt x="104" y="92"/>
                  </a:cubicBezTo>
                  <a:cubicBezTo>
                    <a:pt x="104" y="94"/>
                    <a:pt x="103" y="95"/>
                    <a:pt x="104" y="96"/>
                  </a:cubicBezTo>
                  <a:cubicBezTo>
                    <a:pt x="103" y="96"/>
                    <a:pt x="103" y="97"/>
                    <a:pt x="103" y="98"/>
                  </a:cubicBezTo>
                  <a:cubicBezTo>
                    <a:pt x="103" y="98"/>
                    <a:pt x="103" y="98"/>
                    <a:pt x="103" y="99"/>
                  </a:cubicBezTo>
                  <a:cubicBezTo>
                    <a:pt x="103" y="99"/>
                    <a:pt x="103" y="99"/>
                    <a:pt x="103" y="100"/>
                  </a:cubicBezTo>
                  <a:cubicBezTo>
                    <a:pt x="102" y="100"/>
                    <a:pt x="102" y="100"/>
                    <a:pt x="102" y="101"/>
                  </a:cubicBezTo>
                  <a:cubicBezTo>
                    <a:pt x="102" y="102"/>
                    <a:pt x="101" y="102"/>
                    <a:pt x="101" y="103"/>
                  </a:cubicBezTo>
                  <a:cubicBezTo>
                    <a:pt x="101" y="104"/>
                    <a:pt x="102" y="104"/>
                    <a:pt x="102" y="105"/>
                  </a:cubicBezTo>
                  <a:cubicBezTo>
                    <a:pt x="102" y="105"/>
                    <a:pt x="101" y="105"/>
                    <a:pt x="101" y="106"/>
                  </a:cubicBezTo>
                  <a:cubicBezTo>
                    <a:pt x="101" y="107"/>
                    <a:pt x="100" y="107"/>
                    <a:pt x="100" y="108"/>
                  </a:cubicBezTo>
                  <a:cubicBezTo>
                    <a:pt x="100" y="108"/>
                    <a:pt x="100" y="109"/>
                    <a:pt x="100" y="109"/>
                  </a:cubicBezTo>
                  <a:cubicBezTo>
                    <a:pt x="100" y="110"/>
                    <a:pt x="99" y="110"/>
                    <a:pt x="99" y="111"/>
                  </a:cubicBezTo>
                  <a:cubicBezTo>
                    <a:pt x="99" y="111"/>
                    <a:pt x="99" y="112"/>
                    <a:pt x="99" y="113"/>
                  </a:cubicBezTo>
                  <a:cubicBezTo>
                    <a:pt x="98" y="114"/>
                    <a:pt x="98" y="115"/>
                    <a:pt x="97" y="116"/>
                  </a:cubicBezTo>
                  <a:cubicBezTo>
                    <a:pt x="97" y="116"/>
                    <a:pt x="97" y="117"/>
                    <a:pt x="97" y="117"/>
                  </a:cubicBezTo>
                  <a:cubicBezTo>
                    <a:pt x="97" y="117"/>
                    <a:pt x="97" y="118"/>
                    <a:pt x="97" y="118"/>
                  </a:cubicBezTo>
                  <a:cubicBezTo>
                    <a:pt x="97" y="118"/>
                    <a:pt x="97" y="119"/>
                    <a:pt x="97" y="119"/>
                  </a:cubicBezTo>
                  <a:cubicBezTo>
                    <a:pt x="96" y="120"/>
                    <a:pt x="97" y="120"/>
                    <a:pt x="97" y="120"/>
                  </a:cubicBezTo>
                  <a:cubicBezTo>
                    <a:pt x="97" y="120"/>
                    <a:pt x="97" y="121"/>
                    <a:pt x="97" y="121"/>
                  </a:cubicBezTo>
                  <a:cubicBezTo>
                    <a:pt x="96" y="122"/>
                    <a:pt x="96" y="123"/>
                    <a:pt x="96" y="123"/>
                  </a:cubicBezTo>
                  <a:cubicBezTo>
                    <a:pt x="96" y="124"/>
                    <a:pt x="96" y="124"/>
                    <a:pt x="96" y="125"/>
                  </a:cubicBezTo>
                  <a:cubicBezTo>
                    <a:pt x="96" y="125"/>
                    <a:pt x="96" y="125"/>
                    <a:pt x="96" y="126"/>
                  </a:cubicBezTo>
                  <a:cubicBezTo>
                    <a:pt x="96" y="127"/>
                    <a:pt x="95" y="127"/>
                    <a:pt x="95" y="128"/>
                  </a:cubicBezTo>
                  <a:cubicBezTo>
                    <a:pt x="95" y="129"/>
                    <a:pt x="94" y="129"/>
                    <a:pt x="94" y="129"/>
                  </a:cubicBezTo>
                  <a:cubicBezTo>
                    <a:pt x="93" y="131"/>
                    <a:pt x="93" y="132"/>
                    <a:pt x="92" y="134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2" y="136"/>
                    <a:pt x="91" y="136"/>
                    <a:pt x="91" y="137"/>
                  </a:cubicBezTo>
                  <a:cubicBezTo>
                    <a:pt x="91" y="137"/>
                    <a:pt x="91" y="138"/>
                    <a:pt x="91" y="138"/>
                  </a:cubicBezTo>
                  <a:cubicBezTo>
                    <a:pt x="91" y="138"/>
                    <a:pt x="90" y="139"/>
                    <a:pt x="90" y="139"/>
                  </a:cubicBezTo>
                  <a:cubicBezTo>
                    <a:pt x="90" y="139"/>
                    <a:pt x="90" y="139"/>
                    <a:pt x="90" y="140"/>
                  </a:cubicBezTo>
                  <a:cubicBezTo>
                    <a:pt x="89" y="140"/>
                    <a:pt x="89" y="142"/>
                    <a:pt x="89" y="142"/>
                  </a:cubicBezTo>
                  <a:cubicBezTo>
                    <a:pt x="89" y="145"/>
                    <a:pt x="88" y="147"/>
                    <a:pt x="87" y="149"/>
                  </a:cubicBezTo>
                  <a:cubicBezTo>
                    <a:pt x="87" y="150"/>
                    <a:pt x="87" y="150"/>
                    <a:pt x="87" y="151"/>
                  </a:cubicBezTo>
                  <a:cubicBezTo>
                    <a:pt x="87" y="151"/>
                    <a:pt x="87" y="151"/>
                    <a:pt x="87" y="151"/>
                  </a:cubicBezTo>
                  <a:cubicBezTo>
                    <a:pt x="87" y="152"/>
                    <a:pt x="87" y="152"/>
                    <a:pt x="87" y="153"/>
                  </a:cubicBezTo>
                  <a:cubicBezTo>
                    <a:pt x="87" y="153"/>
                    <a:pt x="86" y="153"/>
                    <a:pt x="86" y="153"/>
                  </a:cubicBezTo>
                  <a:cubicBezTo>
                    <a:pt x="86" y="154"/>
                    <a:pt x="86" y="155"/>
                    <a:pt x="86" y="155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5" y="157"/>
                    <a:pt x="85" y="158"/>
                    <a:pt x="85" y="159"/>
                  </a:cubicBezTo>
                  <a:cubicBezTo>
                    <a:pt x="85" y="160"/>
                    <a:pt x="85" y="160"/>
                    <a:pt x="85" y="161"/>
                  </a:cubicBezTo>
                  <a:cubicBezTo>
                    <a:pt x="85" y="161"/>
                    <a:pt x="85" y="162"/>
                    <a:pt x="84" y="163"/>
                  </a:cubicBezTo>
                  <a:cubicBezTo>
                    <a:pt x="84" y="163"/>
                    <a:pt x="84" y="164"/>
                    <a:pt x="84" y="165"/>
                  </a:cubicBezTo>
                  <a:cubicBezTo>
                    <a:pt x="84" y="166"/>
                    <a:pt x="84" y="166"/>
                    <a:pt x="84" y="166"/>
                  </a:cubicBezTo>
                  <a:cubicBezTo>
                    <a:pt x="84" y="167"/>
                    <a:pt x="83" y="167"/>
                    <a:pt x="84" y="168"/>
                  </a:cubicBezTo>
                  <a:cubicBezTo>
                    <a:pt x="84" y="169"/>
                    <a:pt x="83" y="169"/>
                    <a:pt x="83" y="169"/>
                  </a:cubicBezTo>
                  <a:cubicBezTo>
                    <a:pt x="83" y="170"/>
                    <a:pt x="84" y="170"/>
                    <a:pt x="83" y="170"/>
                  </a:cubicBezTo>
                  <a:cubicBezTo>
                    <a:pt x="83" y="171"/>
                    <a:pt x="83" y="171"/>
                    <a:pt x="82" y="171"/>
                  </a:cubicBezTo>
                  <a:cubicBezTo>
                    <a:pt x="82" y="172"/>
                    <a:pt x="82" y="173"/>
                    <a:pt x="82" y="174"/>
                  </a:cubicBezTo>
                  <a:cubicBezTo>
                    <a:pt x="82" y="175"/>
                    <a:pt x="82" y="175"/>
                    <a:pt x="82" y="176"/>
                  </a:cubicBezTo>
                  <a:cubicBezTo>
                    <a:pt x="82" y="176"/>
                    <a:pt x="82" y="177"/>
                    <a:pt x="82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2" y="178"/>
                    <a:pt x="82" y="178"/>
                    <a:pt x="82" y="179"/>
                  </a:cubicBezTo>
                  <a:cubicBezTo>
                    <a:pt x="81" y="179"/>
                    <a:pt x="81" y="180"/>
                    <a:pt x="81" y="181"/>
                  </a:cubicBezTo>
                  <a:cubicBezTo>
                    <a:pt x="80" y="181"/>
                    <a:pt x="81" y="182"/>
                    <a:pt x="81" y="182"/>
                  </a:cubicBezTo>
                  <a:cubicBezTo>
                    <a:pt x="81" y="183"/>
                    <a:pt x="81" y="183"/>
                    <a:pt x="80" y="183"/>
                  </a:cubicBezTo>
                  <a:cubicBezTo>
                    <a:pt x="80" y="185"/>
                    <a:pt x="80" y="185"/>
                    <a:pt x="79" y="186"/>
                  </a:cubicBezTo>
                  <a:cubicBezTo>
                    <a:pt x="79" y="186"/>
                    <a:pt x="80" y="186"/>
                    <a:pt x="80" y="187"/>
                  </a:cubicBezTo>
                  <a:cubicBezTo>
                    <a:pt x="80" y="187"/>
                    <a:pt x="79" y="187"/>
                    <a:pt x="79" y="187"/>
                  </a:cubicBezTo>
                  <a:cubicBezTo>
                    <a:pt x="79" y="187"/>
                    <a:pt x="80" y="188"/>
                    <a:pt x="80" y="188"/>
                  </a:cubicBezTo>
                  <a:cubicBezTo>
                    <a:pt x="79" y="189"/>
                    <a:pt x="79" y="190"/>
                    <a:pt x="79" y="191"/>
                  </a:cubicBezTo>
                  <a:cubicBezTo>
                    <a:pt x="79" y="192"/>
                    <a:pt x="79" y="191"/>
                    <a:pt x="79" y="192"/>
                  </a:cubicBezTo>
                  <a:cubicBezTo>
                    <a:pt x="79" y="192"/>
                    <a:pt x="79" y="192"/>
                    <a:pt x="78" y="192"/>
                  </a:cubicBezTo>
                  <a:cubicBezTo>
                    <a:pt x="78" y="193"/>
                    <a:pt x="79" y="193"/>
                    <a:pt x="79" y="193"/>
                  </a:cubicBezTo>
                  <a:cubicBezTo>
                    <a:pt x="78" y="193"/>
                    <a:pt x="78" y="194"/>
                    <a:pt x="79" y="194"/>
                  </a:cubicBezTo>
                  <a:cubicBezTo>
                    <a:pt x="79" y="195"/>
                    <a:pt x="78" y="194"/>
                    <a:pt x="78" y="195"/>
                  </a:cubicBezTo>
                  <a:cubicBezTo>
                    <a:pt x="78" y="195"/>
                    <a:pt x="78" y="196"/>
                    <a:pt x="78" y="197"/>
                  </a:cubicBezTo>
                  <a:cubicBezTo>
                    <a:pt x="78" y="197"/>
                    <a:pt x="78" y="197"/>
                    <a:pt x="78" y="197"/>
                  </a:cubicBezTo>
                  <a:cubicBezTo>
                    <a:pt x="78" y="198"/>
                    <a:pt x="78" y="199"/>
                    <a:pt x="78" y="199"/>
                  </a:cubicBezTo>
                  <a:cubicBezTo>
                    <a:pt x="77" y="199"/>
                    <a:pt x="77" y="200"/>
                    <a:pt x="77" y="200"/>
                  </a:cubicBezTo>
                  <a:cubicBezTo>
                    <a:pt x="77" y="200"/>
                    <a:pt x="77" y="200"/>
                    <a:pt x="77" y="201"/>
                  </a:cubicBezTo>
                  <a:cubicBezTo>
                    <a:pt x="77" y="201"/>
                    <a:pt x="77" y="201"/>
                    <a:pt x="77" y="202"/>
                  </a:cubicBezTo>
                  <a:cubicBezTo>
                    <a:pt x="77" y="202"/>
                    <a:pt x="77" y="202"/>
                    <a:pt x="77" y="202"/>
                  </a:cubicBezTo>
                  <a:cubicBezTo>
                    <a:pt x="77" y="203"/>
                    <a:pt x="77" y="204"/>
                    <a:pt x="77" y="204"/>
                  </a:cubicBezTo>
                  <a:cubicBezTo>
                    <a:pt x="77" y="205"/>
                    <a:pt x="78" y="204"/>
                    <a:pt x="78" y="204"/>
                  </a:cubicBezTo>
                  <a:cubicBezTo>
                    <a:pt x="78" y="205"/>
                    <a:pt x="78" y="206"/>
                    <a:pt x="78" y="206"/>
                  </a:cubicBezTo>
                  <a:cubicBezTo>
                    <a:pt x="78" y="206"/>
                    <a:pt x="78" y="207"/>
                    <a:pt x="78" y="207"/>
                  </a:cubicBezTo>
                  <a:cubicBezTo>
                    <a:pt x="78" y="208"/>
                    <a:pt x="78" y="209"/>
                    <a:pt x="77" y="209"/>
                  </a:cubicBezTo>
                  <a:cubicBezTo>
                    <a:pt x="77" y="211"/>
                    <a:pt x="77" y="211"/>
                    <a:pt x="76" y="212"/>
                  </a:cubicBezTo>
                  <a:cubicBezTo>
                    <a:pt x="76" y="212"/>
                    <a:pt x="75" y="213"/>
                    <a:pt x="75" y="213"/>
                  </a:cubicBezTo>
                  <a:cubicBezTo>
                    <a:pt x="75" y="214"/>
                    <a:pt x="75" y="214"/>
                    <a:pt x="75" y="215"/>
                  </a:cubicBezTo>
                  <a:cubicBezTo>
                    <a:pt x="75" y="215"/>
                    <a:pt x="75" y="216"/>
                    <a:pt x="75" y="216"/>
                  </a:cubicBezTo>
                  <a:cubicBezTo>
                    <a:pt x="75" y="216"/>
                    <a:pt x="75" y="217"/>
                    <a:pt x="75" y="218"/>
                  </a:cubicBezTo>
                  <a:cubicBezTo>
                    <a:pt x="75" y="219"/>
                    <a:pt x="75" y="219"/>
                    <a:pt x="75" y="219"/>
                  </a:cubicBezTo>
                  <a:cubicBezTo>
                    <a:pt x="74" y="220"/>
                    <a:pt x="75" y="221"/>
                    <a:pt x="75" y="221"/>
                  </a:cubicBezTo>
                  <a:cubicBezTo>
                    <a:pt x="75" y="222"/>
                    <a:pt x="75" y="222"/>
                    <a:pt x="75" y="222"/>
                  </a:cubicBezTo>
                  <a:cubicBezTo>
                    <a:pt x="76" y="222"/>
                    <a:pt x="75" y="223"/>
                    <a:pt x="76" y="223"/>
                  </a:cubicBezTo>
                  <a:cubicBezTo>
                    <a:pt x="76" y="223"/>
                    <a:pt x="76" y="223"/>
                    <a:pt x="75" y="224"/>
                  </a:cubicBezTo>
                  <a:cubicBezTo>
                    <a:pt x="75" y="224"/>
                    <a:pt x="74" y="223"/>
                    <a:pt x="74" y="224"/>
                  </a:cubicBezTo>
                  <a:cubicBezTo>
                    <a:pt x="74" y="226"/>
                    <a:pt x="74" y="226"/>
                    <a:pt x="74" y="226"/>
                  </a:cubicBezTo>
                  <a:cubicBezTo>
                    <a:pt x="73" y="227"/>
                    <a:pt x="73" y="231"/>
                    <a:pt x="73" y="233"/>
                  </a:cubicBezTo>
                  <a:cubicBezTo>
                    <a:pt x="72" y="235"/>
                    <a:pt x="72" y="236"/>
                    <a:pt x="72" y="238"/>
                  </a:cubicBezTo>
                  <a:cubicBezTo>
                    <a:pt x="72" y="238"/>
                    <a:pt x="72" y="238"/>
                    <a:pt x="72" y="239"/>
                  </a:cubicBezTo>
                  <a:cubicBezTo>
                    <a:pt x="72" y="240"/>
                    <a:pt x="72" y="241"/>
                    <a:pt x="72" y="242"/>
                  </a:cubicBezTo>
                  <a:cubicBezTo>
                    <a:pt x="72" y="242"/>
                    <a:pt x="71" y="243"/>
                    <a:pt x="71" y="243"/>
                  </a:cubicBezTo>
                  <a:cubicBezTo>
                    <a:pt x="71" y="244"/>
                    <a:pt x="71" y="245"/>
                    <a:pt x="71" y="245"/>
                  </a:cubicBezTo>
                  <a:cubicBezTo>
                    <a:pt x="71" y="245"/>
                    <a:pt x="71" y="245"/>
                    <a:pt x="71" y="245"/>
                  </a:cubicBezTo>
                  <a:cubicBezTo>
                    <a:pt x="71" y="246"/>
                    <a:pt x="71" y="248"/>
                    <a:pt x="71" y="249"/>
                  </a:cubicBezTo>
                  <a:cubicBezTo>
                    <a:pt x="70" y="251"/>
                    <a:pt x="70" y="254"/>
                    <a:pt x="70" y="256"/>
                  </a:cubicBezTo>
                  <a:cubicBezTo>
                    <a:pt x="70" y="257"/>
                    <a:pt x="69" y="258"/>
                    <a:pt x="69" y="260"/>
                  </a:cubicBezTo>
                  <a:cubicBezTo>
                    <a:pt x="69" y="260"/>
                    <a:pt x="69" y="260"/>
                    <a:pt x="69" y="260"/>
                  </a:cubicBezTo>
                  <a:cubicBezTo>
                    <a:pt x="69" y="260"/>
                    <a:pt x="69" y="260"/>
                    <a:pt x="69" y="260"/>
                  </a:cubicBezTo>
                  <a:cubicBezTo>
                    <a:pt x="69" y="261"/>
                    <a:pt x="69" y="261"/>
                    <a:pt x="69" y="261"/>
                  </a:cubicBezTo>
                  <a:cubicBezTo>
                    <a:pt x="69" y="265"/>
                    <a:pt x="68" y="269"/>
                    <a:pt x="67" y="273"/>
                  </a:cubicBezTo>
                  <a:cubicBezTo>
                    <a:pt x="67" y="274"/>
                    <a:pt x="67" y="274"/>
                    <a:pt x="67" y="274"/>
                  </a:cubicBezTo>
                  <a:cubicBezTo>
                    <a:pt x="67" y="274"/>
                    <a:pt x="67" y="274"/>
                    <a:pt x="67" y="274"/>
                  </a:cubicBezTo>
                  <a:cubicBezTo>
                    <a:pt x="67" y="274"/>
                    <a:pt x="67" y="275"/>
                    <a:pt x="67" y="275"/>
                  </a:cubicBezTo>
                  <a:cubicBezTo>
                    <a:pt x="67" y="275"/>
                    <a:pt x="67" y="276"/>
                    <a:pt x="67" y="276"/>
                  </a:cubicBezTo>
                  <a:cubicBezTo>
                    <a:pt x="67" y="277"/>
                    <a:pt x="66" y="278"/>
                    <a:pt x="67" y="279"/>
                  </a:cubicBezTo>
                  <a:cubicBezTo>
                    <a:pt x="66" y="280"/>
                    <a:pt x="66" y="282"/>
                    <a:pt x="66" y="283"/>
                  </a:cubicBezTo>
                  <a:cubicBezTo>
                    <a:pt x="66" y="283"/>
                    <a:pt x="65" y="284"/>
                    <a:pt x="65" y="284"/>
                  </a:cubicBezTo>
                  <a:cubicBezTo>
                    <a:pt x="65" y="285"/>
                    <a:pt x="65" y="286"/>
                    <a:pt x="64" y="287"/>
                  </a:cubicBezTo>
                  <a:cubicBezTo>
                    <a:pt x="63" y="288"/>
                    <a:pt x="63" y="288"/>
                    <a:pt x="62" y="289"/>
                  </a:cubicBezTo>
                  <a:cubicBezTo>
                    <a:pt x="61" y="289"/>
                    <a:pt x="61" y="289"/>
                    <a:pt x="61" y="289"/>
                  </a:cubicBezTo>
                  <a:cubicBezTo>
                    <a:pt x="61" y="289"/>
                    <a:pt x="61" y="289"/>
                    <a:pt x="61" y="289"/>
                  </a:cubicBezTo>
                  <a:cubicBezTo>
                    <a:pt x="61" y="290"/>
                    <a:pt x="60" y="290"/>
                    <a:pt x="60" y="290"/>
                  </a:cubicBezTo>
                  <a:cubicBezTo>
                    <a:pt x="59" y="290"/>
                    <a:pt x="59" y="290"/>
                    <a:pt x="58" y="290"/>
                  </a:cubicBezTo>
                  <a:cubicBezTo>
                    <a:pt x="56" y="290"/>
                    <a:pt x="55" y="290"/>
                    <a:pt x="54" y="289"/>
                  </a:cubicBezTo>
                  <a:cubicBezTo>
                    <a:pt x="54" y="289"/>
                    <a:pt x="54" y="289"/>
                    <a:pt x="54" y="289"/>
                  </a:cubicBezTo>
                  <a:cubicBezTo>
                    <a:pt x="53" y="289"/>
                    <a:pt x="53" y="289"/>
                    <a:pt x="53" y="288"/>
                  </a:cubicBezTo>
                  <a:cubicBezTo>
                    <a:pt x="52" y="288"/>
                    <a:pt x="52" y="287"/>
                    <a:pt x="51" y="287"/>
                  </a:cubicBezTo>
                  <a:cubicBezTo>
                    <a:pt x="51" y="286"/>
                    <a:pt x="51" y="286"/>
                    <a:pt x="51" y="285"/>
                  </a:cubicBezTo>
                  <a:cubicBezTo>
                    <a:pt x="51" y="285"/>
                    <a:pt x="51" y="284"/>
                    <a:pt x="51" y="284"/>
                  </a:cubicBezTo>
                  <a:cubicBezTo>
                    <a:pt x="50" y="283"/>
                    <a:pt x="50" y="283"/>
                    <a:pt x="50" y="283"/>
                  </a:cubicBezTo>
                  <a:cubicBezTo>
                    <a:pt x="50" y="281"/>
                    <a:pt x="50" y="280"/>
                    <a:pt x="49" y="279"/>
                  </a:cubicBezTo>
                  <a:cubicBezTo>
                    <a:pt x="49" y="278"/>
                    <a:pt x="49" y="277"/>
                    <a:pt x="49" y="276"/>
                  </a:cubicBezTo>
                  <a:cubicBezTo>
                    <a:pt x="49" y="275"/>
                    <a:pt x="49" y="274"/>
                    <a:pt x="48" y="273"/>
                  </a:cubicBezTo>
                  <a:cubicBezTo>
                    <a:pt x="48" y="272"/>
                    <a:pt x="48" y="270"/>
                    <a:pt x="47" y="269"/>
                  </a:cubicBezTo>
                  <a:cubicBezTo>
                    <a:pt x="47" y="269"/>
                    <a:pt x="48" y="268"/>
                    <a:pt x="47" y="268"/>
                  </a:cubicBezTo>
                  <a:cubicBezTo>
                    <a:pt x="47" y="268"/>
                    <a:pt x="47" y="268"/>
                    <a:pt x="47" y="267"/>
                  </a:cubicBezTo>
                  <a:cubicBezTo>
                    <a:pt x="47" y="267"/>
                    <a:pt x="47" y="266"/>
                    <a:pt x="47" y="266"/>
                  </a:cubicBezTo>
                  <a:cubicBezTo>
                    <a:pt x="47" y="266"/>
                    <a:pt x="47" y="266"/>
                    <a:pt x="47" y="265"/>
                  </a:cubicBezTo>
                  <a:cubicBezTo>
                    <a:pt x="47" y="265"/>
                    <a:pt x="47" y="264"/>
                    <a:pt x="47" y="263"/>
                  </a:cubicBezTo>
                  <a:cubicBezTo>
                    <a:pt x="46" y="262"/>
                    <a:pt x="46" y="261"/>
                    <a:pt x="46" y="259"/>
                  </a:cubicBezTo>
                  <a:cubicBezTo>
                    <a:pt x="46" y="259"/>
                    <a:pt x="45" y="259"/>
                    <a:pt x="45" y="258"/>
                  </a:cubicBezTo>
                  <a:cubicBezTo>
                    <a:pt x="45" y="258"/>
                    <a:pt x="46" y="258"/>
                    <a:pt x="46" y="257"/>
                  </a:cubicBezTo>
                  <a:cubicBezTo>
                    <a:pt x="45" y="256"/>
                    <a:pt x="45" y="255"/>
                    <a:pt x="45" y="254"/>
                  </a:cubicBezTo>
                  <a:cubicBezTo>
                    <a:pt x="45" y="253"/>
                    <a:pt x="45" y="252"/>
                    <a:pt x="44" y="251"/>
                  </a:cubicBezTo>
                  <a:cubicBezTo>
                    <a:pt x="44" y="250"/>
                    <a:pt x="45" y="249"/>
                    <a:pt x="44" y="249"/>
                  </a:cubicBezTo>
                  <a:cubicBezTo>
                    <a:pt x="44" y="249"/>
                    <a:pt x="43" y="249"/>
                    <a:pt x="43" y="249"/>
                  </a:cubicBezTo>
                  <a:cubicBezTo>
                    <a:pt x="43" y="248"/>
                    <a:pt x="44" y="248"/>
                    <a:pt x="44" y="247"/>
                  </a:cubicBezTo>
                  <a:cubicBezTo>
                    <a:pt x="44" y="246"/>
                    <a:pt x="43" y="246"/>
                    <a:pt x="43" y="24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xmlns="" id="{4C3344EC-A15D-614D-99EB-D4F909BEE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1" y="1768"/>
              <a:ext cx="1198" cy="1060"/>
            </a:xfrm>
            <a:custGeom>
              <a:avLst/>
              <a:gdLst>
                <a:gd name="T0" fmla="*/ 241 w 280"/>
                <a:gd name="T1" fmla="*/ 22 h 253"/>
                <a:gd name="T2" fmla="*/ 241 w 280"/>
                <a:gd name="T3" fmla="*/ 41 h 253"/>
                <a:gd name="T4" fmla="*/ 242 w 280"/>
                <a:gd name="T5" fmla="*/ 54 h 253"/>
                <a:gd name="T6" fmla="*/ 264 w 280"/>
                <a:gd name="T7" fmla="*/ 47 h 253"/>
                <a:gd name="T8" fmla="*/ 280 w 280"/>
                <a:gd name="T9" fmla="*/ 51 h 253"/>
                <a:gd name="T10" fmla="*/ 271 w 280"/>
                <a:gd name="T11" fmla="*/ 65 h 253"/>
                <a:gd name="T12" fmla="*/ 231 w 280"/>
                <a:gd name="T13" fmla="*/ 81 h 253"/>
                <a:gd name="T14" fmla="*/ 199 w 280"/>
                <a:gd name="T15" fmla="*/ 98 h 253"/>
                <a:gd name="T16" fmla="*/ 175 w 280"/>
                <a:gd name="T17" fmla="*/ 112 h 253"/>
                <a:gd name="T18" fmla="*/ 154 w 280"/>
                <a:gd name="T19" fmla="*/ 125 h 253"/>
                <a:gd name="T20" fmla="*/ 138 w 280"/>
                <a:gd name="T21" fmla="*/ 142 h 253"/>
                <a:gd name="T22" fmla="*/ 138 w 280"/>
                <a:gd name="T23" fmla="*/ 159 h 253"/>
                <a:gd name="T24" fmla="*/ 138 w 280"/>
                <a:gd name="T25" fmla="*/ 181 h 253"/>
                <a:gd name="T26" fmla="*/ 137 w 280"/>
                <a:gd name="T27" fmla="*/ 193 h 253"/>
                <a:gd name="T28" fmla="*/ 136 w 280"/>
                <a:gd name="T29" fmla="*/ 203 h 253"/>
                <a:gd name="T30" fmla="*/ 138 w 280"/>
                <a:gd name="T31" fmla="*/ 215 h 253"/>
                <a:gd name="T32" fmla="*/ 140 w 280"/>
                <a:gd name="T33" fmla="*/ 225 h 253"/>
                <a:gd name="T34" fmla="*/ 143 w 280"/>
                <a:gd name="T35" fmla="*/ 236 h 253"/>
                <a:gd name="T36" fmla="*/ 142 w 280"/>
                <a:gd name="T37" fmla="*/ 246 h 253"/>
                <a:gd name="T38" fmla="*/ 121 w 280"/>
                <a:gd name="T39" fmla="*/ 236 h 253"/>
                <a:gd name="T40" fmla="*/ 122 w 280"/>
                <a:gd name="T41" fmla="*/ 209 h 253"/>
                <a:gd name="T42" fmla="*/ 122 w 280"/>
                <a:gd name="T43" fmla="*/ 176 h 253"/>
                <a:gd name="T44" fmla="*/ 115 w 280"/>
                <a:gd name="T45" fmla="*/ 153 h 253"/>
                <a:gd name="T46" fmla="*/ 94 w 280"/>
                <a:gd name="T47" fmla="*/ 169 h 253"/>
                <a:gd name="T48" fmla="*/ 70 w 280"/>
                <a:gd name="T49" fmla="*/ 189 h 253"/>
                <a:gd name="T50" fmla="*/ 40 w 280"/>
                <a:gd name="T51" fmla="*/ 217 h 253"/>
                <a:gd name="T52" fmla="*/ 23 w 280"/>
                <a:gd name="T53" fmla="*/ 235 h 253"/>
                <a:gd name="T54" fmla="*/ 1 w 280"/>
                <a:gd name="T55" fmla="*/ 236 h 253"/>
                <a:gd name="T56" fmla="*/ 21 w 280"/>
                <a:gd name="T57" fmla="*/ 210 h 253"/>
                <a:gd name="T58" fmla="*/ 49 w 280"/>
                <a:gd name="T59" fmla="*/ 185 h 253"/>
                <a:gd name="T60" fmla="*/ 69 w 280"/>
                <a:gd name="T61" fmla="*/ 169 h 253"/>
                <a:gd name="T62" fmla="*/ 85 w 280"/>
                <a:gd name="T63" fmla="*/ 156 h 253"/>
                <a:gd name="T64" fmla="*/ 110 w 280"/>
                <a:gd name="T65" fmla="*/ 138 h 253"/>
                <a:gd name="T66" fmla="*/ 122 w 280"/>
                <a:gd name="T67" fmla="*/ 125 h 253"/>
                <a:gd name="T68" fmla="*/ 101 w 280"/>
                <a:gd name="T69" fmla="*/ 126 h 253"/>
                <a:gd name="T70" fmla="*/ 90 w 280"/>
                <a:gd name="T71" fmla="*/ 100 h 253"/>
                <a:gd name="T72" fmla="*/ 97 w 280"/>
                <a:gd name="T73" fmla="*/ 65 h 253"/>
                <a:gd name="T74" fmla="*/ 111 w 280"/>
                <a:gd name="T75" fmla="*/ 52 h 253"/>
                <a:gd name="T76" fmla="*/ 112 w 280"/>
                <a:gd name="T77" fmla="*/ 69 h 253"/>
                <a:gd name="T78" fmla="*/ 106 w 280"/>
                <a:gd name="T79" fmla="*/ 93 h 253"/>
                <a:gd name="T80" fmla="*/ 119 w 280"/>
                <a:gd name="T81" fmla="*/ 105 h 253"/>
                <a:gd name="T82" fmla="*/ 125 w 280"/>
                <a:gd name="T83" fmla="*/ 71 h 253"/>
                <a:gd name="T84" fmla="*/ 135 w 280"/>
                <a:gd name="T85" fmla="*/ 42 h 253"/>
                <a:gd name="T86" fmla="*/ 143 w 280"/>
                <a:gd name="T87" fmla="*/ 59 h 253"/>
                <a:gd name="T88" fmla="*/ 140 w 280"/>
                <a:gd name="T89" fmla="*/ 90 h 253"/>
                <a:gd name="T90" fmla="*/ 139 w 280"/>
                <a:gd name="T91" fmla="*/ 109 h 253"/>
                <a:gd name="T92" fmla="*/ 161 w 280"/>
                <a:gd name="T93" fmla="*/ 105 h 253"/>
                <a:gd name="T94" fmla="*/ 177 w 280"/>
                <a:gd name="T95" fmla="*/ 94 h 253"/>
                <a:gd name="T96" fmla="*/ 197 w 280"/>
                <a:gd name="T97" fmla="*/ 84 h 253"/>
                <a:gd name="T98" fmla="*/ 216 w 280"/>
                <a:gd name="T99" fmla="*/ 73 h 253"/>
                <a:gd name="T100" fmla="*/ 225 w 280"/>
                <a:gd name="T101" fmla="*/ 63 h 253"/>
                <a:gd name="T102" fmla="*/ 223 w 280"/>
                <a:gd name="T103" fmla="*/ 38 h 253"/>
                <a:gd name="T104" fmla="*/ 212 w 280"/>
                <a:gd name="T105" fmla="*/ 23 h 253"/>
                <a:gd name="T106" fmla="*/ 206 w 280"/>
                <a:gd name="T107" fmla="*/ 38 h 253"/>
                <a:gd name="T108" fmla="*/ 204 w 280"/>
                <a:gd name="T109" fmla="*/ 49 h 253"/>
                <a:gd name="T110" fmla="*/ 204 w 280"/>
                <a:gd name="T111" fmla="*/ 62 h 253"/>
                <a:gd name="T112" fmla="*/ 197 w 280"/>
                <a:gd name="T113" fmla="*/ 75 h 253"/>
                <a:gd name="T114" fmla="*/ 186 w 280"/>
                <a:gd name="T115" fmla="*/ 61 h 253"/>
                <a:gd name="T116" fmla="*/ 191 w 280"/>
                <a:gd name="T117" fmla="*/ 19 h 253"/>
                <a:gd name="T118" fmla="*/ 207 w 280"/>
                <a:gd name="T119" fmla="*/ 13 h 253"/>
                <a:gd name="T120" fmla="*/ 229 w 280"/>
                <a:gd name="T121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0" h="253">
                  <a:moveTo>
                    <a:pt x="241" y="8"/>
                  </a:moveTo>
                  <a:cubicBezTo>
                    <a:pt x="241" y="8"/>
                    <a:pt x="241" y="8"/>
                    <a:pt x="240" y="8"/>
                  </a:cubicBezTo>
                  <a:cubicBezTo>
                    <a:pt x="240" y="9"/>
                    <a:pt x="240" y="10"/>
                    <a:pt x="241" y="10"/>
                  </a:cubicBezTo>
                  <a:cubicBezTo>
                    <a:pt x="241" y="11"/>
                    <a:pt x="241" y="11"/>
                    <a:pt x="241" y="11"/>
                  </a:cubicBezTo>
                  <a:cubicBezTo>
                    <a:pt x="241" y="12"/>
                    <a:pt x="242" y="12"/>
                    <a:pt x="242" y="12"/>
                  </a:cubicBezTo>
                  <a:cubicBezTo>
                    <a:pt x="241" y="12"/>
                    <a:pt x="241" y="13"/>
                    <a:pt x="240" y="13"/>
                  </a:cubicBezTo>
                  <a:cubicBezTo>
                    <a:pt x="240" y="14"/>
                    <a:pt x="240" y="15"/>
                    <a:pt x="240" y="16"/>
                  </a:cubicBezTo>
                  <a:cubicBezTo>
                    <a:pt x="241" y="16"/>
                    <a:pt x="241" y="15"/>
                    <a:pt x="241" y="16"/>
                  </a:cubicBezTo>
                  <a:cubicBezTo>
                    <a:pt x="241" y="16"/>
                    <a:pt x="241" y="17"/>
                    <a:pt x="241" y="17"/>
                  </a:cubicBezTo>
                  <a:cubicBezTo>
                    <a:pt x="241" y="18"/>
                    <a:pt x="242" y="18"/>
                    <a:pt x="242" y="18"/>
                  </a:cubicBezTo>
                  <a:cubicBezTo>
                    <a:pt x="241" y="18"/>
                    <a:pt x="241" y="18"/>
                    <a:pt x="241" y="18"/>
                  </a:cubicBezTo>
                  <a:cubicBezTo>
                    <a:pt x="240" y="18"/>
                    <a:pt x="241" y="19"/>
                    <a:pt x="241" y="19"/>
                  </a:cubicBezTo>
                  <a:cubicBezTo>
                    <a:pt x="240" y="20"/>
                    <a:pt x="241" y="19"/>
                    <a:pt x="241" y="20"/>
                  </a:cubicBezTo>
                  <a:cubicBezTo>
                    <a:pt x="241" y="20"/>
                    <a:pt x="241" y="20"/>
                    <a:pt x="241" y="20"/>
                  </a:cubicBezTo>
                  <a:cubicBezTo>
                    <a:pt x="241" y="21"/>
                    <a:pt x="241" y="22"/>
                    <a:pt x="241" y="22"/>
                  </a:cubicBezTo>
                  <a:cubicBezTo>
                    <a:pt x="241" y="22"/>
                    <a:pt x="241" y="22"/>
                    <a:pt x="241" y="22"/>
                  </a:cubicBezTo>
                  <a:cubicBezTo>
                    <a:pt x="241" y="23"/>
                    <a:pt x="240" y="22"/>
                    <a:pt x="240" y="23"/>
                  </a:cubicBezTo>
                  <a:cubicBezTo>
                    <a:pt x="240" y="24"/>
                    <a:pt x="240" y="24"/>
                    <a:pt x="241" y="24"/>
                  </a:cubicBezTo>
                  <a:cubicBezTo>
                    <a:pt x="241" y="25"/>
                    <a:pt x="240" y="24"/>
                    <a:pt x="240" y="25"/>
                  </a:cubicBezTo>
                  <a:cubicBezTo>
                    <a:pt x="240" y="26"/>
                    <a:pt x="240" y="26"/>
                    <a:pt x="241" y="26"/>
                  </a:cubicBezTo>
                  <a:cubicBezTo>
                    <a:pt x="241" y="26"/>
                    <a:pt x="240" y="26"/>
                    <a:pt x="240" y="26"/>
                  </a:cubicBezTo>
                  <a:cubicBezTo>
                    <a:pt x="240" y="28"/>
                    <a:pt x="240" y="31"/>
                    <a:pt x="240" y="34"/>
                  </a:cubicBezTo>
                  <a:cubicBezTo>
                    <a:pt x="240" y="34"/>
                    <a:pt x="241" y="34"/>
                    <a:pt x="241" y="35"/>
                  </a:cubicBezTo>
                  <a:cubicBezTo>
                    <a:pt x="241" y="35"/>
                    <a:pt x="240" y="35"/>
                    <a:pt x="240" y="35"/>
                  </a:cubicBezTo>
                  <a:cubicBezTo>
                    <a:pt x="240" y="35"/>
                    <a:pt x="240" y="36"/>
                    <a:pt x="240" y="36"/>
                  </a:cubicBezTo>
                  <a:cubicBezTo>
                    <a:pt x="240" y="36"/>
                    <a:pt x="240" y="36"/>
                    <a:pt x="240" y="37"/>
                  </a:cubicBezTo>
                  <a:cubicBezTo>
                    <a:pt x="240" y="37"/>
                    <a:pt x="240" y="37"/>
                    <a:pt x="240" y="38"/>
                  </a:cubicBezTo>
                  <a:cubicBezTo>
                    <a:pt x="240" y="38"/>
                    <a:pt x="240" y="38"/>
                    <a:pt x="241" y="39"/>
                  </a:cubicBezTo>
                  <a:cubicBezTo>
                    <a:pt x="241" y="39"/>
                    <a:pt x="241" y="39"/>
                    <a:pt x="240" y="39"/>
                  </a:cubicBezTo>
                  <a:cubicBezTo>
                    <a:pt x="240" y="40"/>
                    <a:pt x="241" y="40"/>
                    <a:pt x="241" y="41"/>
                  </a:cubicBezTo>
                  <a:cubicBezTo>
                    <a:pt x="240" y="40"/>
                    <a:pt x="240" y="42"/>
                    <a:pt x="240" y="43"/>
                  </a:cubicBezTo>
                  <a:cubicBezTo>
                    <a:pt x="240" y="44"/>
                    <a:pt x="240" y="43"/>
                    <a:pt x="240" y="43"/>
                  </a:cubicBezTo>
                  <a:cubicBezTo>
                    <a:pt x="240" y="44"/>
                    <a:pt x="240" y="44"/>
                    <a:pt x="240" y="44"/>
                  </a:cubicBezTo>
                  <a:cubicBezTo>
                    <a:pt x="240" y="44"/>
                    <a:pt x="240" y="43"/>
                    <a:pt x="241" y="44"/>
                  </a:cubicBezTo>
                  <a:cubicBezTo>
                    <a:pt x="241" y="45"/>
                    <a:pt x="241" y="45"/>
                    <a:pt x="240" y="45"/>
                  </a:cubicBezTo>
                  <a:cubicBezTo>
                    <a:pt x="240" y="45"/>
                    <a:pt x="240" y="45"/>
                    <a:pt x="240" y="45"/>
                  </a:cubicBezTo>
                  <a:cubicBezTo>
                    <a:pt x="240" y="46"/>
                    <a:pt x="240" y="46"/>
                    <a:pt x="241" y="46"/>
                  </a:cubicBezTo>
                  <a:cubicBezTo>
                    <a:pt x="241" y="46"/>
                    <a:pt x="241" y="47"/>
                    <a:pt x="240" y="47"/>
                  </a:cubicBezTo>
                  <a:cubicBezTo>
                    <a:pt x="240" y="48"/>
                    <a:pt x="240" y="48"/>
                    <a:pt x="240" y="49"/>
                  </a:cubicBezTo>
                  <a:cubicBezTo>
                    <a:pt x="240" y="49"/>
                    <a:pt x="241" y="49"/>
                    <a:pt x="241" y="49"/>
                  </a:cubicBezTo>
                  <a:cubicBezTo>
                    <a:pt x="241" y="49"/>
                    <a:pt x="240" y="50"/>
                    <a:pt x="241" y="50"/>
                  </a:cubicBezTo>
                  <a:cubicBezTo>
                    <a:pt x="241" y="51"/>
                    <a:pt x="242" y="50"/>
                    <a:pt x="242" y="51"/>
                  </a:cubicBezTo>
                  <a:cubicBezTo>
                    <a:pt x="242" y="52"/>
                    <a:pt x="240" y="51"/>
                    <a:pt x="241" y="52"/>
                  </a:cubicBezTo>
                  <a:cubicBezTo>
                    <a:pt x="241" y="53"/>
                    <a:pt x="241" y="52"/>
                    <a:pt x="242" y="52"/>
                  </a:cubicBezTo>
                  <a:cubicBezTo>
                    <a:pt x="242" y="53"/>
                    <a:pt x="242" y="53"/>
                    <a:pt x="242" y="54"/>
                  </a:cubicBezTo>
                  <a:cubicBezTo>
                    <a:pt x="242" y="54"/>
                    <a:pt x="242" y="54"/>
                    <a:pt x="242" y="54"/>
                  </a:cubicBezTo>
                  <a:cubicBezTo>
                    <a:pt x="242" y="55"/>
                    <a:pt x="243" y="54"/>
                    <a:pt x="243" y="54"/>
                  </a:cubicBezTo>
                  <a:cubicBezTo>
                    <a:pt x="243" y="55"/>
                    <a:pt x="243" y="55"/>
                    <a:pt x="244" y="56"/>
                  </a:cubicBezTo>
                  <a:cubicBezTo>
                    <a:pt x="244" y="56"/>
                    <a:pt x="245" y="56"/>
                    <a:pt x="246" y="56"/>
                  </a:cubicBezTo>
                  <a:cubicBezTo>
                    <a:pt x="246" y="56"/>
                    <a:pt x="247" y="56"/>
                    <a:pt x="248" y="56"/>
                  </a:cubicBezTo>
                  <a:cubicBezTo>
                    <a:pt x="248" y="55"/>
                    <a:pt x="249" y="55"/>
                    <a:pt x="249" y="55"/>
                  </a:cubicBezTo>
                  <a:cubicBezTo>
                    <a:pt x="249" y="55"/>
                    <a:pt x="249" y="55"/>
                    <a:pt x="250" y="55"/>
                  </a:cubicBezTo>
                  <a:cubicBezTo>
                    <a:pt x="251" y="54"/>
                    <a:pt x="252" y="54"/>
                    <a:pt x="253" y="53"/>
                  </a:cubicBezTo>
                  <a:cubicBezTo>
                    <a:pt x="254" y="53"/>
                    <a:pt x="254" y="53"/>
                    <a:pt x="255" y="52"/>
                  </a:cubicBezTo>
                  <a:cubicBezTo>
                    <a:pt x="255" y="52"/>
                    <a:pt x="256" y="52"/>
                    <a:pt x="257" y="51"/>
                  </a:cubicBezTo>
                  <a:cubicBezTo>
                    <a:pt x="257" y="51"/>
                    <a:pt x="258" y="51"/>
                    <a:pt x="258" y="51"/>
                  </a:cubicBezTo>
                  <a:cubicBezTo>
                    <a:pt x="259" y="50"/>
                    <a:pt x="260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2" y="49"/>
                    <a:pt x="262" y="49"/>
                    <a:pt x="262" y="49"/>
                  </a:cubicBezTo>
                  <a:cubicBezTo>
                    <a:pt x="263" y="48"/>
                    <a:pt x="263" y="48"/>
                    <a:pt x="264" y="47"/>
                  </a:cubicBezTo>
                  <a:cubicBezTo>
                    <a:pt x="264" y="47"/>
                    <a:pt x="265" y="47"/>
                    <a:pt x="265" y="47"/>
                  </a:cubicBezTo>
                  <a:cubicBezTo>
                    <a:pt x="265" y="47"/>
                    <a:pt x="266" y="47"/>
                    <a:pt x="266" y="47"/>
                  </a:cubicBezTo>
                  <a:cubicBezTo>
                    <a:pt x="266" y="46"/>
                    <a:pt x="267" y="46"/>
                    <a:pt x="267" y="46"/>
                  </a:cubicBezTo>
                  <a:cubicBezTo>
                    <a:pt x="268" y="46"/>
                    <a:pt x="268" y="46"/>
                    <a:pt x="268" y="46"/>
                  </a:cubicBezTo>
                  <a:cubicBezTo>
                    <a:pt x="269" y="46"/>
                    <a:pt x="270" y="46"/>
                    <a:pt x="270" y="46"/>
                  </a:cubicBezTo>
                  <a:cubicBezTo>
                    <a:pt x="272" y="46"/>
                    <a:pt x="273" y="46"/>
                    <a:pt x="275" y="47"/>
                  </a:cubicBezTo>
                  <a:cubicBezTo>
                    <a:pt x="275" y="47"/>
                    <a:pt x="275" y="46"/>
                    <a:pt x="275" y="46"/>
                  </a:cubicBezTo>
                  <a:cubicBezTo>
                    <a:pt x="276" y="46"/>
                    <a:pt x="276" y="47"/>
                    <a:pt x="276" y="47"/>
                  </a:cubicBezTo>
                  <a:cubicBezTo>
                    <a:pt x="276" y="47"/>
                    <a:pt x="277" y="46"/>
                    <a:pt x="277" y="47"/>
                  </a:cubicBezTo>
                  <a:cubicBezTo>
                    <a:pt x="277" y="47"/>
                    <a:pt x="277" y="47"/>
                    <a:pt x="278" y="48"/>
                  </a:cubicBezTo>
                  <a:cubicBezTo>
                    <a:pt x="278" y="48"/>
                    <a:pt x="278" y="48"/>
                    <a:pt x="278" y="48"/>
                  </a:cubicBezTo>
                  <a:cubicBezTo>
                    <a:pt x="278" y="48"/>
                    <a:pt x="278" y="48"/>
                    <a:pt x="278" y="49"/>
                  </a:cubicBezTo>
                  <a:cubicBezTo>
                    <a:pt x="278" y="49"/>
                    <a:pt x="278" y="49"/>
                    <a:pt x="279" y="49"/>
                  </a:cubicBezTo>
                  <a:cubicBezTo>
                    <a:pt x="279" y="50"/>
                    <a:pt x="279" y="50"/>
                    <a:pt x="279" y="50"/>
                  </a:cubicBezTo>
                  <a:cubicBezTo>
                    <a:pt x="280" y="50"/>
                    <a:pt x="279" y="51"/>
                    <a:pt x="280" y="51"/>
                  </a:cubicBezTo>
                  <a:cubicBezTo>
                    <a:pt x="280" y="51"/>
                    <a:pt x="280" y="51"/>
                    <a:pt x="280" y="52"/>
                  </a:cubicBezTo>
                  <a:cubicBezTo>
                    <a:pt x="280" y="52"/>
                    <a:pt x="280" y="52"/>
                    <a:pt x="280" y="52"/>
                  </a:cubicBezTo>
                  <a:cubicBezTo>
                    <a:pt x="280" y="53"/>
                    <a:pt x="280" y="53"/>
                    <a:pt x="279" y="54"/>
                  </a:cubicBezTo>
                  <a:cubicBezTo>
                    <a:pt x="279" y="54"/>
                    <a:pt x="280" y="53"/>
                    <a:pt x="280" y="54"/>
                  </a:cubicBezTo>
                  <a:cubicBezTo>
                    <a:pt x="280" y="54"/>
                    <a:pt x="280" y="54"/>
                    <a:pt x="280" y="55"/>
                  </a:cubicBezTo>
                  <a:cubicBezTo>
                    <a:pt x="279" y="55"/>
                    <a:pt x="279" y="56"/>
                    <a:pt x="279" y="56"/>
                  </a:cubicBezTo>
                  <a:cubicBezTo>
                    <a:pt x="279" y="57"/>
                    <a:pt x="279" y="56"/>
                    <a:pt x="278" y="57"/>
                  </a:cubicBezTo>
                  <a:cubicBezTo>
                    <a:pt x="279" y="57"/>
                    <a:pt x="278" y="58"/>
                    <a:pt x="278" y="58"/>
                  </a:cubicBezTo>
                  <a:cubicBezTo>
                    <a:pt x="278" y="58"/>
                    <a:pt x="278" y="58"/>
                    <a:pt x="278" y="58"/>
                  </a:cubicBezTo>
                  <a:cubicBezTo>
                    <a:pt x="277" y="59"/>
                    <a:pt x="276" y="60"/>
                    <a:pt x="276" y="61"/>
                  </a:cubicBezTo>
                  <a:cubicBezTo>
                    <a:pt x="275" y="61"/>
                    <a:pt x="275" y="62"/>
                    <a:pt x="274" y="63"/>
                  </a:cubicBezTo>
                  <a:cubicBezTo>
                    <a:pt x="274" y="63"/>
                    <a:pt x="274" y="63"/>
                    <a:pt x="273" y="63"/>
                  </a:cubicBezTo>
                  <a:cubicBezTo>
                    <a:pt x="273" y="63"/>
                    <a:pt x="273" y="64"/>
                    <a:pt x="272" y="64"/>
                  </a:cubicBezTo>
                  <a:cubicBezTo>
                    <a:pt x="272" y="64"/>
                    <a:pt x="272" y="64"/>
                    <a:pt x="272" y="64"/>
                  </a:cubicBezTo>
                  <a:cubicBezTo>
                    <a:pt x="272" y="64"/>
                    <a:pt x="271" y="65"/>
                    <a:pt x="271" y="65"/>
                  </a:cubicBezTo>
                  <a:cubicBezTo>
                    <a:pt x="271" y="65"/>
                    <a:pt x="271" y="65"/>
                    <a:pt x="270" y="65"/>
                  </a:cubicBezTo>
                  <a:cubicBezTo>
                    <a:pt x="270" y="65"/>
                    <a:pt x="270" y="65"/>
                    <a:pt x="270" y="65"/>
                  </a:cubicBezTo>
                  <a:cubicBezTo>
                    <a:pt x="270" y="65"/>
                    <a:pt x="270" y="66"/>
                    <a:pt x="269" y="66"/>
                  </a:cubicBezTo>
                  <a:cubicBezTo>
                    <a:pt x="268" y="67"/>
                    <a:pt x="266" y="67"/>
                    <a:pt x="264" y="68"/>
                  </a:cubicBezTo>
                  <a:cubicBezTo>
                    <a:pt x="259" y="69"/>
                    <a:pt x="254" y="71"/>
                    <a:pt x="250" y="72"/>
                  </a:cubicBezTo>
                  <a:cubicBezTo>
                    <a:pt x="249" y="73"/>
                    <a:pt x="248" y="73"/>
                    <a:pt x="248" y="73"/>
                  </a:cubicBezTo>
                  <a:cubicBezTo>
                    <a:pt x="247" y="74"/>
                    <a:pt x="246" y="74"/>
                    <a:pt x="245" y="74"/>
                  </a:cubicBezTo>
                  <a:cubicBezTo>
                    <a:pt x="245" y="75"/>
                    <a:pt x="243" y="75"/>
                    <a:pt x="243" y="76"/>
                  </a:cubicBezTo>
                  <a:cubicBezTo>
                    <a:pt x="242" y="76"/>
                    <a:pt x="242" y="76"/>
                    <a:pt x="242" y="76"/>
                  </a:cubicBezTo>
                  <a:cubicBezTo>
                    <a:pt x="242" y="76"/>
                    <a:pt x="242" y="76"/>
                    <a:pt x="241" y="76"/>
                  </a:cubicBezTo>
                  <a:cubicBezTo>
                    <a:pt x="240" y="76"/>
                    <a:pt x="239" y="77"/>
                    <a:pt x="238" y="78"/>
                  </a:cubicBezTo>
                  <a:cubicBezTo>
                    <a:pt x="238" y="78"/>
                    <a:pt x="237" y="78"/>
                    <a:pt x="237" y="78"/>
                  </a:cubicBezTo>
                  <a:cubicBezTo>
                    <a:pt x="236" y="78"/>
                    <a:pt x="235" y="79"/>
                    <a:pt x="234" y="80"/>
                  </a:cubicBezTo>
                  <a:cubicBezTo>
                    <a:pt x="233" y="80"/>
                    <a:pt x="232" y="80"/>
                    <a:pt x="232" y="80"/>
                  </a:cubicBezTo>
                  <a:cubicBezTo>
                    <a:pt x="232" y="80"/>
                    <a:pt x="232" y="81"/>
                    <a:pt x="231" y="81"/>
                  </a:cubicBezTo>
                  <a:cubicBezTo>
                    <a:pt x="231" y="81"/>
                    <a:pt x="230" y="81"/>
                    <a:pt x="230" y="81"/>
                  </a:cubicBezTo>
                  <a:cubicBezTo>
                    <a:pt x="230" y="81"/>
                    <a:pt x="230" y="82"/>
                    <a:pt x="229" y="82"/>
                  </a:cubicBezTo>
                  <a:cubicBezTo>
                    <a:pt x="229" y="82"/>
                    <a:pt x="229" y="82"/>
                    <a:pt x="229" y="82"/>
                  </a:cubicBezTo>
                  <a:cubicBezTo>
                    <a:pt x="228" y="82"/>
                    <a:pt x="228" y="83"/>
                    <a:pt x="228" y="83"/>
                  </a:cubicBezTo>
                  <a:cubicBezTo>
                    <a:pt x="227" y="83"/>
                    <a:pt x="227" y="83"/>
                    <a:pt x="226" y="83"/>
                  </a:cubicBezTo>
                  <a:cubicBezTo>
                    <a:pt x="226" y="84"/>
                    <a:pt x="225" y="84"/>
                    <a:pt x="225" y="84"/>
                  </a:cubicBezTo>
                  <a:cubicBezTo>
                    <a:pt x="224" y="84"/>
                    <a:pt x="224" y="85"/>
                    <a:pt x="223" y="85"/>
                  </a:cubicBezTo>
                  <a:cubicBezTo>
                    <a:pt x="222" y="86"/>
                    <a:pt x="221" y="86"/>
                    <a:pt x="220" y="87"/>
                  </a:cubicBezTo>
                  <a:cubicBezTo>
                    <a:pt x="219" y="87"/>
                    <a:pt x="219" y="88"/>
                    <a:pt x="218" y="88"/>
                  </a:cubicBezTo>
                  <a:cubicBezTo>
                    <a:pt x="217" y="88"/>
                    <a:pt x="216" y="89"/>
                    <a:pt x="215" y="89"/>
                  </a:cubicBezTo>
                  <a:cubicBezTo>
                    <a:pt x="214" y="90"/>
                    <a:pt x="212" y="91"/>
                    <a:pt x="210" y="92"/>
                  </a:cubicBezTo>
                  <a:cubicBezTo>
                    <a:pt x="209" y="92"/>
                    <a:pt x="208" y="93"/>
                    <a:pt x="207" y="94"/>
                  </a:cubicBezTo>
                  <a:cubicBezTo>
                    <a:pt x="207" y="94"/>
                    <a:pt x="207" y="94"/>
                    <a:pt x="206" y="94"/>
                  </a:cubicBezTo>
                  <a:cubicBezTo>
                    <a:pt x="205" y="95"/>
                    <a:pt x="204" y="95"/>
                    <a:pt x="203" y="96"/>
                  </a:cubicBezTo>
                  <a:cubicBezTo>
                    <a:pt x="202" y="97"/>
                    <a:pt x="200" y="97"/>
                    <a:pt x="199" y="98"/>
                  </a:cubicBezTo>
                  <a:cubicBezTo>
                    <a:pt x="199" y="98"/>
                    <a:pt x="199" y="98"/>
                    <a:pt x="198" y="98"/>
                  </a:cubicBezTo>
                  <a:cubicBezTo>
                    <a:pt x="198" y="99"/>
                    <a:pt x="198" y="99"/>
                    <a:pt x="198" y="99"/>
                  </a:cubicBezTo>
                  <a:cubicBezTo>
                    <a:pt x="197" y="99"/>
                    <a:pt x="197" y="99"/>
                    <a:pt x="197" y="99"/>
                  </a:cubicBezTo>
                  <a:cubicBezTo>
                    <a:pt x="196" y="99"/>
                    <a:pt x="196" y="100"/>
                    <a:pt x="196" y="100"/>
                  </a:cubicBezTo>
                  <a:cubicBezTo>
                    <a:pt x="194" y="101"/>
                    <a:pt x="192" y="102"/>
                    <a:pt x="190" y="103"/>
                  </a:cubicBezTo>
                  <a:cubicBezTo>
                    <a:pt x="189" y="103"/>
                    <a:pt x="189" y="104"/>
                    <a:pt x="189" y="104"/>
                  </a:cubicBezTo>
                  <a:cubicBezTo>
                    <a:pt x="188" y="104"/>
                    <a:pt x="188" y="104"/>
                    <a:pt x="188" y="105"/>
                  </a:cubicBezTo>
                  <a:cubicBezTo>
                    <a:pt x="187" y="105"/>
                    <a:pt x="187" y="105"/>
                    <a:pt x="187" y="105"/>
                  </a:cubicBezTo>
                  <a:cubicBezTo>
                    <a:pt x="186" y="105"/>
                    <a:pt x="185" y="106"/>
                    <a:pt x="184" y="106"/>
                  </a:cubicBezTo>
                  <a:cubicBezTo>
                    <a:pt x="184" y="107"/>
                    <a:pt x="183" y="107"/>
                    <a:pt x="182" y="108"/>
                  </a:cubicBezTo>
                  <a:cubicBezTo>
                    <a:pt x="181" y="108"/>
                    <a:pt x="180" y="109"/>
                    <a:pt x="179" y="109"/>
                  </a:cubicBezTo>
                  <a:cubicBezTo>
                    <a:pt x="179" y="110"/>
                    <a:pt x="178" y="110"/>
                    <a:pt x="177" y="110"/>
                  </a:cubicBezTo>
                  <a:cubicBezTo>
                    <a:pt x="177" y="111"/>
                    <a:pt x="176" y="111"/>
                    <a:pt x="176" y="111"/>
                  </a:cubicBezTo>
                  <a:cubicBezTo>
                    <a:pt x="176" y="111"/>
                    <a:pt x="175" y="112"/>
                    <a:pt x="175" y="112"/>
                  </a:cubicBezTo>
                  <a:cubicBezTo>
                    <a:pt x="175" y="112"/>
                    <a:pt x="175" y="112"/>
                    <a:pt x="175" y="112"/>
                  </a:cubicBezTo>
                  <a:cubicBezTo>
                    <a:pt x="175" y="112"/>
                    <a:pt x="174" y="113"/>
                    <a:pt x="173" y="113"/>
                  </a:cubicBezTo>
                  <a:cubicBezTo>
                    <a:pt x="172" y="114"/>
                    <a:pt x="171" y="114"/>
                    <a:pt x="170" y="115"/>
                  </a:cubicBezTo>
                  <a:cubicBezTo>
                    <a:pt x="169" y="116"/>
                    <a:pt x="168" y="116"/>
                    <a:pt x="167" y="117"/>
                  </a:cubicBezTo>
                  <a:cubicBezTo>
                    <a:pt x="167" y="117"/>
                    <a:pt x="166" y="117"/>
                    <a:pt x="166" y="118"/>
                  </a:cubicBezTo>
                  <a:cubicBezTo>
                    <a:pt x="165" y="118"/>
                    <a:pt x="164" y="119"/>
                    <a:pt x="163" y="119"/>
                  </a:cubicBezTo>
                  <a:cubicBezTo>
                    <a:pt x="163" y="120"/>
                    <a:pt x="162" y="120"/>
                    <a:pt x="162" y="120"/>
                  </a:cubicBezTo>
                  <a:cubicBezTo>
                    <a:pt x="161" y="120"/>
                    <a:pt x="161" y="121"/>
                    <a:pt x="160" y="121"/>
                  </a:cubicBezTo>
                  <a:cubicBezTo>
                    <a:pt x="160" y="121"/>
                    <a:pt x="160" y="121"/>
                    <a:pt x="160" y="122"/>
                  </a:cubicBezTo>
                  <a:cubicBezTo>
                    <a:pt x="160" y="122"/>
                    <a:pt x="159" y="122"/>
                    <a:pt x="159" y="122"/>
                  </a:cubicBezTo>
                  <a:cubicBezTo>
                    <a:pt x="159" y="122"/>
                    <a:pt x="159" y="122"/>
                    <a:pt x="158" y="122"/>
                  </a:cubicBezTo>
                  <a:cubicBezTo>
                    <a:pt x="158" y="122"/>
                    <a:pt x="158" y="122"/>
                    <a:pt x="158" y="123"/>
                  </a:cubicBezTo>
                  <a:cubicBezTo>
                    <a:pt x="158" y="123"/>
                    <a:pt x="157" y="123"/>
                    <a:pt x="157" y="123"/>
                  </a:cubicBezTo>
                  <a:cubicBezTo>
                    <a:pt x="157" y="123"/>
                    <a:pt x="157" y="124"/>
                    <a:pt x="156" y="124"/>
                  </a:cubicBezTo>
                  <a:cubicBezTo>
                    <a:pt x="156" y="124"/>
                    <a:pt x="156" y="124"/>
                    <a:pt x="156" y="124"/>
                  </a:cubicBezTo>
                  <a:cubicBezTo>
                    <a:pt x="156" y="124"/>
                    <a:pt x="155" y="124"/>
                    <a:pt x="154" y="125"/>
                  </a:cubicBezTo>
                  <a:cubicBezTo>
                    <a:pt x="154" y="125"/>
                    <a:pt x="154" y="125"/>
                    <a:pt x="153" y="125"/>
                  </a:cubicBezTo>
                  <a:cubicBezTo>
                    <a:pt x="153" y="126"/>
                    <a:pt x="152" y="126"/>
                    <a:pt x="152" y="127"/>
                  </a:cubicBezTo>
                  <a:cubicBezTo>
                    <a:pt x="151" y="127"/>
                    <a:pt x="151" y="127"/>
                    <a:pt x="151" y="127"/>
                  </a:cubicBezTo>
                  <a:cubicBezTo>
                    <a:pt x="151" y="127"/>
                    <a:pt x="151" y="127"/>
                    <a:pt x="151" y="127"/>
                  </a:cubicBezTo>
                  <a:cubicBezTo>
                    <a:pt x="151" y="127"/>
                    <a:pt x="150" y="128"/>
                    <a:pt x="150" y="128"/>
                  </a:cubicBezTo>
                  <a:cubicBezTo>
                    <a:pt x="149" y="128"/>
                    <a:pt x="148" y="129"/>
                    <a:pt x="148" y="129"/>
                  </a:cubicBezTo>
                  <a:cubicBezTo>
                    <a:pt x="148" y="129"/>
                    <a:pt x="147" y="130"/>
                    <a:pt x="147" y="130"/>
                  </a:cubicBezTo>
                  <a:cubicBezTo>
                    <a:pt x="146" y="131"/>
                    <a:pt x="144" y="132"/>
                    <a:pt x="142" y="133"/>
                  </a:cubicBezTo>
                  <a:cubicBezTo>
                    <a:pt x="142" y="134"/>
                    <a:pt x="142" y="134"/>
                    <a:pt x="141" y="135"/>
                  </a:cubicBezTo>
                  <a:cubicBezTo>
                    <a:pt x="140" y="135"/>
                    <a:pt x="140" y="136"/>
                    <a:pt x="139" y="135"/>
                  </a:cubicBezTo>
                  <a:cubicBezTo>
                    <a:pt x="139" y="136"/>
                    <a:pt x="139" y="136"/>
                    <a:pt x="138" y="137"/>
                  </a:cubicBezTo>
                  <a:cubicBezTo>
                    <a:pt x="139" y="137"/>
                    <a:pt x="139" y="138"/>
                    <a:pt x="138" y="139"/>
                  </a:cubicBezTo>
                  <a:cubicBezTo>
                    <a:pt x="138" y="139"/>
                    <a:pt x="139" y="139"/>
                    <a:pt x="139" y="139"/>
                  </a:cubicBezTo>
                  <a:cubicBezTo>
                    <a:pt x="139" y="140"/>
                    <a:pt x="138" y="139"/>
                    <a:pt x="138" y="140"/>
                  </a:cubicBezTo>
                  <a:cubicBezTo>
                    <a:pt x="138" y="140"/>
                    <a:pt x="138" y="142"/>
                    <a:pt x="138" y="142"/>
                  </a:cubicBezTo>
                  <a:cubicBezTo>
                    <a:pt x="138" y="143"/>
                    <a:pt x="139" y="142"/>
                    <a:pt x="139" y="143"/>
                  </a:cubicBezTo>
                  <a:cubicBezTo>
                    <a:pt x="139" y="144"/>
                    <a:pt x="138" y="144"/>
                    <a:pt x="138" y="145"/>
                  </a:cubicBezTo>
                  <a:cubicBezTo>
                    <a:pt x="137" y="145"/>
                    <a:pt x="138" y="145"/>
                    <a:pt x="138" y="145"/>
                  </a:cubicBezTo>
                  <a:cubicBezTo>
                    <a:pt x="138" y="146"/>
                    <a:pt x="138" y="147"/>
                    <a:pt x="138" y="147"/>
                  </a:cubicBezTo>
                  <a:cubicBezTo>
                    <a:pt x="138" y="148"/>
                    <a:pt x="138" y="148"/>
                    <a:pt x="138" y="148"/>
                  </a:cubicBezTo>
                  <a:cubicBezTo>
                    <a:pt x="138" y="149"/>
                    <a:pt x="138" y="149"/>
                    <a:pt x="138" y="150"/>
                  </a:cubicBezTo>
                  <a:cubicBezTo>
                    <a:pt x="138" y="150"/>
                    <a:pt x="138" y="151"/>
                    <a:pt x="138" y="151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3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7" y="154"/>
                    <a:pt x="138" y="153"/>
                    <a:pt x="137" y="153"/>
                  </a:cubicBezTo>
                  <a:cubicBezTo>
                    <a:pt x="137" y="154"/>
                    <a:pt x="138" y="154"/>
                    <a:pt x="138" y="155"/>
                  </a:cubicBezTo>
                  <a:cubicBezTo>
                    <a:pt x="138" y="156"/>
                    <a:pt x="137" y="156"/>
                    <a:pt x="138" y="157"/>
                  </a:cubicBezTo>
                  <a:cubicBezTo>
                    <a:pt x="137" y="157"/>
                    <a:pt x="138" y="157"/>
                    <a:pt x="138" y="157"/>
                  </a:cubicBezTo>
                  <a:cubicBezTo>
                    <a:pt x="138" y="158"/>
                    <a:pt x="138" y="159"/>
                    <a:pt x="138" y="159"/>
                  </a:cubicBezTo>
                  <a:cubicBezTo>
                    <a:pt x="138" y="161"/>
                    <a:pt x="138" y="163"/>
                    <a:pt x="137" y="164"/>
                  </a:cubicBezTo>
                  <a:cubicBezTo>
                    <a:pt x="137" y="165"/>
                    <a:pt x="138" y="165"/>
                    <a:pt x="138" y="165"/>
                  </a:cubicBezTo>
                  <a:cubicBezTo>
                    <a:pt x="138" y="165"/>
                    <a:pt x="138" y="166"/>
                    <a:pt x="137" y="166"/>
                  </a:cubicBezTo>
                  <a:cubicBezTo>
                    <a:pt x="138" y="166"/>
                    <a:pt x="138" y="167"/>
                    <a:pt x="138" y="168"/>
                  </a:cubicBezTo>
                  <a:cubicBezTo>
                    <a:pt x="137" y="167"/>
                    <a:pt x="138" y="168"/>
                    <a:pt x="137" y="169"/>
                  </a:cubicBezTo>
                  <a:cubicBezTo>
                    <a:pt x="137" y="169"/>
                    <a:pt x="137" y="168"/>
                    <a:pt x="138" y="169"/>
                  </a:cubicBezTo>
                  <a:cubicBezTo>
                    <a:pt x="138" y="169"/>
                    <a:pt x="138" y="169"/>
                    <a:pt x="138" y="170"/>
                  </a:cubicBezTo>
                  <a:cubicBezTo>
                    <a:pt x="138" y="170"/>
                    <a:pt x="138" y="171"/>
                    <a:pt x="138" y="171"/>
                  </a:cubicBezTo>
                  <a:cubicBezTo>
                    <a:pt x="138" y="171"/>
                    <a:pt x="138" y="172"/>
                    <a:pt x="138" y="172"/>
                  </a:cubicBezTo>
                  <a:cubicBezTo>
                    <a:pt x="137" y="173"/>
                    <a:pt x="138" y="173"/>
                    <a:pt x="137" y="173"/>
                  </a:cubicBezTo>
                  <a:cubicBezTo>
                    <a:pt x="138" y="174"/>
                    <a:pt x="138" y="174"/>
                    <a:pt x="138" y="175"/>
                  </a:cubicBezTo>
                  <a:cubicBezTo>
                    <a:pt x="138" y="176"/>
                    <a:pt x="138" y="177"/>
                    <a:pt x="137" y="177"/>
                  </a:cubicBezTo>
                  <a:cubicBezTo>
                    <a:pt x="138" y="177"/>
                    <a:pt x="138" y="179"/>
                    <a:pt x="137" y="179"/>
                  </a:cubicBezTo>
                  <a:cubicBezTo>
                    <a:pt x="137" y="180"/>
                    <a:pt x="138" y="180"/>
                    <a:pt x="137" y="180"/>
                  </a:cubicBezTo>
                  <a:cubicBezTo>
                    <a:pt x="137" y="181"/>
                    <a:pt x="138" y="181"/>
                    <a:pt x="138" y="181"/>
                  </a:cubicBezTo>
                  <a:cubicBezTo>
                    <a:pt x="138" y="182"/>
                    <a:pt x="138" y="183"/>
                    <a:pt x="137" y="183"/>
                  </a:cubicBezTo>
                  <a:cubicBezTo>
                    <a:pt x="138" y="183"/>
                    <a:pt x="137" y="184"/>
                    <a:pt x="138" y="184"/>
                  </a:cubicBezTo>
                  <a:cubicBezTo>
                    <a:pt x="138" y="184"/>
                    <a:pt x="137" y="184"/>
                    <a:pt x="137" y="185"/>
                  </a:cubicBezTo>
                  <a:cubicBezTo>
                    <a:pt x="137" y="185"/>
                    <a:pt x="137" y="185"/>
                    <a:pt x="138" y="185"/>
                  </a:cubicBezTo>
                  <a:cubicBezTo>
                    <a:pt x="138" y="185"/>
                    <a:pt x="137" y="185"/>
                    <a:pt x="137" y="185"/>
                  </a:cubicBezTo>
                  <a:cubicBezTo>
                    <a:pt x="137" y="186"/>
                    <a:pt x="138" y="186"/>
                    <a:pt x="137" y="187"/>
                  </a:cubicBezTo>
                  <a:cubicBezTo>
                    <a:pt x="138" y="187"/>
                    <a:pt x="137" y="187"/>
                    <a:pt x="138" y="187"/>
                  </a:cubicBezTo>
                  <a:cubicBezTo>
                    <a:pt x="138" y="188"/>
                    <a:pt x="137" y="188"/>
                    <a:pt x="137" y="188"/>
                  </a:cubicBezTo>
                  <a:cubicBezTo>
                    <a:pt x="137" y="188"/>
                    <a:pt x="137" y="189"/>
                    <a:pt x="137" y="189"/>
                  </a:cubicBezTo>
                  <a:cubicBezTo>
                    <a:pt x="137" y="189"/>
                    <a:pt x="137" y="190"/>
                    <a:pt x="137" y="190"/>
                  </a:cubicBezTo>
                  <a:cubicBezTo>
                    <a:pt x="137" y="190"/>
                    <a:pt x="137" y="190"/>
                    <a:pt x="137" y="190"/>
                  </a:cubicBezTo>
                  <a:cubicBezTo>
                    <a:pt x="137" y="190"/>
                    <a:pt x="138" y="191"/>
                    <a:pt x="138" y="192"/>
                  </a:cubicBezTo>
                  <a:cubicBezTo>
                    <a:pt x="138" y="192"/>
                    <a:pt x="137" y="191"/>
                    <a:pt x="137" y="192"/>
                  </a:cubicBezTo>
                  <a:cubicBezTo>
                    <a:pt x="137" y="193"/>
                    <a:pt x="138" y="193"/>
                    <a:pt x="138" y="193"/>
                  </a:cubicBezTo>
                  <a:cubicBezTo>
                    <a:pt x="137" y="193"/>
                    <a:pt x="137" y="193"/>
                    <a:pt x="137" y="193"/>
                  </a:cubicBezTo>
                  <a:cubicBezTo>
                    <a:pt x="137" y="194"/>
                    <a:pt x="138" y="194"/>
                    <a:pt x="138" y="194"/>
                  </a:cubicBezTo>
                  <a:cubicBezTo>
                    <a:pt x="137" y="194"/>
                    <a:pt x="138" y="195"/>
                    <a:pt x="138" y="195"/>
                  </a:cubicBezTo>
                  <a:cubicBezTo>
                    <a:pt x="138" y="195"/>
                    <a:pt x="137" y="195"/>
                    <a:pt x="137" y="195"/>
                  </a:cubicBezTo>
                  <a:cubicBezTo>
                    <a:pt x="137" y="195"/>
                    <a:pt x="138" y="196"/>
                    <a:pt x="137" y="196"/>
                  </a:cubicBezTo>
                  <a:cubicBezTo>
                    <a:pt x="137" y="196"/>
                    <a:pt x="137" y="196"/>
                    <a:pt x="137" y="197"/>
                  </a:cubicBezTo>
                  <a:cubicBezTo>
                    <a:pt x="137" y="197"/>
                    <a:pt x="137" y="197"/>
                    <a:pt x="136" y="198"/>
                  </a:cubicBezTo>
                  <a:cubicBezTo>
                    <a:pt x="137" y="198"/>
                    <a:pt x="137" y="198"/>
                    <a:pt x="137" y="199"/>
                  </a:cubicBezTo>
                  <a:cubicBezTo>
                    <a:pt x="137" y="199"/>
                    <a:pt x="137" y="199"/>
                    <a:pt x="137" y="199"/>
                  </a:cubicBezTo>
                  <a:cubicBezTo>
                    <a:pt x="138" y="199"/>
                    <a:pt x="137" y="199"/>
                    <a:pt x="138" y="199"/>
                  </a:cubicBezTo>
                  <a:cubicBezTo>
                    <a:pt x="138" y="200"/>
                    <a:pt x="137" y="200"/>
                    <a:pt x="137" y="200"/>
                  </a:cubicBezTo>
                  <a:cubicBezTo>
                    <a:pt x="137" y="200"/>
                    <a:pt x="138" y="201"/>
                    <a:pt x="138" y="200"/>
                  </a:cubicBezTo>
                  <a:cubicBezTo>
                    <a:pt x="138" y="200"/>
                    <a:pt x="137" y="201"/>
                    <a:pt x="138" y="201"/>
                  </a:cubicBezTo>
                  <a:cubicBezTo>
                    <a:pt x="138" y="201"/>
                    <a:pt x="138" y="201"/>
                    <a:pt x="138" y="201"/>
                  </a:cubicBezTo>
                  <a:cubicBezTo>
                    <a:pt x="138" y="201"/>
                    <a:pt x="138" y="202"/>
                    <a:pt x="137" y="201"/>
                  </a:cubicBezTo>
                  <a:cubicBezTo>
                    <a:pt x="137" y="202"/>
                    <a:pt x="137" y="202"/>
                    <a:pt x="136" y="203"/>
                  </a:cubicBezTo>
                  <a:cubicBezTo>
                    <a:pt x="137" y="203"/>
                    <a:pt x="137" y="203"/>
                    <a:pt x="137" y="203"/>
                  </a:cubicBezTo>
                  <a:cubicBezTo>
                    <a:pt x="137" y="204"/>
                    <a:pt x="137" y="204"/>
                    <a:pt x="137" y="204"/>
                  </a:cubicBezTo>
                  <a:cubicBezTo>
                    <a:pt x="137" y="204"/>
                    <a:pt x="137" y="204"/>
                    <a:pt x="137" y="205"/>
                  </a:cubicBezTo>
                  <a:cubicBezTo>
                    <a:pt x="137" y="205"/>
                    <a:pt x="138" y="205"/>
                    <a:pt x="138" y="205"/>
                  </a:cubicBezTo>
                  <a:cubicBezTo>
                    <a:pt x="138" y="206"/>
                    <a:pt x="137" y="205"/>
                    <a:pt x="137" y="205"/>
                  </a:cubicBezTo>
                  <a:cubicBezTo>
                    <a:pt x="136" y="206"/>
                    <a:pt x="136" y="206"/>
                    <a:pt x="137" y="206"/>
                  </a:cubicBezTo>
                  <a:cubicBezTo>
                    <a:pt x="136" y="207"/>
                    <a:pt x="136" y="207"/>
                    <a:pt x="137" y="207"/>
                  </a:cubicBezTo>
                  <a:cubicBezTo>
                    <a:pt x="138" y="207"/>
                    <a:pt x="137" y="206"/>
                    <a:pt x="138" y="207"/>
                  </a:cubicBezTo>
                  <a:cubicBezTo>
                    <a:pt x="138" y="207"/>
                    <a:pt x="137" y="208"/>
                    <a:pt x="138" y="208"/>
                  </a:cubicBezTo>
                  <a:cubicBezTo>
                    <a:pt x="138" y="208"/>
                    <a:pt x="138" y="209"/>
                    <a:pt x="137" y="209"/>
                  </a:cubicBezTo>
                  <a:cubicBezTo>
                    <a:pt x="137" y="209"/>
                    <a:pt x="138" y="210"/>
                    <a:pt x="137" y="211"/>
                  </a:cubicBezTo>
                  <a:cubicBezTo>
                    <a:pt x="137" y="212"/>
                    <a:pt x="138" y="211"/>
                    <a:pt x="138" y="212"/>
                  </a:cubicBezTo>
                  <a:cubicBezTo>
                    <a:pt x="138" y="212"/>
                    <a:pt x="138" y="213"/>
                    <a:pt x="139" y="212"/>
                  </a:cubicBezTo>
                  <a:cubicBezTo>
                    <a:pt x="139" y="213"/>
                    <a:pt x="139" y="213"/>
                    <a:pt x="138" y="213"/>
                  </a:cubicBezTo>
                  <a:cubicBezTo>
                    <a:pt x="138" y="214"/>
                    <a:pt x="138" y="214"/>
                    <a:pt x="138" y="215"/>
                  </a:cubicBezTo>
                  <a:cubicBezTo>
                    <a:pt x="138" y="215"/>
                    <a:pt x="139" y="214"/>
                    <a:pt x="139" y="215"/>
                  </a:cubicBezTo>
                  <a:cubicBezTo>
                    <a:pt x="139" y="215"/>
                    <a:pt x="138" y="215"/>
                    <a:pt x="138" y="216"/>
                  </a:cubicBezTo>
                  <a:cubicBezTo>
                    <a:pt x="138" y="216"/>
                    <a:pt x="139" y="216"/>
                    <a:pt x="139" y="216"/>
                  </a:cubicBezTo>
                  <a:cubicBezTo>
                    <a:pt x="139" y="217"/>
                    <a:pt x="139" y="217"/>
                    <a:pt x="139" y="217"/>
                  </a:cubicBezTo>
                  <a:cubicBezTo>
                    <a:pt x="139" y="217"/>
                    <a:pt x="140" y="218"/>
                    <a:pt x="139" y="218"/>
                  </a:cubicBezTo>
                  <a:cubicBezTo>
                    <a:pt x="139" y="218"/>
                    <a:pt x="139" y="218"/>
                    <a:pt x="139" y="218"/>
                  </a:cubicBezTo>
                  <a:cubicBezTo>
                    <a:pt x="139" y="218"/>
                    <a:pt x="139" y="219"/>
                    <a:pt x="139" y="220"/>
                  </a:cubicBezTo>
                  <a:cubicBezTo>
                    <a:pt x="138" y="220"/>
                    <a:pt x="140" y="219"/>
                    <a:pt x="139" y="219"/>
                  </a:cubicBezTo>
                  <a:cubicBezTo>
                    <a:pt x="138" y="220"/>
                    <a:pt x="139" y="220"/>
                    <a:pt x="139" y="220"/>
                  </a:cubicBezTo>
                  <a:cubicBezTo>
                    <a:pt x="139" y="221"/>
                    <a:pt x="139" y="222"/>
                    <a:pt x="138" y="222"/>
                  </a:cubicBezTo>
                  <a:cubicBezTo>
                    <a:pt x="139" y="222"/>
                    <a:pt x="139" y="223"/>
                    <a:pt x="139" y="223"/>
                  </a:cubicBezTo>
                  <a:cubicBezTo>
                    <a:pt x="139" y="223"/>
                    <a:pt x="139" y="223"/>
                    <a:pt x="140" y="222"/>
                  </a:cubicBezTo>
                  <a:cubicBezTo>
                    <a:pt x="140" y="223"/>
                    <a:pt x="140" y="223"/>
                    <a:pt x="140" y="224"/>
                  </a:cubicBezTo>
                  <a:cubicBezTo>
                    <a:pt x="140" y="224"/>
                    <a:pt x="140" y="224"/>
                    <a:pt x="140" y="225"/>
                  </a:cubicBezTo>
                  <a:cubicBezTo>
                    <a:pt x="140" y="225"/>
                    <a:pt x="140" y="225"/>
                    <a:pt x="140" y="225"/>
                  </a:cubicBezTo>
                  <a:cubicBezTo>
                    <a:pt x="141" y="226"/>
                    <a:pt x="141" y="226"/>
                    <a:pt x="141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1" y="228"/>
                    <a:pt x="141" y="229"/>
                    <a:pt x="141" y="229"/>
                  </a:cubicBezTo>
                  <a:cubicBezTo>
                    <a:pt x="141" y="229"/>
                    <a:pt x="141" y="229"/>
                    <a:pt x="141" y="230"/>
                  </a:cubicBezTo>
                  <a:cubicBezTo>
                    <a:pt x="140" y="230"/>
                    <a:pt x="139" y="229"/>
                    <a:pt x="139" y="230"/>
                  </a:cubicBezTo>
                  <a:cubicBezTo>
                    <a:pt x="139" y="230"/>
                    <a:pt x="140" y="230"/>
                    <a:pt x="140" y="230"/>
                  </a:cubicBezTo>
                  <a:cubicBezTo>
                    <a:pt x="140" y="230"/>
                    <a:pt x="140" y="230"/>
                    <a:pt x="141" y="230"/>
                  </a:cubicBezTo>
                  <a:cubicBezTo>
                    <a:pt x="141" y="231"/>
                    <a:pt x="140" y="231"/>
                    <a:pt x="140" y="231"/>
                  </a:cubicBezTo>
                  <a:cubicBezTo>
                    <a:pt x="140" y="232"/>
                    <a:pt x="139" y="233"/>
                    <a:pt x="140" y="234"/>
                  </a:cubicBezTo>
                  <a:cubicBezTo>
                    <a:pt x="141" y="234"/>
                    <a:pt x="140" y="233"/>
                    <a:pt x="141" y="233"/>
                  </a:cubicBezTo>
                  <a:cubicBezTo>
                    <a:pt x="141" y="233"/>
                    <a:pt x="141" y="233"/>
                    <a:pt x="141" y="233"/>
                  </a:cubicBezTo>
                  <a:cubicBezTo>
                    <a:pt x="141" y="234"/>
                    <a:pt x="142" y="234"/>
                    <a:pt x="142" y="234"/>
                  </a:cubicBezTo>
                  <a:cubicBezTo>
                    <a:pt x="142" y="235"/>
                    <a:pt x="142" y="234"/>
                    <a:pt x="141" y="235"/>
                  </a:cubicBezTo>
                  <a:cubicBezTo>
                    <a:pt x="141" y="235"/>
                    <a:pt x="142" y="235"/>
                    <a:pt x="142" y="235"/>
                  </a:cubicBezTo>
                  <a:cubicBezTo>
                    <a:pt x="142" y="236"/>
                    <a:pt x="143" y="236"/>
                    <a:pt x="143" y="236"/>
                  </a:cubicBezTo>
                  <a:cubicBezTo>
                    <a:pt x="142" y="236"/>
                    <a:pt x="143" y="236"/>
                    <a:pt x="142" y="236"/>
                  </a:cubicBezTo>
                  <a:cubicBezTo>
                    <a:pt x="142" y="236"/>
                    <a:pt x="142" y="236"/>
                    <a:pt x="142" y="236"/>
                  </a:cubicBezTo>
                  <a:cubicBezTo>
                    <a:pt x="142" y="236"/>
                    <a:pt x="142" y="237"/>
                    <a:pt x="142" y="237"/>
                  </a:cubicBezTo>
                  <a:cubicBezTo>
                    <a:pt x="142" y="237"/>
                    <a:pt x="142" y="237"/>
                    <a:pt x="142" y="238"/>
                  </a:cubicBezTo>
                  <a:cubicBezTo>
                    <a:pt x="141" y="238"/>
                    <a:pt x="141" y="237"/>
                    <a:pt x="141" y="237"/>
                  </a:cubicBezTo>
                  <a:cubicBezTo>
                    <a:pt x="141" y="238"/>
                    <a:pt x="142" y="237"/>
                    <a:pt x="142" y="238"/>
                  </a:cubicBezTo>
                  <a:cubicBezTo>
                    <a:pt x="142" y="239"/>
                    <a:pt x="141" y="239"/>
                    <a:pt x="141" y="239"/>
                  </a:cubicBezTo>
                  <a:cubicBezTo>
                    <a:pt x="141" y="240"/>
                    <a:pt x="142" y="240"/>
                    <a:pt x="142" y="240"/>
                  </a:cubicBezTo>
                  <a:cubicBezTo>
                    <a:pt x="142" y="240"/>
                    <a:pt x="142" y="240"/>
                    <a:pt x="142" y="241"/>
                  </a:cubicBezTo>
                  <a:cubicBezTo>
                    <a:pt x="142" y="241"/>
                    <a:pt x="143" y="241"/>
                    <a:pt x="143" y="241"/>
                  </a:cubicBezTo>
                  <a:cubicBezTo>
                    <a:pt x="143" y="242"/>
                    <a:pt x="143" y="242"/>
                    <a:pt x="142" y="243"/>
                  </a:cubicBezTo>
                  <a:cubicBezTo>
                    <a:pt x="143" y="243"/>
                    <a:pt x="142" y="244"/>
                    <a:pt x="143" y="244"/>
                  </a:cubicBezTo>
                  <a:cubicBezTo>
                    <a:pt x="142" y="244"/>
                    <a:pt x="142" y="244"/>
                    <a:pt x="142" y="245"/>
                  </a:cubicBezTo>
                  <a:cubicBezTo>
                    <a:pt x="142" y="245"/>
                    <a:pt x="143" y="246"/>
                    <a:pt x="143" y="246"/>
                  </a:cubicBezTo>
                  <a:cubicBezTo>
                    <a:pt x="143" y="246"/>
                    <a:pt x="142" y="246"/>
                    <a:pt x="142" y="246"/>
                  </a:cubicBezTo>
                  <a:cubicBezTo>
                    <a:pt x="141" y="247"/>
                    <a:pt x="141" y="248"/>
                    <a:pt x="140" y="249"/>
                  </a:cubicBezTo>
                  <a:cubicBezTo>
                    <a:pt x="140" y="250"/>
                    <a:pt x="139" y="250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2"/>
                    <a:pt x="138" y="252"/>
                  </a:cubicBezTo>
                  <a:cubicBezTo>
                    <a:pt x="138" y="252"/>
                    <a:pt x="137" y="252"/>
                    <a:pt x="137" y="252"/>
                  </a:cubicBezTo>
                  <a:cubicBezTo>
                    <a:pt x="137" y="252"/>
                    <a:pt x="137" y="252"/>
                    <a:pt x="137" y="252"/>
                  </a:cubicBezTo>
                  <a:cubicBezTo>
                    <a:pt x="137" y="252"/>
                    <a:pt x="136" y="252"/>
                    <a:pt x="136" y="253"/>
                  </a:cubicBezTo>
                  <a:cubicBezTo>
                    <a:pt x="135" y="253"/>
                    <a:pt x="134" y="253"/>
                    <a:pt x="132" y="253"/>
                  </a:cubicBezTo>
                  <a:cubicBezTo>
                    <a:pt x="130" y="253"/>
                    <a:pt x="129" y="253"/>
                    <a:pt x="128" y="252"/>
                  </a:cubicBezTo>
                  <a:cubicBezTo>
                    <a:pt x="127" y="252"/>
                    <a:pt x="127" y="252"/>
                    <a:pt x="126" y="252"/>
                  </a:cubicBezTo>
                  <a:cubicBezTo>
                    <a:pt x="125" y="251"/>
                    <a:pt x="125" y="251"/>
                    <a:pt x="124" y="250"/>
                  </a:cubicBezTo>
                  <a:cubicBezTo>
                    <a:pt x="123" y="249"/>
                    <a:pt x="123" y="248"/>
                    <a:pt x="122" y="247"/>
                  </a:cubicBezTo>
                  <a:cubicBezTo>
                    <a:pt x="122" y="246"/>
                    <a:pt x="122" y="245"/>
                    <a:pt x="122" y="244"/>
                  </a:cubicBezTo>
                  <a:cubicBezTo>
                    <a:pt x="121" y="242"/>
                    <a:pt x="121" y="239"/>
                    <a:pt x="121" y="236"/>
                  </a:cubicBezTo>
                  <a:cubicBezTo>
                    <a:pt x="121" y="236"/>
                    <a:pt x="121" y="236"/>
                    <a:pt x="121" y="236"/>
                  </a:cubicBezTo>
                  <a:cubicBezTo>
                    <a:pt x="120" y="235"/>
                    <a:pt x="121" y="234"/>
                    <a:pt x="121" y="234"/>
                  </a:cubicBezTo>
                  <a:cubicBezTo>
                    <a:pt x="121" y="233"/>
                    <a:pt x="121" y="233"/>
                    <a:pt x="121" y="233"/>
                  </a:cubicBezTo>
                  <a:cubicBezTo>
                    <a:pt x="121" y="233"/>
                    <a:pt x="121" y="233"/>
                    <a:pt x="121" y="232"/>
                  </a:cubicBezTo>
                  <a:cubicBezTo>
                    <a:pt x="121" y="231"/>
                    <a:pt x="121" y="229"/>
                    <a:pt x="121" y="227"/>
                  </a:cubicBezTo>
                  <a:cubicBezTo>
                    <a:pt x="121" y="226"/>
                    <a:pt x="121" y="226"/>
                    <a:pt x="121" y="226"/>
                  </a:cubicBezTo>
                  <a:cubicBezTo>
                    <a:pt x="121" y="225"/>
                    <a:pt x="121" y="222"/>
                    <a:pt x="121" y="220"/>
                  </a:cubicBezTo>
                  <a:cubicBezTo>
                    <a:pt x="121" y="220"/>
                    <a:pt x="121" y="220"/>
                    <a:pt x="121" y="220"/>
                  </a:cubicBezTo>
                  <a:cubicBezTo>
                    <a:pt x="121" y="219"/>
                    <a:pt x="121" y="219"/>
                    <a:pt x="121" y="219"/>
                  </a:cubicBezTo>
                  <a:cubicBezTo>
                    <a:pt x="121" y="219"/>
                    <a:pt x="121" y="218"/>
                    <a:pt x="121" y="218"/>
                  </a:cubicBezTo>
                  <a:cubicBezTo>
                    <a:pt x="121" y="218"/>
                    <a:pt x="121" y="218"/>
                    <a:pt x="121" y="218"/>
                  </a:cubicBezTo>
                  <a:cubicBezTo>
                    <a:pt x="121" y="218"/>
                    <a:pt x="121" y="218"/>
                    <a:pt x="121" y="217"/>
                  </a:cubicBezTo>
                  <a:cubicBezTo>
                    <a:pt x="121" y="216"/>
                    <a:pt x="122" y="213"/>
                    <a:pt x="122" y="211"/>
                  </a:cubicBezTo>
                  <a:cubicBezTo>
                    <a:pt x="122" y="211"/>
                    <a:pt x="121" y="211"/>
                    <a:pt x="121" y="210"/>
                  </a:cubicBezTo>
                  <a:cubicBezTo>
                    <a:pt x="121" y="210"/>
                    <a:pt x="122" y="210"/>
                    <a:pt x="122" y="209"/>
                  </a:cubicBezTo>
                  <a:cubicBezTo>
                    <a:pt x="122" y="209"/>
                    <a:pt x="122" y="208"/>
                    <a:pt x="122" y="208"/>
                  </a:cubicBezTo>
                  <a:cubicBezTo>
                    <a:pt x="122" y="207"/>
                    <a:pt x="122" y="206"/>
                    <a:pt x="122" y="205"/>
                  </a:cubicBezTo>
                  <a:cubicBezTo>
                    <a:pt x="122" y="204"/>
                    <a:pt x="122" y="203"/>
                    <a:pt x="122" y="203"/>
                  </a:cubicBezTo>
                  <a:cubicBezTo>
                    <a:pt x="122" y="202"/>
                    <a:pt x="122" y="202"/>
                    <a:pt x="122" y="202"/>
                  </a:cubicBezTo>
                  <a:cubicBezTo>
                    <a:pt x="122" y="201"/>
                    <a:pt x="122" y="200"/>
                    <a:pt x="122" y="199"/>
                  </a:cubicBezTo>
                  <a:cubicBezTo>
                    <a:pt x="122" y="197"/>
                    <a:pt x="122" y="196"/>
                    <a:pt x="122" y="194"/>
                  </a:cubicBezTo>
                  <a:cubicBezTo>
                    <a:pt x="122" y="194"/>
                    <a:pt x="122" y="193"/>
                    <a:pt x="122" y="193"/>
                  </a:cubicBezTo>
                  <a:cubicBezTo>
                    <a:pt x="122" y="193"/>
                    <a:pt x="122" y="192"/>
                    <a:pt x="122" y="192"/>
                  </a:cubicBezTo>
                  <a:cubicBezTo>
                    <a:pt x="122" y="191"/>
                    <a:pt x="122" y="191"/>
                    <a:pt x="122" y="191"/>
                  </a:cubicBezTo>
                  <a:cubicBezTo>
                    <a:pt x="121" y="190"/>
                    <a:pt x="122" y="190"/>
                    <a:pt x="122" y="190"/>
                  </a:cubicBezTo>
                  <a:cubicBezTo>
                    <a:pt x="122" y="189"/>
                    <a:pt x="122" y="187"/>
                    <a:pt x="122" y="186"/>
                  </a:cubicBezTo>
                  <a:cubicBezTo>
                    <a:pt x="122" y="186"/>
                    <a:pt x="122" y="186"/>
                    <a:pt x="122" y="186"/>
                  </a:cubicBezTo>
                  <a:cubicBezTo>
                    <a:pt x="122" y="184"/>
                    <a:pt x="122" y="183"/>
                    <a:pt x="122" y="182"/>
                  </a:cubicBezTo>
                  <a:cubicBezTo>
                    <a:pt x="122" y="181"/>
                    <a:pt x="122" y="180"/>
                    <a:pt x="122" y="179"/>
                  </a:cubicBezTo>
                  <a:cubicBezTo>
                    <a:pt x="122" y="178"/>
                    <a:pt x="122" y="177"/>
                    <a:pt x="122" y="176"/>
                  </a:cubicBezTo>
                  <a:cubicBezTo>
                    <a:pt x="122" y="175"/>
                    <a:pt x="122" y="173"/>
                    <a:pt x="122" y="171"/>
                  </a:cubicBezTo>
                  <a:cubicBezTo>
                    <a:pt x="122" y="167"/>
                    <a:pt x="122" y="163"/>
                    <a:pt x="122" y="159"/>
                  </a:cubicBezTo>
                  <a:cubicBezTo>
                    <a:pt x="122" y="159"/>
                    <a:pt x="122" y="158"/>
                    <a:pt x="122" y="157"/>
                  </a:cubicBezTo>
                  <a:cubicBezTo>
                    <a:pt x="122" y="156"/>
                    <a:pt x="122" y="153"/>
                    <a:pt x="122" y="152"/>
                  </a:cubicBezTo>
                  <a:cubicBezTo>
                    <a:pt x="122" y="151"/>
                    <a:pt x="122" y="151"/>
                    <a:pt x="122" y="151"/>
                  </a:cubicBezTo>
                  <a:cubicBezTo>
                    <a:pt x="122" y="151"/>
                    <a:pt x="122" y="150"/>
                    <a:pt x="122" y="150"/>
                  </a:cubicBezTo>
                  <a:cubicBezTo>
                    <a:pt x="122" y="149"/>
                    <a:pt x="123" y="148"/>
                    <a:pt x="122" y="148"/>
                  </a:cubicBezTo>
                  <a:cubicBezTo>
                    <a:pt x="122" y="148"/>
                    <a:pt x="121" y="148"/>
                    <a:pt x="121" y="148"/>
                  </a:cubicBezTo>
                  <a:cubicBezTo>
                    <a:pt x="121" y="149"/>
                    <a:pt x="120" y="149"/>
                    <a:pt x="120" y="149"/>
                  </a:cubicBezTo>
                  <a:cubicBezTo>
                    <a:pt x="120" y="149"/>
                    <a:pt x="120" y="149"/>
                    <a:pt x="120" y="149"/>
                  </a:cubicBezTo>
                  <a:cubicBezTo>
                    <a:pt x="119" y="149"/>
                    <a:pt x="119" y="150"/>
                    <a:pt x="118" y="150"/>
                  </a:cubicBezTo>
                  <a:cubicBezTo>
                    <a:pt x="118" y="150"/>
                    <a:pt x="118" y="150"/>
                    <a:pt x="117" y="151"/>
                  </a:cubicBezTo>
                  <a:cubicBezTo>
                    <a:pt x="117" y="151"/>
                    <a:pt x="117" y="151"/>
                    <a:pt x="116" y="151"/>
                  </a:cubicBezTo>
                  <a:cubicBezTo>
                    <a:pt x="116" y="151"/>
                    <a:pt x="116" y="152"/>
                    <a:pt x="116" y="152"/>
                  </a:cubicBezTo>
                  <a:cubicBezTo>
                    <a:pt x="116" y="152"/>
                    <a:pt x="115" y="152"/>
                    <a:pt x="115" y="153"/>
                  </a:cubicBezTo>
                  <a:cubicBezTo>
                    <a:pt x="114" y="153"/>
                    <a:pt x="113" y="154"/>
                    <a:pt x="112" y="154"/>
                  </a:cubicBezTo>
                  <a:cubicBezTo>
                    <a:pt x="111" y="155"/>
                    <a:pt x="111" y="156"/>
                    <a:pt x="110" y="157"/>
                  </a:cubicBezTo>
                  <a:cubicBezTo>
                    <a:pt x="110" y="157"/>
                    <a:pt x="109" y="157"/>
                    <a:pt x="109" y="157"/>
                  </a:cubicBezTo>
                  <a:cubicBezTo>
                    <a:pt x="109" y="157"/>
                    <a:pt x="109" y="157"/>
                    <a:pt x="109" y="157"/>
                  </a:cubicBezTo>
                  <a:cubicBezTo>
                    <a:pt x="109" y="157"/>
                    <a:pt x="108" y="157"/>
                    <a:pt x="108" y="157"/>
                  </a:cubicBezTo>
                  <a:cubicBezTo>
                    <a:pt x="108" y="158"/>
                    <a:pt x="108" y="158"/>
                    <a:pt x="108" y="158"/>
                  </a:cubicBezTo>
                  <a:cubicBezTo>
                    <a:pt x="107" y="159"/>
                    <a:pt x="106" y="160"/>
                    <a:pt x="104" y="161"/>
                  </a:cubicBezTo>
                  <a:cubicBezTo>
                    <a:pt x="104" y="161"/>
                    <a:pt x="103" y="161"/>
                    <a:pt x="103" y="162"/>
                  </a:cubicBezTo>
                  <a:cubicBezTo>
                    <a:pt x="102" y="162"/>
                    <a:pt x="102" y="163"/>
                    <a:pt x="101" y="163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0" y="164"/>
                    <a:pt x="100" y="164"/>
                    <a:pt x="100" y="164"/>
                  </a:cubicBezTo>
                  <a:cubicBezTo>
                    <a:pt x="99" y="165"/>
                    <a:pt x="99" y="165"/>
                    <a:pt x="98" y="166"/>
                  </a:cubicBezTo>
                  <a:cubicBezTo>
                    <a:pt x="98" y="166"/>
                    <a:pt x="98" y="166"/>
                    <a:pt x="97" y="166"/>
                  </a:cubicBezTo>
                  <a:cubicBezTo>
                    <a:pt x="97" y="166"/>
                    <a:pt x="97" y="166"/>
                    <a:pt x="97" y="167"/>
                  </a:cubicBezTo>
                  <a:cubicBezTo>
                    <a:pt x="96" y="167"/>
                    <a:pt x="95" y="168"/>
                    <a:pt x="94" y="169"/>
                  </a:cubicBezTo>
                  <a:cubicBezTo>
                    <a:pt x="93" y="170"/>
                    <a:pt x="92" y="171"/>
                    <a:pt x="91" y="172"/>
                  </a:cubicBezTo>
                  <a:cubicBezTo>
                    <a:pt x="90" y="172"/>
                    <a:pt x="89" y="173"/>
                    <a:pt x="89" y="173"/>
                  </a:cubicBezTo>
                  <a:cubicBezTo>
                    <a:pt x="89" y="173"/>
                    <a:pt x="88" y="173"/>
                    <a:pt x="88" y="173"/>
                  </a:cubicBezTo>
                  <a:cubicBezTo>
                    <a:pt x="88" y="174"/>
                    <a:pt x="87" y="175"/>
                    <a:pt x="86" y="175"/>
                  </a:cubicBezTo>
                  <a:cubicBezTo>
                    <a:pt x="86" y="176"/>
                    <a:pt x="86" y="176"/>
                    <a:pt x="85" y="176"/>
                  </a:cubicBezTo>
                  <a:cubicBezTo>
                    <a:pt x="85" y="176"/>
                    <a:pt x="84" y="177"/>
                    <a:pt x="83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2" y="179"/>
                    <a:pt x="82" y="179"/>
                    <a:pt x="82" y="179"/>
                  </a:cubicBezTo>
                  <a:cubicBezTo>
                    <a:pt x="82" y="179"/>
                    <a:pt x="81" y="179"/>
                    <a:pt x="81" y="180"/>
                  </a:cubicBezTo>
                  <a:cubicBezTo>
                    <a:pt x="81" y="180"/>
                    <a:pt x="80" y="181"/>
                    <a:pt x="80" y="181"/>
                  </a:cubicBezTo>
                  <a:cubicBezTo>
                    <a:pt x="79" y="181"/>
                    <a:pt x="79" y="181"/>
                    <a:pt x="79" y="181"/>
                  </a:cubicBezTo>
                  <a:cubicBezTo>
                    <a:pt x="78" y="182"/>
                    <a:pt x="77" y="183"/>
                    <a:pt x="76" y="183"/>
                  </a:cubicBezTo>
                  <a:cubicBezTo>
                    <a:pt x="76" y="184"/>
                    <a:pt x="75" y="185"/>
                    <a:pt x="74" y="185"/>
                  </a:cubicBezTo>
                  <a:cubicBezTo>
                    <a:pt x="73" y="186"/>
                    <a:pt x="72" y="187"/>
                    <a:pt x="71" y="188"/>
                  </a:cubicBezTo>
                  <a:cubicBezTo>
                    <a:pt x="71" y="188"/>
                    <a:pt x="70" y="188"/>
                    <a:pt x="70" y="189"/>
                  </a:cubicBezTo>
                  <a:cubicBezTo>
                    <a:pt x="69" y="190"/>
                    <a:pt x="68" y="191"/>
                    <a:pt x="67" y="191"/>
                  </a:cubicBezTo>
                  <a:cubicBezTo>
                    <a:pt x="66" y="192"/>
                    <a:pt x="65" y="193"/>
                    <a:pt x="64" y="194"/>
                  </a:cubicBezTo>
                  <a:cubicBezTo>
                    <a:pt x="63" y="194"/>
                    <a:pt x="62" y="195"/>
                    <a:pt x="62" y="195"/>
                  </a:cubicBezTo>
                  <a:cubicBezTo>
                    <a:pt x="62" y="195"/>
                    <a:pt x="62" y="196"/>
                    <a:pt x="61" y="196"/>
                  </a:cubicBezTo>
                  <a:cubicBezTo>
                    <a:pt x="61" y="196"/>
                    <a:pt x="61" y="196"/>
                    <a:pt x="61" y="196"/>
                  </a:cubicBezTo>
                  <a:cubicBezTo>
                    <a:pt x="60" y="196"/>
                    <a:pt x="60" y="197"/>
                    <a:pt x="60" y="197"/>
                  </a:cubicBezTo>
                  <a:cubicBezTo>
                    <a:pt x="59" y="198"/>
                    <a:pt x="58" y="199"/>
                    <a:pt x="57" y="200"/>
                  </a:cubicBezTo>
                  <a:cubicBezTo>
                    <a:pt x="57" y="200"/>
                    <a:pt x="57" y="200"/>
                    <a:pt x="57" y="201"/>
                  </a:cubicBezTo>
                  <a:cubicBezTo>
                    <a:pt x="56" y="201"/>
                    <a:pt x="55" y="202"/>
                    <a:pt x="54" y="203"/>
                  </a:cubicBezTo>
                  <a:cubicBezTo>
                    <a:pt x="53" y="203"/>
                    <a:pt x="53" y="204"/>
                    <a:pt x="52" y="205"/>
                  </a:cubicBezTo>
                  <a:cubicBezTo>
                    <a:pt x="52" y="205"/>
                    <a:pt x="51" y="206"/>
                    <a:pt x="51" y="206"/>
                  </a:cubicBezTo>
                  <a:cubicBezTo>
                    <a:pt x="49" y="208"/>
                    <a:pt x="47" y="210"/>
                    <a:pt x="45" y="212"/>
                  </a:cubicBezTo>
                  <a:cubicBezTo>
                    <a:pt x="44" y="212"/>
                    <a:pt x="45" y="212"/>
                    <a:pt x="44" y="212"/>
                  </a:cubicBezTo>
                  <a:cubicBezTo>
                    <a:pt x="43" y="213"/>
                    <a:pt x="43" y="215"/>
                    <a:pt x="41" y="215"/>
                  </a:cubicBezTo>
                  <a:cubicBezTo>
                    <a:pt x="41" y="216"/>
                    <a:pt x="41" y="216"/>
                    <a:pt x="40" y="217"/>
                  </a:cubicBezTo>
                  <a:cubicBezTo>
                    <a:pt x="40" y="217"/>
                    <a:pt x="40" y="217"/>
                    <a:pt x="40" y="217"/>
                  </a:cubicBezTo>
                  <a:cubicBezTo>
                    <a:pt x="40" y="217"/>
                    <a:pt x="40" y="218"/>
                    <a:pt x="39" y="218"/>
                  </a:cubicBezTo>
                  <a:cubicBezTo>
                    <a:pt x="39" y="218"/>
                    <a:pt x="39" y="219"/>
                    <a:pt x="38" y="219"/>
                  </a:cubicBezTo>
                  <a:cubicBezTo>
                    <a:pt x="38" y="220"/>
                    <a:pt x="36" y="221"/>
                    <a:pt x="36" y="222"/>
                  </a:cubicBezTo>
                  <a:cubicBezTo>
                    <a:pt x="35" y="222"/>
                    <a:pt x="35" y="223"/>
                    <a:pt x="34" y="224"/>
                  </a:cubicBezTo>
                  <a:cubicBezTo>
                    <a:pt x="33" y="224"/>
                    <a:pt x="32" y="225"/>
                    <a:pt x="31" y="226"/>
                  </a:cubicBezTo>
                  <a:cubicBezTo>
                    <a:pt x="31" y="226"/>
                    <a:pt x="30" y="227"/>
                    <a:pt x="30" y="227"/>
                  </a:cubicBezTo>
                  <a:cubicBezTo>
                    <a:pt x="30" y="227"/>
                    <a:pt x="30" y="227"/>
                    <a:pt x="30" y="228"/>
                  </a:cubicBezTo>
                  <a:cubicBezTo>
                    <a:pt x="30" y="228"/>
                    <a:pt x="29" y="228"/>
                    <a:pt x="29" y="228"/>
                  </a:cubicBezTo>
                  <a:cubicBezTo>
                    <a:pt x="29" y="229"/>
                    <a:pt x="29" y="229"/>
                    <a:pt x="28" y="230"/>
                  </a:cubicBezTo>
                  <a:cubicBezTo>
                    <a:pt x="28" y="230"/>
                    <a:pt x="28" y="230"/>
                    <a:pt x="27" y="231"/>
                  </a:cubicBezTo>
                  <a:cubicBezTo>
                    <a:pt x="27" y="231"/>
                    <a:pt x="26" y="231"/>
                    <a:pt x="26" y="232"/>
                  </a:cubicBezTo>
                  <a:cubicBezTo>
                    <a:pt x="26" y="232"/>
                    <a:pt x="25" y="233"/>
                    <a:pt x="25" y="233"/>
                  </a:cubicBezTo>
                  <a:cubicBezTo>
                    <a:pt x="25" y="234"/>
                    <a:pt x="24" y="234"/>
                    <a:pt x="23" y="234"/>
                  </a:cubicBezTo>
                  <a:cubicBezTo>
                    <a:pt x="23" y="234"/>
                    <a:pt x="23" y="235"/>
                    <a:pt x="23" y="235"/>
                  </a:cubicBezTo>
                  <a:cubicBezTo>
                    <a:pt x="23" y="235"/>
                    <a:pt x="22" y="235"/>
                    <a:pt x="22" y="236"/>
                  </a:cubicBezTo>
                  <a:cubicBezTo>
                    <a:pt x="22" y="237"/>
                    <a:pt x="21" y="237"/>
                    <a:pt x="20" y="238"/>
                  </a:cubicBezTo>
                  <a:cubicBezTo>
                    <a:pt x="20" y="238"/>
                    <a:pt x="20" y="238"/>
                    <a:pt x="20" y="238"/>
                  </a:cubicBezTo>
                  <a:cubicBezTo>
                    <a:pt x="20" y="238"/>
                    <a:pt x="19" y="239"/>
                    <a:pt x="19" y="239"/>
                  </a:cubicBezTo>
                  <a:cubicBezTo>
                    <a:pt x="18" y="240"/>
                    <a:pt x="17" y="241"/>
                    <a:pt x="16" y="241"/>
                  </a:cubicBezTo>
                  <a:cubicBezTo>
                    <a:pt x="16" y="243"/>
                    <a:pt x="14" y="243"/>
                    <a:pt x="14" y="243"/>
                  </a:cubicBezTo>
                  <a:cubicBezTo>
                    <a:pt x="12" y="243"/>
                    <a:pt x="11" y="244"/>
                    <a:pt x="10" y="244"/>
                  </a:cubicBezTo>
                  <a:cubicBezTo>
                    <a:pt x="9" y="244"/>
                    <a:pt x="9" y="243"/>
                    <a:pt x="9" y="243"/>
                  </a:cubicBezTo>
                  <a:cubicBezTo>
                    <a:pt x="9" y="243"/>
                    <a:pt x="8" y="243"/>
                    <a:pt x="8" y="243"/>
                  </a:cubicBezTo>
                  <a:cubicBezTo>
                    <a:pt x="8" y="243"/>
                    <a:pt x="7" y="243"/>
                    <a:pt x="7" y="243"/>
                  </a:cubicBezTo>
                  <a:cubicBezTo>
                    <a:pt x="7" y="243"/>
                    <a:pt x="6" y="243"/>
                    <a:pt x="6" y="243"/>
                  </a:cubicBezTo>
                  <a:cubicBezTo>
                    <a:pt x="5" y="242"/>
                    <a:pt x="4" y="242"/>
                    <a:pt x="4" y="241"/>
                  </a:cubicBezTo>
                  <a:cubicBezTo>
                    <a:pt x="3" y="241"/>
                    <a:pt x="3" y="241"/>
                    <a:pt x="2" y="240"/>
                  </a:cubicBezTo>
                  <a:cubicBezTo>
                    <a:pt x="2" y="239"/>
                    <a:pt x="1" y="238"/>
                    <a:pt x="1" y="237"/>
                  </a:cubicBezTo>
                  <a:cubicBezTo>
                    <a:pt x="1" y="237"/>
                    <a:pt x="1" y="237"/>
                    <a:pt x="1" y="236"/>
                  </a:cubicBezTo>
                  <a:cubicBezTo>
                    <a:pt x="1" y="236"/>
                    <a:pt x="1" y="236"/>
                    <a:pt x="1" y="235"/>
                  </a:cubicBezTo>
                  <a:cubicBezTo>
                    <a:pt x="1" y="235"/>
                    <a:pt x="0" y="234"/>
                    <a:pt x="0" y="234"/>
                  </a:cubicBezTo>
                  <a:cubicBezTo>
                    <a:pt x="0" y="233"/>
                    <a:pt x="1" y="232"/>
                    <a:pt x="1" y="231"/>
                  </a:cubicBezTo>
                  <a:cubicBezTo>
                    <a:pt x="4" y="227"/>
                    <a:pt x="7" y="223"/>
                    <a:pt x="11" y="219"/>
                  </a:cubicBezTo>
                  <a:cubicBezTo>
                    <a:pt x="11" y="219"/>
                    <a:pt x="12" y="218"/>
                    <a:pt x="13" y="218"/>
                  </a:cubicBezTo>
                  <a:cubicBezTo>
                    <a:pt x="13" y="217"/>
                    <a:pt x="14" y="217"/>
                    <a:pt x="14" y="216"/>
                  </a:cubicBezTo>
                  <a:cubicBezTo>
                    <a:pt x="14" y="216"/>
                    <a:pt x="14" y="216"/>
                    <a:pt x="14" y="216"/>
                  </a:cubicBezTo>
                  <a:cubicBezTo>
                    <a:pt x="15" y="216"/>
                    <a:pt x="15" y="215"/>
                    <a:pt x="16" y="215"/>
                  </a:cubicBezTo>
                  <a:cubicBezTo>
                    <a:pt x="16" y="215"/>
                    <a:pt x="16" y="214"/>
                    <a:pt x="16" y="214"/>
                  </a:cubicBezTo>
                  <a:cubicBezTo>
                    <a:pt x="17" y="214"/>
                    <a:pt x="17" y="214"/>
                    <a:pt x="17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1"/>
                    <a:pt x="19" y="211"/>
                    <a:pt x="20" y="211"/>
                  </a:cubicBezTo>
                  <a:cubicBezTo>
                    <a:pt x="20" y="211"/>
                    <a:pt x="21" y="210"/>
                    <a:pt x="21" y="210"/>
                  </a:cubicBezTo>
                  <a:cubicBezTo>
                    <a:pt x="23" y="209"/>
                    <a:pt x="23" y="207"/>
                    <a:pt x="25" y="206"/>
                  </a:cubicBezTo>
                  <a:cubicBezTo>
                    <a:pt x="25" y="206"/>
                    <a:pt x="26" y="205"/>
                    <a:pt x="27" y="205"/>
                  </a:cubicBezTo>
                  <a:cubicBezTo>
                    <a:pt x="27" y="204"/>
                    <a:pt x="28" y="203"/>
                    <a:pt x="29" y="202"/>
                  </a:cubicBezTo>
                  <a:cubicBezTo>
                    <a:pt x="31" y="200"/>
                    <a:pt x="34" y="198"/>
                    <a:pt x="36" y="197"/>
                  </a:cubicBezTo>
                  <a:cubicBezTo>
                    <a:pt x="36" y="196"/>
                    <a:pt x="36" y="196"/>
                    <a:pt x="36" y="196"/>
                  </a:cubicBezTo>
                  <a:cubicBezTo>
                    <a:pt x="37" y="196"/>
                    <a:pt x="37" y="195"/>
                    <a:pt x="38" y="195"/>
                  </a:cubicBezTo>
                  <a:cubicBezTo>
                    <a:pt x="38" y="194"/>
                    <a:pt x="39" y="194"/>
                    <a:pt x="40" y="193"/>
                  </a:cubicBezTo>
                  <a:cubicBezTo>
                    <a:pt x="40" y="193"/>
                    <a:pt x="40" y="193"/>
                    <a:pt x="40" y="192"/>
                  </a:cubicBezTo>
                  <a:cubicBezTo>
                    <a:pt x="41" y="192"/>
                    <a:pt x="41" y="192"/>
                    <a:pt x="41" y="192"/>
                  </a:cubicBezTo>
                  <a:cubicBezTo>
                    <a:pt x="41" y="192"/>
                    <a:pt x="41" y="192"/>
                    <a:pt x="41" y="192"/>
                  </a:cubicBezTo>
                  <a:cubicBezTo>
                    <a:pt x="41" y="192"/>
                    <a:pt x="42" y="192"/>
                    <a:pt x="42" y="192"/>
                  </a:cubicBezTo>
                  <a:cubicBezTo>
                    <a:pt x="42" y="191"/>
                    <a:pt x="42" y="191"/>
                    <a:pt x="43" y="190"/>
                  </a:cubicBezTo>
                  <a:cubicBezTo>
                    <a:pt x="44" y="190"/>
                    <a:pt x="45" y="189"/>
                    <a:pt x="46" y="188"/>
                  </a:cubicBezTo>
                  <a:cubicBezTo>
                    <a:pt x="46" y="188"/>
                    <a:pt x="47" y="187"/>
                    <a:pt x="47" y="187"/>
                  </a:cubicBezTo>
                  <a:cubicBezTo>
                    <a:pt x="48" y="186"/>
                    <a:pt x="49" y="186"/>
                    <a:pt x="49" y="185"/>
                  </a:cubicBezTo>
                  <a:cubicBezTo>
                    <a:pt x="50" y="185"/>
                    <a:pt x="50" y="185"/>
                    <a:pt x="50" y="184"/>
                  </a:cubicBezTo>
                  <a:cubicBezTo>
                    <a:pt x="50" y="184"/>
                    <a:pt x="51" y="184"/>
                    <a:pt x="51" y="184"/>
                  </a:cubicBezTo>
                  <a:cubicBezTo>
                    <a:pt x="51" y="183"/>
                    <a:pt x="52" y="183"/>
                    <a:pt x="53" y="182"/>
                  </a:cubicBezTo>
                  <a:cubicBezTo>
                    <a:pt x="53" y="182"/>
                    <a:pt x="54" y="181"/>
                    <a:pt x="54" y="181"/>
                  </a:cubicBezTo>
                  <a:cubicBezTo>
                    <a:pt x="55" y="181"/>
                    <a:pt x="55" y="180"/>
                    <a:pt x="56" y="180"/>
                  </a:cubicBezTo>
                  <a:cubicBezTo>
                    <a:pt x="56" y="179"/>
                    <a:pt x="57" y="179"/>
                    <a:pt x="57" y="179"/>
                  </a:cubicBezTo>
                  <a:cubicBezTo>
                    <a:pt x="57" y="179"/>
                    <a:pt x="57" y="178"/>
                    <a:pt x="57" y="178"/>
                  </a:cubicBezTo>
                  <a:cubicBezTo>
                    <a:pt x="57" y="178"/>
                    <a:pt x="58" y="178"/>
                    <a:pt x="58" y="178"/>
                  </a:cubicBezTo>
                  <a:cubicBezTo>
                    <a:pt x="58" y="178"/>
                    <a:pt x="59" y="177"/>
                    <a:pt x="59" y="177"/>
                  </a:cubicBezTo>
                  <a:cubicBezTo>
                    <a:pt x="60" y="177"/>
                    <a:pt x="60" y="176"/>
                    <a:pt x="61" y="175"/>
                  </a:cubicBezTo>
                  <a:cubicBezTo>
                    <a:pt x="61" y="175"/>
                    <a:pt x="62" y="175"/>
                    <a:pt x="62" y="175"/>
                  </a:cubicBezTo>
                  <a:cubicBezTo>
                    <a:pt x="62" y="175"/>
                    <a:pt x="62" y="175"/>
                    <a:pt x="62" y="175"/>
                  </a:cubicBezTo>
                  <a:cubicBezTo>
                    <a:pt x="63" y="174"/>
                    <a:pt x="63" y="173"/>
                    <a:pt x="64" y="173"/>
                  </a:cubicBezTo>
                  <a:cubicBezTo>
                    <a:pt x="65" y="172"/>
                    <a:pt x="66" y="171"/>
                    <a:pt x="68" y="170"/>
                  </a:cubicBezTo>
                  <a:cubicBezTo>
                    <a:pt x="68" y="170"/>
                    <a:pt x="69" y="169"/>
                    <a:pt x="69" y="169"/>
                  </a:cubicBezTo>
                  <a:cubicBezTo>
                    <a:pt x="69" y="169"/>
                    <a:pt x="70" y="168"/>
                    <a:pt x="70" y="168"/>
                  </a:cubicBezTo>
                  <a:cubicBezTo>
                    <a:pt x="70" y="168"/>
                    <a:pt x="70" y="168"/>
                    <a:pt x="70" y="168"/>
                  </a:cubicBezTo>
                  <a:cubicBezTo>
                    <a:pt x="71" y="167"/>
                    <a:pt x="72" y="167"/>
                    <a:pt x="72" y="166"/>
                  </a:cubicBezTo>
                  <a:cubicBezTo>
                    <a:pt x="73" y="166"/>
                    <a:pt x="73" y="166"/>
                    <a:pt x="73" y="166"/>
                  </a:cubicBezTo>
                  <a:cubicBezTo>
                    <a:pt x="73" y="165"/>
                    <a:pt x="74" y="165"/>
                    <a:pt x="74" y="165"/>
                  </a:cubicBezTo>
                  <a:cubicBezTo>
                    <a:pt x="74" y="164"/>
                    <a:pt x="75" y="165"/>
                    <a:pt x="75" y="164"/>
                  </a:cubicBezTo>
                  <a:cubicBezTo>
                    <a:pt x="75" y="164"/>
                    <a:pt x="75" y="164"/>
                    <a:pt x="75" y="164"/>
                  </a:cubicBezTo>
                  <a:cubicBezTo>
                    <a:pt x="76" y="163"/>
                    <a:pt x="77" y="163"/>
                    <a:pt x="77" y="162"/>
                  </a:cubicBezTo>
                  <a:cubicBezTo>
                    <a:pt x="78" y="162"/>
                    <a:pt x="79" y="161"/>
                    <a:pt x="79" y="161"/>
                  </a:cubicBezTo>
                  <a:cubicBezTo>
                    <a:pt x="79" y="161"/>
                    <a:pt x="80" y="160"/>
                    <a:pt x="80" y="160"/>
                  </a:cubicBezTo>
                  <a:cubicBezTo>
                    <a:pt x="80" y="160"/>
                    <a:pt x="81" y="160"/>
                    <a:pt x="81" y="159"/>
                  </a:cubicBezTo>
                  <a:cubicBezTo>
                    <a:pt x="81" y="159"/>
                    <a:pt x="82" y="159"/>
                    <a:pt x="82" y="159"/>
                  </a:cubicBezTo>
                  <a:cubicBezTo>
                    <a:pt x="82" y="159"/>
                    <a:pt x="82" y="159"/>
                    <a:pt x="82" y="159"/>
                  </a:cubicBezTo>
                  <a:cubicBezTo>
                    <a:pt x="83" y="158"/>
                    <a:pt x="83" y="158"/>
                    <a:pt x="83" y="158"/>
                  </a:cubicBezTo>
                  <a:cubicBezTo>
                    <a:pt x="84" y="157"/>
                    <a:pt x="85" y="157"/>
                    <a:pt x="85" y="156"/>
                  </a:cubicBezTo>
                  <a:cubicBezTo>
                    <a:pt x="86" y="156"/>
                    <a:pt x="86" y="156"/>
                    <a:pt x="87" y="155"/>
                  </a:cubicBezTo>
                  <a:cubicBezTo>
                    <a:pt x="87" y="155"/>
                    <a:pt x="88" y="154"/>
                    <a:pt x="89" y="154"/>
                  </a:cubicBezTo>
                  <a:cubicBezTo>
                    <a:pt x="90" y="152"/>
                    <a:pt x="92" y="152"/>
                    <a:pt x="94" y="150"/>
                  </a:cubicBezTo>
                  <a:cubicBezTo>
                    <a:pt x="95" y="150"/>
                    <a:pt x="95" y="149"/>
                    <a:pt x="96" y="148"/>
                  </a:cubicBezTo>
                  <a:cubicBezTo>
                    <a:pt x="96" y="148"/>
                    <a:pt x="97" y="148"/>
                    <a:pt x="97" y="148"/>
                  </a:cubicBezTo>
                  <a:cubicBezTo>
                    <a:pt x="97" y="148"/>
                    <a:pt x="97" y="147"/>
                    <a:pt x="98" y="147"/>
                  </a:cubicBezTo>
                  <a:cubicBezTo>
                    <a:pt x="98" y="147"/>
                    <a:pt x="98" y="147"/>
                    <a:pt x="98" y="147"/>
                  </a:cubicBezTo>
                  <a:cubicBezTo>
                    <a:pt x="98" y="147"/>
                    <a:pt x="99" y="146"/>
                    <a:pt x="99" y="146"/>
                  </a:cubicBezTo>
                  <a:cubicBezTo>
                    <a:pt x="99" y="146"/>
                    <a:pt x="99" y="146"/>
                    <a:pt x="99" y="146"/>
                  </a:cubicBezTo>
                  <a:cubicBezTo>
                    <a:pt x="99" y="146"/>
                    <a:pt x="100" y="146"/>
                    <a:pt x="100" y="146"/>
                  </a:cubicBezTo>
                  <a:cubicBezTo>
                    <a:pt x="100" y="146"/>
                    <a:pt x="100" y="145"/>
                    <a:pt x="101" y="145"/>
                  </a:cubicBezTo>
                  <a:cubicBezTo>
                    <a:pt x="101" y="145"/>
                    <a:pt x="102" y="145"/>
                    <a:pt x="102" y="144"/>
                  </a:cubicBezTo>
                  <a:cubicBezTo>
                    <a:pt x="104" y="143"/>
                    <a:pt x="105" y="142"/>
                    <a:pt x="107" y="141"/>
                  </a:cubicBezTo>
                  <a:cubicBezTo>
                    <a:pt x="107" y="140"/>
                    <a:pt x="108" y="139"/>
                    <a:pt x="109" y="139"/>
                  </a:cubicBezTo>
                  <a:cubicBezTo>
                    <a:pt x="109" y="139"/>
                    <a:pt x="110" y="138"/>
                    <a:pt x="110" y="138"/>
                  </a:cubicBezTo>
                  <a:cubicBezTo>
                    <a:pt x="111" y="138"/>
                    <a:pt x="111" y="137"/>
                    <a:pt x="112" y="136"/>
                  </a:cubicBezTo>
                  <a:cubicBezTo>
                    <a:pt x="112" y="136"/>
                    <a:pt x="113" y="136"/>
                    <a:pt x="113" y="136"/>
                  </a:cubicBezTo>
                  <a:cubicBezTo>
                    <a:pt x="113" y="136"/>
                    <a:pt x="113" y="135"/>
                    <a:pt x="114" y="135"/>
                  </a:cubicBezTo>
                  <a:cubicBezTo>
                    <a:pt x="114" y="135"/>
                    <a:pt x="114" y="135"/>
                    <a:pt x="114" y="135"/>
                  </a:cubicBezTo>
                  <a:cubicBezTo>
                    <a:pt x="114" y="135"/>
                    <a:pt x="114" y="135"/>
                    <a:pt x="114" y="135"/>
                  </a:cubicBezTo>
                  <a:cubicBezTo>
                    <a:pt x="114" y="135"/>
                    <a:pt x="115" y="135"/>
                    <a:pt x="115" y="134"/>
                  </a:cubicBezTo>
                  <a:cubicBezTo>
                    <a:pt x="115" y="134"/>
                    <a:pt x="115" y="134"/>
                    <a:pt x="115" y="134"/>
                  </a:cubicBezTo>
                  <a:cubicBezTo>
                    <a:pt x="115" y="134"/>
                    <a:pt x="115" y="134"/>
                    <a:pt x="115" y="134"/>
                  </a:cubicBezTo>
                  <a:cubicBezTo>
                    <a:pt x="116" y="134"/>
                    <a:pt x="116" y="133"/>
                    <a:pt x="117" y="133"/>
                  </a:cubicBezTo>
                  <a:cubicBezTo>
                    <a:pt x="118" y="132"/>
                    <a:pt x="119" y="132"/>
                    <a:pt x="120" y="131"/>
                  </a:cubicBezTo>
                  <a:cubicBezTo>
                    <a:pt x="121" y="131"/>
                    <a:pt x="121" y="130"/>
                    <a:pt x="122" y="129"/>
                  </a:cubicBezTo>
                  <a:cubicBezTo>
                    <a:pt x="122" y="128"/>
                    <a:pt x="122" y="128"/>
                    <a:pt x="122" y="128"/>
                  </a:cubicBezTo>
                  <a:cubicBezTo>
                    <a:pt x="122" y="127"/>
                    <a:pt x="122" y="127"/>
                    <a:pt x="122" y="127"/>
                  </a:cubicBezTo>
                  <a:cubicBezTo>
                    <a:pt x="122" y="126"/>
                    <a:pt x="122" y="126"/>
                    <a:pt x="122" y="126"/>
                  </a:cubicBezTo>
                  <a:cubicBezTo>
                    <a:pt x="122" y="126"/>
                    <a:pt x="122" y="125"/>
                    <a:pt x="122" y="125"/>
                  </a:cubicBezTo>
                  <a:cubicBezTo>
                    <a:pt x="122" y="124"/>
                    <a:pt x="123" y="122"/>
                    <a:pt x="122" y="120"/>
                  </a:cubicBezTo>
                  <a:cubicBezTo>
                    <a:pt x="121" y="120"/>
                    <a:pt x="121" y="120"/>
                    <a:pt x="121" y="121"/>
                  </a:cubicBezTo>
                  <a:cubicBezTo>
                    <a:pt x="120" y="120"/>
                    <a:pt x="120" y="121"/>
                    <a:pt x="119" y="121"/>
                  </a:cubicBezTo>
                  <a:cubicBezTo>
                    <a:pt x="119" y="121"/>
                    <a:pt x="119" y="122"/>
                    <a:pt x="119" y="122"/>
                  </a:cubicBezTo>
                  <a:cubicBezTo>
                    <a:pt x="118" y="122"/>
                    <a:pt x="118" y="122"/>
                    <a:pt x="118" y="122"/>
                  </a:cubicBezTo>
                  <a:cubicBezTo>
                    <a:pt x="117" y="123"/>
                    <a:pt x="116" y="123"/>
                    <a:pt x="116" y="124"/>
                  </a:cubicBezTo>
                  <a:cubicBezTo>
                    <a:pt x="115" y="124"/>
                    <a:pt x="114" y="124"/>
                    <a:pt x="114" y="124"/>
                  </a:cubicBezTo>
                  <a:cubicBezTo>
                    <a:pt x="113" y="124"/>
                    <a:pt x="113" y="124"/>
                    <a:pt x="113" y="125"/>
                  </a:cubicBezTo>
                  <a:cubicBezTo>
                    <a:pt x="112" y="125"/>
                    <a:pt x="112" y="125"/>
                    <a:pt x="111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1" y="126"/>
                    <a:pt x="110" y="126"/>
                    <a:pt x="109" y="125"/>
                  </a:cubicBezTo>
                  <a:cubicBezTo>
                    <a:pt x="108" y="126"/>
                    <a:pt x="106" y="126"/>
                    <a:pt x="104" y="126"/>
                  </a:cubicBezTo>
                  <a:cubicBezTo>
                    <a:pt x="103" y="126"/>
                    <a:pt x="103" y="126"/>
                    <a:pt x="103" y="126"/>
                  </a:cubicBezTo>
                  <a:cubicBezTo>
                    <a:pt x="103" y="126"/>
                    <a:pt x="103" y="127"/>
                    <a:pt x="103" y="127"/>
                  </a:cubicBezTo>
                  <a:cubicBezTo>
                    <a:pt x="102" y="127"/>
                    <a:pt x="101" y="127"/>
                    <a:pt x="101" y="126"/>
                  </a:cubicBezTo>
                  <a:cubicBezTo>
                    <a:pt x="99" y="126"/>
                    <a:pt x="99" y="126"/>
                    <a:pt x="97" y="126"/>
                  </a:cubicBezTo>
                  <a:cubicBezTo>
                    <a:pt x="97" y="126"/>
                    <a:pt x="97" y="125"/>
                    <a:pt x="97" y="125"/>
                  </a:cubicBezTo>
                  <a:cubicBezTo>
                    <a:pt x="96" y="125"/>
                    <a:pt x="95" y="124"/>
                    <a:pt x="94" y="124"/>
                  </a:cubicBezTo>
                  <a:cubicBezTo>
                    <a:pt x="94" y="123"/>
                    <a:pt x="93" y="123"/>
                    <a:pt x="93" y="123"/>
                  </a:cubicBezTo>
                  <a:cubicBezTo>
                    <a:pt x="92" y="122"/>
                    <a:pt x="92" y="122"/>
                    <a:pt x="92" y="121"/>
                  </a:cubicBezTo>
                  <a:cubicBezTo>
                    <a:pt x="92" y="121"/>
                    <a:pt x="91" y="121"/>
                    <a:pt x="91" y="120"/>
                  </a:cubicBezTo>
                  <a:cubicBezTo>
                    <a:pt x="91" y="120"/>
                    <a:pt x="91" y="120"/>
                    <a:pt x="91" y="119"/>
                  </a:cubicBezTo>
                  <a:cubicBezTo>
                    <a:pt x="91" y="119"/>
                    <a:pt x="90" y="118"/>
                    <a:pt x="90" y="117"/>
                  </a:cubicBezTo>
                  <a:cubicBezTo>
                    <a:pt x="90" y="117"/>
                    <a:pt x="90" y="116"/>
                    <a:pt x="90" y="116"/>
                  </a:cubicBezTo>
                  <a:cubicBezTo>
                    <a:pt x="90" y="116"/>
                    <a:pt x="90" y="115"/>
                    <a:pt x="90" y="115"/>
                  </a:cubicBezTo>
                  <a:cubicBezTo>
                    <a:pt x="90" y="115"/>
                    <a:pt x="90" y="115"/>
                    <a:pt x="90" y="115"/>
                  </a:cubicBezTo>
                  <a:cubicBezTo>
                    <a:pt x="90" y="114"/>
                    <a:pt x="90" y="114"/>
                    <a:pt x="90" y="113"/>
                  </a:cubicBezTo>
                  <a:cubicBezTo>
                    <a:pt x="89" y="112"/>
                    <a:pt x="90" y="110"/>
                    <a:pt x="90" y="108"/>
                  </a:cubicBezTo>
                  <a:cubicBezTo>
                    <a:pt x="90" y="107"/>
                    <a:pt x="90" y="107"/>
                    <a:pt x="90" y="106"/>
                  </a:cubicBezTo>
                  <a:cubicBezTo>
                    <a:pt x="90" y="105"/>
                    <a:pt x="90" y="102"/>
                    <a:pt x="90" y="100"/>
                  </a:cubicBezTo>
                  <a:cubicBezTo>
                    <a:pt x="90" y="100"/>
                    <a:pt x="89" y="100"/>
                    <a:pt x="89" y="99"/>
                  </a:cubicBezTo>
                  <a:cubicBezTo>
                    <a:pt x="89" y="99"/>
                    <a:pt x="89" y="99"/>
                    <a:pt x="89" y="98"/>
                  </a:cubicBezTo>
                  <a:cubicBezTo>
                    <a:pt x="90" y="98"/>
                    <a:pt x="89" y="97"/>
                    <a:pt x="89" y="97"/>
                  </a:cubicBezTo>
                  <a:cubicBezTo>
                    <a:pt x="89" y="96"/>
                    <a:pt x="90" y="96"/>
                    <a:pt x="90" y="95"/>
                  </a:cubicBezTo>
                  <a:cubicBezTo>
                    <a:pt x="90" y="94"/>
                    <a:pt x="90" y="91"/>
                    <a:pt x="90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90" y="87"/>
                    <a:pt x="90" y="86"/>
                    <a:pt x="91" y="85"/>
                  </a:cubicBezTo>
                  <a:cubicBezTo>
                    <a:pt x="91" y="84"/>
                    <a:pt x="91" y="84"/>
                    <a:pt x="91" y="83"/>
                  </a:cubicBezTo>
                  <a:cubicBezTo>
                    <a:pt x="91" y="83"/>
                    <a:pt x="91" y="82"/>
                    <a:pt x="91" y="82"/>
                  </a:cubicBezTo>
                  <a:cubicBezTo>
                    <a:pt x="91" y="82"/>
                    <a:pt x="91" y="82"/>
                    <a:pt x="91" y="82"/>
                  </a:cubicBezTo>
                  <a:cubicBezTo>
                    <a:pt x="92" y="79"/>
                    <a:pt x="93" y="75"/>
                    <a:pt x="94" y="73"/>
                  </a:cubicBezTo>
                  <a:cubicBezTo>
                    <a:pt x="94" y="71"/>
                    <a:pt x="95" y="70"/>
                    <a:pt x="95" y="69"/>
                  </a:cubicBezTo>
                  <a:cubicBezTo>
                    <a:pt x="95" y="68"/>
                    <a:pt x="96" y="68"/>
                    <a:pt x="96" y="68"/>
                  </a:cubicBezTo>
                  <a:cubicBezTo>
                    <a:pt x="96" y="67"/>
                    <a:pt x="96" y="67"/>
                    <a:pt x="97" y="67"/>
                  </a:cubicBezTo>
                  <a:cubicBezTo>
                    <a:pt x="97" y="66"/>
                    <a:pt x="97" y="66"/>
                    <a:pt x="97" y="65"/>
                  </a:cubicBezTo>
                  <a:cubicBezTo>
                    <a:pt x="98" y="65"/>
                    <a:pt x="98" y="64"/>
                    <a:pt x="98" y="63"/>
                  </a:cubicBezTo>
                  <a:cubicBezTo>
                    <a:pt x="99" y="63"/>
                    <a:pt x="99" y="62"/>
                    <a:pt x="100" y="62"/>
                  </a:cubicBezTo>
                  <a:cubicBezTo>
                    <a:pt x="100" y="62"/>
                    <a:pt x="100" y="61"/>
                    <a:pt x="100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1"/>
                    <a:pt x="100" y="61"/>
                    <a:pt x="101" y="60"/>
                  </a:cubicBezTo>
                  <a:cubicBezTo>
                    <a:pt x="101" y="60"/>
                    <a:pt x="101" y="60"/>
                    <a:pt x="102" y="59"/>
                  </a:cubicBezTo>
                  <a:cubicBezTo>
                    <a:pt x="102" y="59"/>
                    <a:pt x="102" y="59"/>
                    <a:pt x="102" y="58"/>
                  </a:cubicBezTo>
                  <a:cubicBezTo>
                    <a:pt x="103" y="58"/>
                    <a:pt x="103" y="57"/>
                    <a:pt x="104" y="57"/>
                  </a:cubicBezTo>
                  <a:cubicBezTo>
                    <a:pt x="104" y="56"/>
                    <a:pt x="105" y="56"/>
                    <a:pt x="105" y="56"/>
                  </a:cubicBezTo>
                  <a:cubicBezTo>
                    <a:pt x="105" y="56"/>
                    <a:pt x="106" y="56"/>
                    <a:pt x="106" y="56"/>
                  </a:cubicBezTo>
                  <a:cubicBezTo>
                    <a:pt x="106" y="55"/>
                    <a:pt x="106" y="55"/>
                    <a:pt x="106" y="55"/>
                  </a:cubicBezTo>
                  <a:cubicBezTo>
                    <a:pt x="106" y="55"/>
                    <a:pt x="107" y="55"/>
                    <a:pt x="107" y="54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08" y="54"/>
                    <a:pt x="109" y="53"/>
                    <a:pt x="109" y="53"/>
                  </a:cubicBezTo>
                  <a:cubicBezTo>
                    <a:pt x="109" y="53"/>
                    <a:pt x="111" y="53"/>
                    <a:pt x="111" y="52"/>
                  </a:cubicBezTo>
                  <a:cubicBezTo>
                    <a:pt x="112" y="52"/>
                    <a:pt x="112" y="52"/>
                    <a:pt x="113" y="52"/>
                  </a:cubicBezTo>
                  <a:cubicBezTo>
                    <a:pt x="114" y="52"/>
                    <a:pt x="115" y="51"/>
                    <a:pt x="116" y="51"/>
                  </a:cubicBezTo>
                  <a:cubicBezTo>
                    <a:pt x="117" y="51"/>
                    <a:pt x="118" y="52"/>
                    <a:pt x="119" y="52"/>
                  </a:cubicBezTo>
                  <a:cubicBezTo>
                    <a:pt x="119" y="52"/>
                    <a:pt x="120" y="53"/>
                    <a:pt x="120" y="55"/>
                  </a:cubicBezTo>
                  <a:cubicBezTo>
                    <a:pt x="120" y="55"/>
                    <a:pt x="120" y="55"/>
                    <a:pt x="120" y="56"/>
                  </a:cubicBezTo>
                  <a:cubicBezTo>
                    <a:pt x="120" y="56"/>
                    <a:pt x="120" y="56"/>
                    <a:pt x="120" y="56"/>
                  </a:cubicBezTo>
                  <a:cubicBezTo>
                    <a:pt x="119" y="57"/>
                    <a:pt x="120" y="56"/>
                    <a:pt x="120" y="57"/>
                  </a:cubicBezTo>
                  <a:cubicBezTo>
                    <a:pt x="119" y="58"/>
                    <a:pt x="119" y="59"/>
                    <a:pt x="119" y="60"/>
                  </a:cubicBezTo>
                  <a:cubicBezTo>
                    <a:pt x="118" y="60"/>
                    <a:pt x="118" y="60"/>
                    <a:pt x="118" y="61"/>
                  </a:cubicBezTo>
                  <a:cubicBezTo>
                    <a:pt x="117" y="61"/>
                    <a:pt x="117" y="62"/>
                    <a:pt x="117" y="63"/>
                  </a:cubicBezTo>
                  <a:cubicBezTo>
                    <a:pt x="117" y="63"/>
                    <a:pt x="116" y="63"/>
                    <a:pt x="116" y="64"/>
                  </a:cubicBezTo>
                  <a:cubicBezTo>
                    <a:pt x="115" y="64"/>
                    <a:pt x="115" y="65"/>
                    <a:pt x="114" y="65"/>
                  </a:cubicBezTo>
                  <a:cubicBezTo>
                    <a:pt x="114" y="65"/>
                    <a:pt x="114" y="66"/>
                    <a:pt x="114" y="66"/>
                  </a:cubicBezTo>
                  <a:cubicBezTo>
                    <a:pt x="113" y="67"/>
                    <a:pt x="113" y="67"/>
                    <a:pt x="112" y="68"/>
                  </a:cubicBezTo>
                  <a:cubicBezTo>
                    <a:pt x="113" y="68"/>
                    <a:pt x="112" y="68"/>
                    <a:pt x="112" y="69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2" y="70"/>
                    <a:pt x="111" y="70"/>
                    <a:pt x="111" y="71"/>
                  </a:cubicBezTo>
                  <a:cubicBezTo>
                    <a:pt x="110" y="71"/>
                    <a:pt x="110" y="73"/>
                    <a:pt x="110" y="74"/>
                  </a:cubicBezTo>
                  <a:cubicBezTo>
                    <a:pt x="110" y="74"/>
                    <a:pt x="110" y="75"/>
                    <a:pt x="109" y="75"/>
                  </a:cubicBezTo>
                  <a:cubicBezTo>
                    <a:pt x="109" y="75"/>
                    <a:pt x="109" y="76"/>
                    <a:pt x="109" y="77"/>
                  </a:cubicBezTo>
                  <a:cubicBezTo>
                    <a:pt x="108" y="77"/>
                    <a:pt x="109" y="78"/>
                    <a:pt x="109" y="78"/>
                  </a:cubicBezTo>
                  <a:cubicBezTo>
                    <a:pt x="108" y="79"/>
                    <a:pt x="107" y="80"/>
                    <a:pt x="108" y="81"/>
                  </a:cubicBezTo>
                  <a:cubicBezTo>
                    <a:pt x="107" y="81"/>
                    <a:pt x="107" y="82"/>
                    <a:pt x="107" y="82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107" y="84"/>
                    <a:pt x="107" y="84"/>
                    <a:pt x="107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86"/>
                    <a:pt x="107" y="86"/>
                    <a:pt x="107" y="87"/>
                  </a:cubicBezTo>
                  <a:cubicBezTo>
                    <a:pt x="108" y="88"/>
                    <a:pt x="107" y="89"/>
                    <a:pt x="107" y="89"/>
                  </a:cubicBezTo>
                  <a:cubicBezTo>
                    <a:pt x="107" y="90"/>
                    <a:pt x="107" y="91"/>
                    <a:pt x="107" y="92"/>
                  </a:cubicBezTo>
                  <a:cubicBezTo>
                    <a:pt x="107" y="92"/>
                    <a:pt x="107" y="92"/>
                    <a:pt x="106" y="93"/>
                  </a:cubicBezTo>
                  <a:cubicBezTo>
                    <a:pt x="106" y="94"/>
                    <a:pt x="107" y="95"/>
                    <a:pt x="106" y="96"/>
                  </a:cubicBezTo>
                  <a:cubicBezTo>
                    <a:pt x="106" y="97"/>
                    <a:pt x="106" y="97"/>
                    <a:pt x="106" y="98"/>
                  </a:cubicBezTo>
                  <a:cubicBezTo>
                    <a:pt x="106" y="98"/>
                    <a:pt x="106" y="99"/>
                    <a:pt x="106" y="9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1"/>
                    <a:pt x="106" y="104"/>
                    <a:pt x="107" y="105"/>
                  </a:cubicBezTo>
                  <a:cubicBezTo>
                    <a:pt x="107" y="105"/>
                    <a:pt x="107" y="105"/>
                    <a:pt x="107" y="106"/>
                  </a:cubicBezTo>
                  <a:cubicBezTo>
                    <a:pt x="107" y="106"/>
                    <a:pt x="107" y="106"/>
                    <a:pt x="107" y="106"/>
                  </a:cubicBezTo>
                  <a:cubicBezTo>
                    <a:pt x="107" y="106"/>
                    <a:pt x="107" y="106"/>
                    <a:pt x="107" y="107"/>
                  </a:cubicBezTo>
                  <a:cubicBezTo>
                    <a:pt x="108" y="107"/>
                    <a:pt x="108" y="108"/>
                    <a:pt x="109" y="109"/>
                  </a:cubicBezTo>
                  <a:cubicBezTo>
                    <a:pt x="110" y="109"/>
                    <a:pt x="113" y="109"/>
                    <a:pt x="114" y="109"/>
                  </a:cubicBezTo>
                  <a:cubicBezTo>
                    <a:pt x="114" y="108"/>
                    <a:pt x="115" y="108"/>
                    <a:pt x="116" y="108"/>
                  </a:cubicBezTo>
                  <a:cubicBezTo>
                    <a:pt x="116" y="107"/>
                    <a:pt x="117" y="107"/>
                    <a:pt x="117" y="107"/>
                  </a:cubicBezTo>
                  <a:cubicBezTo>
                    <a:pt x="117" y="107"/>
                    <a:pt x="117" y="107"/>
                    <a:pt x="117" y="107"/>
                  </a:cubicBezTo>
                  <a:cubicBezTo>
                    <a:pt x="118" y="106"/>
                    <a:pt x="118" y="106"/>
                    <a:pt x="119" y="106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21" y="103"/>
                    <a:pt x="121" y="102"/>
                    <a:pt x="122" y="99"/>
                  </a:cubicBezTo>
                  <a:cubicBezTo>
                    <a:pt x="122" y="98"/>
                    <a:pt x="122" y="95"/>
                    <a:pt x="123" y="94"/>
                  </a:cubicBezTo>
                  <a:cubicBezTo>
                    <a:pt x="123" y="93"/>
                    <a:pt x="123" y="93"/>
                    <a:pt x="123" y="93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3" y="92"/>
                    <a:pt x="123" y="92"/>
                    <a:pt x="123" y="91"/>
                  </a:cubicBezTo>
                  <a:cubicBezTo>
                    <a:pt x="123" y="91"/>
                    <a:pt x="123" y="90"/>
                    <a:pt x="123" y="90"/>
                  </a:cubicBezTo>
                  <a:cubicBezTo>
                    <a:pt x="123" y="89"/>
                    <a:pt x="123" y="88"/>
                    <a:pt x="124" y="88"/>
                  </a:cubicBezTo>
                  <a:cubicBezTo>
                    <a:pt x="123" y="86"/>
                    <a:pt x="124" y="85"/>
                    <a:pt x="124" y="83"/>
                  </a:cubicBezTo>
                  <a:cubicBezTo>
                    <a:pt x="124" y="82"/>
                    <a:pt x="124" y="82"/>
                    <a:pt x="124" y="81"/>
                  </a:cubicBezTo>
                  <a:cubicBezTo>
                    <a:pt x="124" y="81"/>
                    <a:pt x="124" y="80"/>
                    <a:pt x="124" y="79"/>
                  </a:cubicBezTo>
                  <a:cubicBezTo>
                    <a:pt x="124" y="79"/>
                    <a:pt x="124" y="78"/>
                    <a:pt x="124" y="77"/>
                  </a:cubicBezTo>
                  <a:cubicBezTo>
                    <a:pt x="125" y="76"/>
                    <a:pt x="124" y="77"/>
                    <a:pt x="124" y="76"/>
                  </a:cubicBezTo>
                  <a:cubicBezTo>
                    <a:pt x="124" y="76"/>
                    <a:pt x="125" y="76"/>
                    <a:pt x="125" y="75"/>
                  </a:cubicBezTo>
                  <a:cubicBezTo>
                    <a:pt x="124" y="75"/>
                    <a:pt x="125" y="74"/>
                    <a:pt x="125" y="74"/>
                  </a:cubicBezTo>
                  <a:cubicBezTo>
                    <a:pt x="125" y="73"/>
                    <a:pt x="125" y="72"/>
                    <a:pt x="125" y="71"/>
                  </a:cubicBezTo>
                  <a:cubicBezTo>
                    <a:pt x="125" y="70"/>
                    <a:pt x="126" y="67"/>
                    <a:pt x="126" y="65"/>
                  </a:cubicBezTo>
                  <a:cubicBezTo>
                    <a:pt x="126" y="65"/>
                    <a:pt x="126" y="64"/>
                    <a:pt x="126" y="63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6" y="59"/>
                    <a:pt x="126" y="59"/>
                    <a:pt x="126" y="58"/>
                  </a:cubicBezTo>
                  <a:cubicBezTo>
                    <a:pt x="126" y="56"/>
                    <a:pt x="126" y="54"/>
                    <a:pt x="126" y="52"/>
                  </a:cubicBezTo>
                  <a:cubicBezTo>
                    <a:pt x="127" y="51"/>
                    <a:pt x="127" y="51"/>
                    <a:pt x="127" y="51"/>
                  </a:cubicBezTo>
                  <a:cubicBezTo>
                    <a:pt x="127" y="50"/>
                    <a:pt x="127" y="50"/>
                    <a:pt x="127" y="49"/>
                  </a:cubicBezTo>
                  <a:cubicBezTo>
                    <a:pt x="127" y="49"/>
                    <a:pt x="127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28" y="46"/>
                    <a:pt x="128" y="46"/>
                    <a:pt x="129" y="45"/>
                  </a:cubicBezTo>
                  <a:cubicBezTo>
                    <a:pt x="130" y="45"/>
                    <a:pt x="131" y="44"/>
                    <a:pt x="132" y="43"/>
                  </a:cubicBezTo>
                  <a:cubicBezTo>
                    <a:pt x="132" y="43"/>
                    <a:pt x="134" y="42"/>
                    <a:pt x="135" y="42"/>
                  </a:cubicBezTo>
                  <a:cubicBezTo>
                    <a:pt x="135" y="42"/>
                    <a:pt x="136" y="42"/>
                    <a:pt x="137" y="42"/>
                  </a:cubicBezTo>
                  <a:cubicBezTo>
                    <a:pt x="137" y="42"/>
                    <a:pt x="137" y="42"/>
                    <a:pt x="138" y="42"/>
                  </a:cubicBezTo>
                  <a:cubicBezTo>
                    <a:pt x="139" y="42"/>
                    <a:pt x="139" y="43"/>
                    <a:pt x="141" y="43"/>
                  </a:cubicBezTo>
                  <a:cubicBezTo>
                    <a:pt x="141" y="44"/>
                    <a:pt x="142" y="45"/>
                    <a:pt x="143" y="45"/>
                  </a:cubicBezTo>
                  <a:cubicBezTo>
                    <a:pt x="142" y="46"/>
                    <a:pt x="144" y="47"/>
                    <a:pt x="143" y="47"/>
                  </a:cubicBezTo>
                  <a:cubicBezTo>
                    <a:pt x="143" y="48"/>
                    <a:pt x="143" y="48"/>
                    <a:pt x="143" y="49"/>
                  </a:cubicBezTo>
                  <a:cubicBezTo>
                    <a:pt x="143" y="50"/>
                    <a:pt x="143" y="51"/>
                    <a:pt x="143" y="51"/>
                  </a:cubicBezTo>
                  <a:cubicBezTo>
                    <a:pt x="143" y="52"/>
                    <a:pt x="143" y="52"/>
                    <a:pt x="143" y="53"/>
                  </a:cubicBezTo>
                  <a:cubicBezTo>
                    <a:pt x="143" y="53"/>
                    <a:pt x="143" y="53"/>
                    <a:pt x="143" y="53"/>
                  </a:cubicBezTo>
                  <a:cubicBezTo>
                    <a:pt x="143" y="53"/>
                    <a:pt x="143" y="54"/>
                    <a:pt x="143" y="54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2" y="57"/>
                    <a:pt x="143" y="57"/>
                  </a:cubicBezTo>
                  <a:cubicBezTo>
                    <a:pt x="143" y="57"/>
                    <a:pt x="142" y="57"/>
                    <a:pt x="142" y="57"/>
                  </a:cubicBezTo>
                  <a:cubicBezTo>
                    <a:pt x="142" y="58"/>
                    <a:pt x="143" y="58"/>
                    <a:pt x="143" y="58"/>
                  </a:cubicBezTo>
                  <a:cubicBezTo>
                    <a:pt x="143" y="58"/>
                    <a:pt x="143" y="58"/>
                    <a:pt x="143" y="59"/>
                  </a:cubicBezTo>
                  <a:cubicBezTo>
                    <a:pt x="143" y="59"/>
                    <a:pt x="142" y="59"/>
                    <a:pt x="142" y="59"/>
                  </a:cubicBezTo>
                  <a:cubicBezTo>
                    <a:pt x="142" y="59"/>
                    <a:pt x="143" y="59"/>
                    <a:pt x="143" y="59"/>
                  </a:cubicBezTo>
                  <a:cubicBezTo>
                    <a:pt x="143" y="60"/>
                    <a:pt x="142" y="61"/>
                    <a:pt x="143" y="62"/>
                  </a:cubicBezTo>
                  <a:cubicBezTo>
                    <a:pt x="142" y="62"/>
                    <a:pt x="142" y="62"/>
                    <a:pt x="142" y="62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2" y="63"/>
                    <a:pt x="142" y="64"/>
                    <a:pt x="142" y="64"/>
                  </a:cubicBezTo>
                  <a:cubicBezTo>
                    <a:pt x="142" y="65"/>
                    <a:pt x="142" y="65"/>
                    <a:pt x="142" y="64"/>
                  </a:cubicBezTo>
                  <a:cubicBezTo>
                    <a:pt x="143" y="65"/>
                    <a:pt x="142" y="65"/>
                    <a:pt x="142" y="65"/>
                  </a:cubicBezTo>
                  <a:cubicBezTo>
                    <a:pt x="142" y="66"/>
                    <a:pt x="142" y="66"/>
                    <a:pt x="142" y="67"/>
                  </a:cubicBezTo>
                  <a:cubicBezTo>
                    <a:pt x="142" y="68"/>
                    <a:pt x="141" y="69"/>
                    <a:pt x="141" y="70"/>
                  </a:cubicBezTo>
                  <a:cubicBezTo>
                    <a:pt x="141" y="71"/>
                    <a:pt x="141" y="72"/>
                    <a:pt x="141" y="73"/>
                  </a:cubicBezTo>
                  <a:cubicBezTo>
                    <a:pt x="141" y="74"/>
                    <a:pt x="141" y="76"/>
                    <a:pt x="141" y="78"/>
                  </a:cubicBezTo>
                  <a:cubicBezTo>
                    <a:pt x="141" y="79"/>
                    <a:pt x="141" y="80"/>
                    <a:pt x="141" y="81"/>
                  </a:cubicBezTo>
                  <a:cubicBezTo>
                    <a:pt x="141" y="82"/>
                    <a:pt x="141" y="83"/>
                    <a:pt x="141" y="83"/>
                  </a:cubicBezTo>
                  <a:cubicBezTo>
                    <a:pt x="140" y="86"/>
                    <a:pt x="140" y="88"/>
                    <a:pt x="140" y="90"/>
                  </a:cubicBezTo>
                  <a:cubicBezTo>
                    <a:pt x="140" y="91"/>
                    <a:pt x="140" y="91"/>
                    <a:pt x="140" y="91"/>
                  </a:cubicBezTo>
                  <a:cubicBezTo>
                    <a:pt x="140" y="91"/>
                    <a:pt x="140" y="91"/>
                    <a:pt x="140" y="92"/>
                  </a:cubicBezTo>
                  <a:cubicBezTo>
                    <a:pt x="140" y="92"/>
                    <a:pt x="140" y="93"/>
                    <a:pt x="140" y="93"/>
                  </a:cubicBezTo>
                  <a:cubicBezTo>
                    <a:pt x="140" y="93"/>
                    <a:pt x="139" y="93"/>
                    <a:pt x="140" y="94"/>
                  </a:cubicBezTo>
                  <a:cubicBezTo>
                    <a:pt x="140" y="94"/>
                    <a:pt x="139" y="94"/>
                    <a:pt x="140" y="95"/>
                  </a:cubicBezTo>
                  <a:cubicBezTo>
                    <a:pt x="139" y="95"/>
                    <a:pt x="140" y="95"/>
                    <a:pt x="140" y="96"/>
                  </a:cubicBezTo>
                  <a:cubicBezTo>
                    <a:pt x="140" y="97"/>
                    <a:pt x="139" y="97"/>
                    <a:pt x="139" y="98"/>
                  </a:cubicBezTo>
                  <a:cubicBezTo>
                    <a:pt x="139" y="98"/>
                    <a:pt x="139" y="99"/>
                    <a:pt x="139" y="99"/>
                  </a:cubicBezTo>
                  <a:cubicBezTo>
                    <a:pt x="139" y="99"/>
                    <a:pt x="139" y="100"/>
                    <a:pt x="139" y="101"/>
                  </a:cubicBezTo>
                  <a:cubicBezTo>
                    <a:pt x="139" y="101"/>
                    <a:pt x="140" y="101"/>
                    <a:pt x="140" y="101"/>
                  </a:cubicBezTo>
                  <a:cubicBezTo>
                    <a:pt x="140" y="102"/>
                    <a:pt x="139" y="103"/>
                    <a:pt x="140" y="103"/>
                  </a:cubicBezTo>
                  <a:cubicBezTo>
                    <a:pt x="139" y="104"/>
                    <a:pt x="140" y="105"/>
                    <a:pt x="139" y="105"/>
                  </a:cubicBezTo>
                  <a:cubicBezTo>
                    <a:pt x="139" y="106"/>
                    <a:pt x="139" y="107"/>
                    <a:pt x="139" y="107"/>
                  </a:cubicBezTo>
                  <a:cubicBezTo>
                    <a:pt x="139" y="108"/>
                    <a:pt x="140" y="108"/>
                    <a:pt x="139" y="109"/>
                  </a:cubicBezTo>
                  <a:cubicBezTo>
                    <a:pt x="139" y="109"/>
                    <a:pt x="139" y="109"/>
                    <a:pt x="139" y="109"/>
                  </a:cubicBezTo>
                  <a:cubicBezTo>
                    <a:pt x="139" y="109"/>
                    <a:pt x="139" y="110"/>
                    <a:pt x="139" y="110"/>
                  </a:cubicBezTo>
                  <a:cubicBezTo>
                    <a:pt x="139" y="110"/>
                    <a:pt x="139" y="111"/>
                    <a:pt x="139" y="112"/>
                  </a:cubicBezTo>
                  <a:cubicBezTo>
                    <a:pt x="139" y="112"/>
                    <a:pt x="139" y="114"/>
                    <a:pt x="139" y="115"/>
                  </a:cubicBezTo>
                  <a:cubicBezTo>
                    <a:pt x="139" y="116"/>
                    <a:pt x="139" y="117"/>
                    <a:pt x="139" y="118"/>
                  </a:cubicBezTo>
                  <a:cubicBezTo>
                    <a:pt x="140" y="118"/>
                    <a:pt x="140" y="117"/>
                    <a:pt x="141" y="117"/>
                  </a:cubicBezTo>
                  <a:cubicBezTo>
                    <a:pt x="142" y="116"/>
                    <a:pt x="144" y="115"/>
                    <a:pt x="145" y="114"/>
                  </a:cubicBezTo>
                  <a:cubicBezTo>
                    <a:pt x="146" y="114"/>
                    <a:pt x="146" y="114"/>
                    <a:pt x="146" y="113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8" y="113"/>
                    <a:pt x="148" y="112"/>
                    <a:pt x="148" y="112"/>
                  </a:cubicBezTo>
                  <a:cubicBezTo>
                    <a:pt x="150" y="111"/>
                    <a:pt x="151" y="110"/>
                    <a:pt x="153" y="109"/>
                  </a:cubicBezTo>
                  <a:cubicBezTo>
                    <a:pt x="154" y="109"/>
                    <a:pt x="154" y="109"/>
                    <a:pt x="155" y="108"/>
                  </a:cubicBezTo>
                  <a:cubicBezTo>
                    <a:pt x="155" y="108"/>
                    <a:pt x="155" y="108"/>
                    <a:pt x="155" y="108"/>
                  </a:cubicBezTo>
                  <a:cubicBezTo>
                    <a:pt x="156" y="108"/>
                    <a:pt x="156" y="108"/>
                    <a:pt x="156" y="107"/>
                  </a:cubicBezTo>
                  <a:cubicBezTo>
                    <a:pt x="157" y="107"/>
                    <a:pt x="157" y="107"/>
                    <a:pt x="158" y="106"/>
                  </a:cubicBezTo>
                  <a:cubicBezTo>
                    <a:pt x="159" y="106"/>
                    <a:pt x="160" y="105"/>
                    <a:pt x="161" y="105"/>
                  </a:cubicBezTo>
                  <a:cubicBezTo>
                    <a:pt x="161" y="104"/>
                    <a:pt x="161" y="104"/>
                    <a:pt x="161" y="104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2" y="104"/>
                    <a:pt x="162" y="103"/>
                    <a:pt x="162" y="103"/>
                  </a:cubicBezTo>
                  <a:cubicBezTo>
                    <a:pt x="163" y="103"/>
                    <a:pt x="164" y="103"/>
                    <a:pt x="164" y="102"/>
                  </a:cubicBezTo>
                  <a:cubicBezTo>
                    <a:pt x="165" y="102"/>
                    <a:pt x="166" y="102"/>
                    <a:pt x="166" y="101"/>
                  </a:cubicBezTo>
                  <a:cubicBezTo>
                    <a:pt x="167" y="101"/>
                    <a:pt x="167" y="101"/>
                    <a:pt x="168" y="100"/>
                  </a:cubicBezTo>
                  <a:cubicBezTo>
                    <a:pt x="168" y="100"/>
                    <a:pt x="168" y="100"/>
                    <a:pt x="169" y="99"/>
                  </a:cubicBezTo>
                  <a:cubicBezTo>
                    <a:pt x="169" y="99"/>
                    <a:pt x="169" y="99"/>
                    <a:pt x="169" y="99"/>
                  </a:cubicBezTo>
                  <a:cubicBezTo>
                    <a:pt x="170" y="99"/>
                    <a:pt x="170" y="98"/>
                    <a:pt x="171" y="98"/>
                  </a:cubicBezTo>
                  <a:cubicBezTo>
                    <a:pt x="171" y="98"/>
                    <a:pt x="172" y="98"/>
                    <a:pt x="172" y="98"/>
                  </a:cubicBezTo>
                  <a:cubicBezTo>
                    <a:pt x="172" y="98"/>
                    <a:pt x="172" y="97"/>
                    <a:pt x="172" y="97"/>
                  </a:cubicBezTo>
                  <a:cubicBezTo>
                    <a:pt x="173" y="97"/>
                    <a:pt x="173" y="97"/>
                    <a:pt x="174" y="97"/>
                  </a:cubicBezTo>
                  <a:cubicBezTo>
                    <a:pt x="174" y="97"/>
                    <a:pt x="175" y="96"/>
                    <a:pt x="175" y="96"/>
                  </a:cubicBezTo>
                  <a:cubicBezTo>
                    <a:pt x="175" y="95"/>
                    <a:pt x="176" y="96"/>
                    <a:pt x="176" y="96"/>
                  </a:cubicBezTo>
                  <a:cubicBezTo>
                    <a:pt x="176" y="95"/>
                    <a:pt x="177" y="95"/>
                    <a:pt x="177" y="94"/>
                  </a:cubicBezTo>
                  <a:cubicBezTo>
                    <a:pt x="178" y="94"/>
                    <a:pt x="178" y="95"/>
                    <a:pt x="178" y="95"/>
                  </a:cubicBezTo>
                  <a:cubicBezTo>
                    <a:pt x="178" y="94"/>
                    <a:pt x="178" y="94"/>
                    <a:pt x="179" y="94"/>
                  </a:cubicBezTo>
                  <a:cubicBezTo>
                    <a:pt x="179" y="94"/>
                    <a:pt x="179" y="94"/>
                    <a:pt x="179" y="94"/>
                  </a:cubicBezTo>
                  <a:cubicBezTo>
                    <a:pt x="180" y="93"/>
                    <a:pt x="180" y="93"/>
                    <a:pt x="181" y="93"/>
                  </a:cubicBezTo>
                  <a:cubicBezTo>
                    <a:pt x="181" y="93"/>
                    <a:pt x="181" y="93"/>
                    <a:pt x="181" y="92"/>
                  </a:cubicBezTo>
                  <a:cubicBezTo>
                    <a:pt x="182" y="92"/>
                    <a:pt x="182" y="92"/>
                    <a:pt x="183" y="92"/>
                  </a:cubicBezTo>
                  <a:cubicBezTo>
                    <a:pt x="183" y="92"/>
                    <a:pt x="183" y="91"/>
                    <a:pt x="183" y="91"/>
                  </a:cubicBezTo>
                  <a:cubicBezTo>
                    <a:pt x="184" y="91"/>
                    <a:pt x="184" y="91"/>
                    <a:pt x="185" y="91"/>
                  </a:cubicBezTo>
                  <a:cubicBezTo>
                    <a:pt x="185" y="90"/>
                    <a:pt x="185" y="90"/>
                    <a:pt x="186" y="90"/>
                  </a:cubicBezTo>
                  <a:cubicBezTo>
                    <a:pt x="187" y="89"/>
                    <a:pt x="188" y="89"/>
                    <a:pt x="188" y="88"/>
                  </a:cubicBezTo>
                  <a:cubicBezTo>
                    <a:pt x="189" y="88"/>
                    <a:pt x="190" y="88"/>
                    <a:pt x="190" y="87"/>
                  </a:cubicBezTo>
                  <a:cubicBezTo>
                    <a:pt x="191" y="87"/>
                    <a:pt x="191" y="87"/>
                    <a:pt x="192" y="86"/>
                  </a:cubicBezTo>
                  <a:cubicBezTo>
                    <a:pt x="192" y="86"/>
                    <a:pt x="193" y="86"/>
                    <a:pt x="193" y="86"/>
                  </a:cubicBezTo>
                  <a:cubicBezTo>
                    <a:pt x="194" y="85"/>
                    <a:pt x="194" y="85"/>
                    <a:pt x="195" y="85"/>
                  </a:cubicBezTo>
                  <a:cubicBezTo>
                    <a:pt x="196" y="84"/>
                    <a:pt x="196" y="84"/>
                    <a:pt x="197" y="84"/>
                  </a:cubicBezTo>
                  <a:cubicBezTo>
                    <a:pt x="197" y="83"/>
                    <a:pt x="197" y="83"/>
                    <a:pt x="197" y="83"/>
                  </a:cubicBezTo>
                  <a:cubicBezTo>
                    <a:pt x="198" y="83"/>
                    <a:pt x="200" y="82"/>
                    <a:pt x="201" y="81"/>
                  </a:cubicBezTo>
                  <a:cubicBezTo>
                    <a:pt x="201" y="81"/>
                    <a:pt x="202" y="81"/>
                    <a:pt x="202" y="81"/>
                  </a:cubicBezTo>
                  <a:cubicBezTo>
                    <a:pt x="203" y="80"/>
                    <a:pt x="204" y="80"/>
                    <a:pt x="204" y="79"/>
                  </a:cubicBezTo>
                  <a:cubicBezTo>
                    <a:pt x="205" y="79"/>
                    <a:pt x="205" y="79"/>
                    <a:pt x="205" y="79"/>
                  </a:cubicBezTo>
                  <a:cubicBezTo>
                    <a:pt x="206" y="79"/>
                    <a:pt x="206" y="78"/>
                    <a:pt x="207" y="78"/>
                  </a:cubicBezTo>
                  <a:cubicBezTo>
                    <a:pt x="207" y="78"/>
                    <a:pt x="208" y="77"/>
                    <a:pt x="209" y="77"/>
                  </a:cubicBezTo>
                  <a:cubicBezTo>
                    <a:pt x="209" y="77"/>
                    <a:pt x="209" y="76"/>
                    <a:pt x="209" y="76"/>
                  </a:cubicBezTo>
                  <a:cubicBezTo>
                    <a:pt x="210" y="76"/>
                    <a:pt x="211" y="76"/>
                    <a:pt x="211" y="76"/>
                  </a:cubicBezTo>
                  <a:cubicBezTo>
                    <a:pt x="211" y="75"/>
                    <a:pt x="212" y="75"/>
                    <a:pt x="212" y="75"/>
                  </a:cubicBezTo>
                  <a:cubicBezTo>
                    <a:pt x="212" y="75"/>
                    <a:pt x="212" y="75"/>
                    <a:pt x="212" y="75"/>
                  </a:cubicBezTo>
                  <a:cubicBezTo>
                    <a:pt x="212" y="75"/>
                    <a:pt x="213" y="74"/>
                    <a:pt x="213" y="74"/>
                  </a:cubicBezTo>
                  <a:cubicBezTo>
                    <a:pt x="213" y="74"/>
                    <a:pt x="214" y="74"/>
                    <a:pt x="214" y="74"/>
                  </a:cubicBezTo>
                  <a:cubicBezTo>
                    <a:pt x="214" y="74"/>
                    <a:pt x="215" y="74"/>
                    <a:pt x="215" y="73"/>
                  </a:cubicBezTo>
                  <a:cubicBezTo>
                    <a:pt x="215" y="73"/>
                    <a:pt x="215" y="73"/>
                    <a:pt x="216" y="73"/>
                  </a:cubicBezTo>
                  <a:cubicBezTo>
                    <a:pt x="216" y="73"/>
                    <a:pt x="216" y="73"/>
                    <a:pt x="216" y="73"/>
                  </a:cubicBezTo>
                  <a:cubicBezTo>
                    <a:pt x="216" y="73"/>
                    <a:pt x="216" y="73"/>
                    <a:pt x="216" y="73"/>
                  </a:cubicBezTo>
                  <a:cubicBezTo>
                    <a:pt x="216" y="73"/>
                    <a:pt x="217" y="72"/>
                    <a:pt x="217" y="72"/>
                  </a:cubicBezTo>
                  <a:cubicBezTo>
                    <a:pt x="217" y="72"/>
                    <a:pt x="218" y="72"/>
                    <a:pt x="218" y="72"/>
                  </a:cubicBezTo>
                  <a:cubicBezTo>
                    <a:pt x="219" y="71"/>
                    <a:pt x="221" y="70"/>
                    <a:pt x="222" y="69"/>
                  </a:cubicBezTo>
                  <a:cubicBezTo>
                    <a:pt x="222" y="69"/>
                    <a:pt x="222" y="69"/>
                    <a:pt x="223" y="69"/>
                  </a:cubicBezTo>
                  <a:cubicBezTo>
                    <a:pt x="223" y="69"/>
                    <a:pt x="223" y="69"/>
                    <a:pt x="223" y="69"/>
                  </a:cubicBezTo>
                  <a:cubicBezTo>
                    <a:pt x="224" y="69"/>
                    <a:pt x="224" y="68"/>
                    <a:pt x="224" y="68"/>
                  </a:cubicBezTo>
                  <a:cubicBezTo>
                    <a:pt x="225" y="67"/>
                    <a:pt x="227" y="67"/>
                    <a:pt x="228" y="66"/>
                  </a:cubicBezTo>
                  <a:cubicBezTo>
                    <a:pt x="228" y="65"/>
                    <a:pt x="227" y="65"/>
                    <a:pt x="227" y="65"/>
                  </a:cubicBezTo>
                  <a:cubicBezTo>
                    <a:pt x="227" y="65"/>
                    <a:pt x="227" y="65"/>
                    <a:pt x="226" y="65"/>
                  </a:cubicBezTo>
                  <a:cubicBezTo>
                    <a:pt x="226" y="65"/>
                    <a:pt x="226" y="65"/>
                    <a:pt x="226" y="64"/>
                  </a:cubicBezTo>
                  <a:cubicBezTo>
                    <a:pt x="226" y="64"/>
                    <a:pt x="226" y="64"/>
                    <a:pt x="226" y="64"/>
                  </a:cubicBezTo>
                  <a:cubicBezTo>
                    <a:pt x="226" y="64"/>
                    <a:pt x="225" y="64"/>
                    <a:pt x="225" y="64"/>
                  </a:cubicBezTo>
                  <a:cubicBezTo>
                    <a:pt x="225" y="64"/>
                    <a:pt x="225" y="63"/>
                    <a:pt x="225" y="63"/>
                  </a:cubicBezTo>
                  <a:cubicBezTo>
                    <a:pt x="225" y="63"/>
                    <a:pt x="224" y="63"/>
                    <a:pt x="224" y="63"/>
                  </a:cubicBezTo>
                  <a:cubicBezTo>
                    <a:pt x="224" y="63"/>
                    <a:pt x="224" y="62"/>
                    <a:pt x="224" y="62"/>
                  </a:cubicBezTo>
                  <a:cubicBezTo>
                    <a:pt x="224" y="61"/>
                    <a:pt x="223" y="61"/>
                    <a:pt x="223" y="61"/>
                  </a:cubicBezTo>
                  <a:cubicBezTo>
                    <a:pt x="223" y="60"/>
                    <a:pt x="223" y="58"/>
                    <a:pt x="223" y="58"/>
                  </a:cubicBezTo>
                  <a:cubicBezTo>
                    <a:pt x="223" y="57"/>
                    <a:pt x="223" y="56"/>
                    <a:pt x="223" y="55"/>
                  </a:cubicBezTo>
                  <a:cubicBezTo>
                    <a:pt x="223" y="55"/>
                    <a:pt x="223" y="54"/>
                    <a:pt x="223" y="54"/>
                  </a:cubicBezTo>
                  <a:cubicBezTo>
                    <a:pt x="223" y="53"/>
                    <a:pt x="223" y="52"/>
                    <a:pt x="223" y="52"/>
                  </a:cubicBezTo>
                  <a:cubicBezTo>
                    <a:pt x="223" y="51"/>
                    <a:pt x="223" y="50"/>
                    <a:pt x="223" y="49"/>
                  </a:cubicBezTo>
                  <a:cubicBezTo>
                    <a:pt x="223" y="49"/>
                    <a:pt x="223" y="48"/>
                    <a:pt x="223" y="47"/>
                  </a:cubicBezTo>
                  <a:cubicBezTo>
                    <a:pt x="223" y="47"/>
                    <a:pt x="224" y="47"/>
                    <a:pt x="224" y="46"/>
                  </a:cubicBezTo>
                  <a:cubicBezTo>
                    <a:pt x="224" y="45"/>
                    <a:pt x="223" y="44"/>
                    <a:pt x="223" y="44"/>
                  </a:cubicBezTo>
                  <a:cubicBezTo>
                    <a:pt x="223" y="43"/>
                    <a:pt x="223" y="43"/>
                    <a:pt x="223" y="42"/>
                  </a:cubicBezTo>
                  <a:cubicBezTo>
                    <a:pt x="223" y="42"/>
                    <a:pt x="223" y="41"/>
                    <a:pt x="223" y="41"/>
                  </a:cubicBezTo>
                  <a:cubicBezTo>
                    <a:pt x="223" y="41"/>
                    <a:pt x="224" y="41"/>
                    <a:pt x="224" y="40"/>
                  </a:cubicBezTo>
                  <a:cubicBezTo>
                    <a:pt x="224" y="39"/>
                    <a:pt x="224" y="39"/>
                    <a:pt x="223" y="38"/>
                  </a:cubicBezTo>
                  <a:cubicBezTo>
                    <a:pt x="223" y="38"/>
                    <a:pt x="224" y="37"/>
                    <a:pt x="224" y="37"/>
                  </a:cubicBezTo>
                  <a:cubicBezTo>
                    <a:pt x="224" y="37"/>
                    <a:pt x="224" y="36"/>
                    <a:pt x="224" y="36"/>
                  </a:cubicBezTo>
                  <a:cubicBezTo>
                    <a:pt x="224" y="36"/>
                    <a:pt x="224" y="35"/>
                    <a:pt x="224" y="35"/>
                  </a:cubicBezTo>
                  <a:cubicBezTo>
                    <a:pt x="224" y="35"/>
                    <a:pt x="224" y="34"/>
                    <a:pt x="224" y="34"/>
                  </a:cubicBezTo>
                  <a:cubicBezTo>
                    <a:pt x="224" y="32"/>
                    <a:pt x="224" y="30"/>
                    <a:pt x="224" y="29"/>
                  </a:cubicBezTo>
                  <a:cubicBezTo>
                    <a:pt x="224" y="29"/>
                    <a:pt x="224" y="29"/>
                    <a:pt x="224" y="29"/>
                  </a:cubicBezTo>
                  <a:cubicBezTo>
                    <a:pt x="224" y="28"/>
                    <a:pt x="224" y="28"/>
                    <a:pt x="224" y="28"/>
                  </a:cubicBezTo>
                  <a:cubicBezTo>
                    <a:pt x="225" y="26"/>
                    <a:pt x="224" y="23"/>
                    <a:pt x="224" y="22"/>
                  </a:cubicBezTo>
                  <a:cubicBezTo>
                    <a:pt x="224" y="20"/>
                    <a:pt x="223" y="19"/>
                    <a:pt x="222" y="18"/>
                  </a:cubicBezTo>
                  <a:cubicBezTo>
                    <a:pt x="221" y="18"/>
                    <a:pt x="220" y="18"/>
                    <a:pt x="220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8" y="18"/>
                    <a:pt x="218" y="18"/>
                  </a:cubicBezTo>
                  <a:cubicBezTo>
                    <a:pt x="217" y="18"/>
                    <a:pt x="216" y="19"/>
                    <a:pt x="215" y="20"/>
                  </a:cubicBezTo>
                  <a:cubicBezTo>
                    <a:pt x="215" y="20"/>
                    <a:pt x="215" y="20"/>
                    <a:pt x="215" y="20"/>
                  </a:cubicBezTo>
                  <a:cubicBezTo>
                    <a:pt x="213" y="20"/>
                    <a:pt x="213" y="22"/>
                    <a:pt x="212" y="23"/>
                  </a:cubicBezTo>
                  <a:cubicBezTo>
                    <a:pt x="212" y="23"/>
                    <a:pt x="212" y="23"/>
                    <a:pt x="212" y="23"/>
                  </a:cubicBezTo>
                  <a:cubicBezTo>
                    <a:pt x="211" y="24"/>
                    <a:pt x="210" y="25"/>
                    <a:pt x="209" y="26"/>
                  </a:cubicBezTo>
                  <a:cubicBezTo>
                    <a:pt x="209" y="26"/>
                    <a:pt x="209" y="25"/>
                    <a:pt x="209" y="25"/>
                  </a:cubicBezTo>
                  <a:cubicBezTo>
                    <a:pt x="209" y="26"/>
                    <a:pt x="209" y="26"/>
                    <a:pt x="209" y="27"/>
                  </a:cubicBezTo>
                  <a:cubicBezTo>
                    <a:pt x="209" y="27"/>
                    <a:pt x="208" y="28"/>
                    <a:pt x="208" y="28"/>
                  </a:cubicBezTo>
                  <a:cubicBezTo>
                    <a:pt x="208" y="29"/>
                    <a:pt x="207" y="29"/>
                    <a:pt x="207" y="30"/>
                  </a:cubicBezTo>
                  <a:cubicBezTo>
                    <a:pt x="207" y="31"/>
                    <a:pt x="207" y="31"/>
                    <a:pt x="207" y="31"/>
                  </a:cubicBezTo>
                  <a:cubicBezTo>
                    <a:pt x="207" y="32"/>
                    <a:pt x="206" y="33"/>
                    <a:pt x="207" y="34"/>
                  </a:cubicBezTo>
                  <a:cubicBezTo>
                    <a:pt x="206" y="34"/>
                    <a:pt x="206" y="34"/>
                    <a:pt x="206" y="34"/>
                  </a:cubicBezTo>
                  <a:cubicBezTo>
                    <a:pt x="207" y="35"/>
                    <a:pt x="207" y="35"/>
                    <a:pt x="206" y="36"/>
                  </a:cubicBezTo>
                  <a:cubicBezTo>
                    <a:pt x="206" y="36"/>
                    <a:pt x="206" y="35"/>
                    <a:pt x="206" y="35"/>
                  </a:cubicBezTo>
                  <a:cubicBezTo>
                    <a:pt x="206" y="35"/>
                    <a:pt x="205" y="36"/>
                    <a:pt x="205" y="36"/>
                  </a:cubicBezTo>
                  <a:cubicBezTo>
                    <a:pt x="205" y="37"/>
                    <a:pt x="206" y="36"/>
                    <a:pt x="206" y="36"/>
                  </a:cubicBezTo>
                  <a:cubicBezTo>
                    <a:pt x="206" y="37"/>
                    <a:pt x="206" y="37"/>
                    <a:pt x="206" y="37"/>
                  </a:cubicBezTo>
                  <a:cubicBezTo>
                    <a:pt x="206" y="37"/>
                    <a:pt x="206" y="38"/>
                    <a:pt x="206" y="38"/>
                  </a:cubicBezTo>
                  <a:cubicBezTo>
                    <a:pt x="206" y="38"/>
                    <a:pt x="206" y="38"/>
                    <a:pt x="206" y="38"/>
                  </a:cubicBezTo>
                  <a:cubicBezTo>
                    <a:pt x="206" y="39"/>
                    <a:pt x="205" y="38"/>
                    <a:pt x="205" y="39"/>
                  </a:cubicBezTo>
                  <a:cubicBezTo>
                    <a:pt x="205" y="40"/>
                    <a:pt x="205" y="40"/>
                    <a:pt x="205" y="41"/>
                  </a:cubicBezTo>
                  <a:cubicBezTo>
                    <a:pt x="205" y="41"/>
                    <a:pt x="206" y="42"/>
                    <a:pt x="206" y="42"/>
                  </a:cubicBezTo>
                  <a:cubicBezTo>
                    <a:pt x="205" y="42"/>
                    <a:pt x="205" y="43"/>
                    <a:pt x="205" y="43"/>
                  </a:cubicBezTo>
                  <a:cubicBezTo>
                    <a:pt x="205" y="43"/>
                    <a:pt x="205" y="43"/>
                    <a:pt x="205" y="43"/>
                  </a:cubicBezTo>
                  <a:cubicBezTo>
                    <a:pt x="205" y="43"/>
                    <a:pt x="205" y="44"/>
                    <a:pt x="204" y="43"/>
                  </a:cubicBezTo>
                  <a:cubicBezTo>
                    <a:pt x="204" y="44"/>
                    <a:pt x="205" y="44"/>
                    <a:pt x="204" y="44"/>
                  </a:cubicBezTo>
                  <a:cubicBezTo>
                    <a:pt x="204" y="44"/>
                    <a:pt x="204" y="44"/>
                    <a:pt x="204" y="44"/>
                  </a:cubicBezTo>
                  <a:cubicBezTo>
                    <a:pt x="204" y="46"/>
                    <a:pt x="204" y="46"/>
                    <a:pt x="205" y="46"/>
                  </a:cubicBezTo>
                  <a:cubicBezTo>
                    <a:pt x="205" y="46"/>
                    <a:pt x="205" y="46"/>
                    <a:pt x="205" y="47"/>
                  </a:cubicBezTo>
                  <a:cubicBezTo>
                    <a:pt x="205" y="47"/>
                    <a:pt x="205" y="47"/>
                    <a:pt x="205" y="47"/>
                  </a:cubicBezTo>
                  <a:cubicBezTo>
                    <a:pt x="205" y="47"/>
                    <a:pt x="205" y="48"/>
                    <a:pt x="205" y="48"/>
                  </a:cubicBezTo>
                  <a:cubicBezTo>
                    <a:pt x="205" y="49"/>
                    <a:pt x="205" y="48"/>
                    <a:pt x="205" y="49"/>
                  </a:cubicBezTo>
                  <a:cubicBezTo>
                    <a:pt x="205" y="49"/>
                    <a:pt x="205" y="49"/>
                    <a:pt x="204" y="49"/>
                  </a:cubicBezTo>
                  <a:cubicBezTo>
                    <a:pt x="204" y="49"/>
                    <a:pt x="204" y="48"/>
                    <a:pt x="204" y="48"/>
                  </a:cubicBezTo>
                  <a:cubicBezTo>
                    <a:pt x="204" y="48"/>
                    <a:pt x="204" y="49"/>
                    <a:pt x="204" y="49"/>
                  </a:cubicBezTo>
                  <a:cubicBezTo>
                    <a:pt x="204" y="50"/>
                    <a:pt x="204" y="50"/>
                    <a:pt x="203" y="50"/>
                  </a:cubicBezTo>
                  <a:cubicBezTo>
                    <a:pt x="204" y="51"/>
                    <a:pt x="204" y="51"/>
                    <a:pt x="204" y="51"/>
                  </a:cubicBezTo>
                  <a:cubicBezTo>
                    <a:pt x="204" y="52"/>
                    <a:pt x="203" y="51"/>
                    <a:pt x="203" y="52"/>
                  </a:cubicBezTo>
                  <a:cubicBezTo>
                    <a:pt x="204" y="53"/>
                    <a:pt x="203" y="55"/>
                    <a:pt x="203" y="57"/>
                  </a:cubicBezTo>
                  <a:cubicBezTo>
                    <a:pt x="203" y="57"/>
                    <a:pt x="204" y="57"/>
                    <a:pt x="203" y="57"/>
                  </a:cubicBezTo>
                  <a:cubicBezTo>
                    <a:pt x="203" y="58"/>
                    <a:pt x="204" y="57"/>
                    <a:pt x="204" y="57"/>
                  </a:cubicBezTo>
                  <a:cubicBezTo>
                    <a:pt x="204" y="58"/>
                    <a:pt x="204" y="58"/>
                    <a:pt x="203" y="58"/>
                  </a:cubicBezTo>
                  <a:cubicBezTo>
                    <a:pt x="203" y="58"/>
                    <a:pt x="203" y="59"/>
                    <a:pt x="204" y="59"/>
                  </a:cubicBezTo>
                  <a:cubicBezTo>
                    <a:pt x="204" y="59"/>
                    <a:pt x="203" y="59"/>
                    <a:pt x="203" y="59"/>
                  </a:cubicBezTo>
                  <a:cubicBezTo>
                    <a:pt x="203" y="60"/>
                    <a:pt x="203" y="60"/>
                    <a:pt x="204" y="60"/>
                  </a:cubicBezTo>
                  <a:cubicBezTo>
                    <a:pt x="204" y="61"/>
                    <a:pt x="203" y="60"/>
                    <a:pt x="203" y="61"/>
                  </a:cubicBezTo>
                  <a:cubicBezTo>
                    <a:pt x="204" y="61"/>
                    <a:pt x="204" y="61"/>
                    <a:pt x="204" y="61"/>
                  </a:cubicBezTo>
                  <a:cubicBezTo>
                    <a:pt x="204" y="62"/>
                    <a:pt x="204" y="62"/>
                    <a:pt x="204" y="62"/>
                  </a:cubicBezTo>
                  <a:cubicBezTo>
                    <a:pt x="204" y="63"/>
                    <a:pt x="204" y="64"/>
                    <a:pt x="203" y="64"/>
                  </a:cubicBezTo>
                  <a:cubicBezTo>
                    <a:pt x="204" y="64"/>
                    <a:pt x="204" y="65"/>
                    <a:pt x="204" y="65"/>
                  </a:cubicBezTo>
                  <a:cubicBezTo>
                    <a:pt x="203" y="65"/>
                    <a:pt x="204" y="65"/>
                    <a:pt x="203" y="64"/>
                  </a:cubicBezTo>
                  <a:cubicBezTo>
                    <a:pt x="203" y="65"/>
                    <a:pt x="203" y="65"/>
                    <a:pt x="203" y="66"/>
                  </a:cubicBezTo>
                  <a:cubicBezTo>
                    <a:pt x="203" y="66"/>
                    <a:pt x="204" y="66"/>
                    <a:pt x="204" y="67"/>
                  </a:cubicBezTo>
                  <a:cubicBezTo>
                    <a:pt x="204" y="67"/>
                    <a:pt x="204" y="67"/>
                    <a:pt x="203" y="67"/>
                  </a:cubicBezTo>
                  <a:cubicBezTo>
                    <a:pt x="204" y="68"/>
                    <a:pt x="203" y="68"/>
                    <a:pt x="203" y="68"/>
                  </a:cubicBezTo>
                  <a:cubicBezTo>
                    <a:pt x="203" y="68"/>
                    <a:pt x="203" y="69"/>
                    <a:pt x="203" y="69"/>
                  </a:cubicBezTo>
                  <a:cubicBezTo>
                    <a:pt x="203" y="69"/>
                    <a:pt x="202" y="69"/>
                    <a:pt x="202" y="69"/>
                  </a:cubicBezTo>
                  <a:cubicBezTo>
                    <a:pt x="202" y="70"/>
                    <a:pt x="202" y="70"/>
                    <a:pt x="202" y="70"/>
                  </a:cubicBezTo>
                  <a:cubicBezTo>
                    <a:pt x="201" y="70"/>
                    <a:pt x="202" y="71"/>
                    <a:pt x="202" y="72"/>
                  </a:cubicBezTo>
                  <a:cubicBezTo>
                    <a:pt x="202" y="72"/>
                    <a:pt x="200" y="72"/>
                    <a:pt x="201" y="73"/>
                  </a:cubicBezTo>
                  <a:cubicBezTo>
                    <a:pt x="201" y="73"/>
                    <a:pt x="200" y="73"/>
                    <a:pt x="200" y="74"/>
                  </a:cubicBezTo>
                  <a:cubicBezTo>
                    <a:pt x="199" y="74"/>
                    <a:pt x="199" y="75"/>
                    <a:pt x="198" y="75"/>
                  </a:cubicBezTo>
                  <a:cubicBezTo>
                    <a:pt x="198" y="75"/>
                    <a:pt x="197" y="75"/>
                    <a:pt x="197" y="75"/>
                  </a:cubicBezTo>
                  <a:cubicBezTo>
                    <a:pt x="197" y="75"/>
                    <a:pt x="197" y="76"/>
                    <a:pt x="196" y="76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5" y="77"/>
                    <a:pt x="193" y="77"/>
                    <a:pt x="192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0" y="77"/>
                    <a:pt x="190" y="77"/>
                    <a:pt x="189" y="77"/>
                  </a:cubicBezTo>
                  <a:cubicBezTo>
                    <a:pt x="189" y="77"/>
                    <a:pt x="189" y="77"/>
                    <a:pt x="188" y="77"/>
                  </a:cubicBezTo>
                  <a:cubicBezTo>
                    <a:pt x="188" y="77"/>
                    <a:pt x="188" y="77"/>
                    <a:pt x="188" y="77"/>
                  </a:cubicBezTo>
                  <a:cubicBezTo>
                    <a:pt x="188" y="77"/>
                    <a:pt x="187" y="76"/>
                    <a:pt x="187" y="76"/>
                  </a:cubicBezTo>
                  <a:cubicBezTo>
                    <a:pt x="187" y="76"/>
                    <a:pt x="187" y="75"/>
                    <a:pt x="186" y="75"/>
                  </a:cubicBezTo>
                  <a:cubicBezTo>
                    <a:pt x="186" y="74"/>
                    <a:pt x="186" y="74"/>
                    <a:pt x="186" y="73"/>
                  </a:cubicBezTo>
                  <a:cubicBezTo>
                    <a:pt x="186" y="73"/>
                    <a:pt x="186" y="72"/>
                    <a:pt x="186" y="71"/>
                  </a:cubicBezTo>
                  <a:cubicBezTo>
                    <a:pt x="186" y="70"/>
                    <a:pt x="186" y="69"/>
                    <a:pt x="186" y="68"/>
                  </a:cubicBezTo>
                  <a:cubicBezTo>
                    <a:pt x="186" y="67"/>
                    <a:pt x="186" y="64"/>
                    <a:pt x="186" y="63"/>
                  </a:cubicBezTo>
                  <a:cubicBezTo>
                    <a:pt x="186" y="62"/>
                    <a:pt x="186" y="62"/>
                    <a:pt x="186" y="61"/>
                  </a:cubicBezTo>
                  <a:cubicBezTo>
                    <a:pt x="186" y="60"/>
                    <a:pt x="186" y="58"/>
                    <a:pt x="187" y="57"/>
                  </a:cubicBezTo>
                  <a:cubicBezTo>
                    <a:pt x="187" y="56"/>
                    <a:pt x="187" y="55"/>
                    <a:pt x="187" y="54"/>
                  </a:cubicBezTo>
                  <a:cubicBezTo>
                    <a:pt x="187" y="53"/>
                    <a:pt x="187" y="51"/>
                    <a:pt x="187" y="49"/>
                  </a:cubicBezTo>
                  <a:cubicBezTo>
                    <a:pt x="187" y="49"/>
                    <a:pt x="187" y="49"/>
                    <a:pt x="187" y="49"/>
                  </a:cubicBezTo>
                  <a:cubicBezTo>
                    <a:pt x="187" y="49"/>
                    <a:pt x="187" y="49"/>
                    <a:pt x="187" y="48"/>
                  </a:cubicBezTo>
                  <a:cubicBezTo>
                    <a:pt x="187" y="47"/>
                    <a:pt x="187" y="46"/>
                    <a:pt x="187" y="44"/>
                  </a:cubicBezTo>
                  <a:cubicBezTo>
                    <a:pt x="187" y="42"/>
                    <a:pt x="187" y="41"/>
                    <a:pt x="187" y="38"/>
                  </a:cubicBezTo>
                  <a:cubicBezTo>
                    <a:pt x="187" y="38"/>
                    <a:pt x="187" y="38"/>
                    <a:pt x="187" y="38"/>
                  </a:cubicBezTo>
                  <a:cubicBezTo>
                    <a:pt x="187" y="37"/>
                    <a:pt x="187" y="37"/>
                    <a:pt x="187" y="37"/>
                  </a:cubicBezTo>
                  <a:cubicBezTo>
                    <a:pt x="187" y="36"/>
                    <a:pt x="188" y="33"/>
                    <a:pt x="188" y="31"/>
                  </a:cubicBezTo>
                  <a:cubicBezTo>
                    <a:pt x="188" y="29"/>
                    <a:pt x="188" y="26"/>
                    <a:pt x="188" y="23"/>
                  </a:cubicBezTo>
                  <a:cubicBezTo>
                    <a:pt x="189" y="23"/>
                    <a:pt x="189" y="23"/>
                    <a:pt x="189" y="22"/>
                  </a:cubicBezTo>
                  <a:cubicBezTo>
                    <a:pt x="189" y="21"/>
                    <a:pt x="189" y="21"/>
                    <a:pt x="190" y="20"/>
                  </a:cubicBezTo>
                  <a:cubicBezTo>
                    <a:pt x="190" y="20"/>
                    <a:pt x="190" y="19"/>
                    <a:pt x="190" y="19"/>
                  </a:cubicBezTo>
                  <a:cubicBezTo>
                    <a:pt x="191" y="19"/>
                    <a:pt x="191" y="19"/>
                    <a:pt x="191" y="19"/>
                  </a:cubicBezTo>
                  <a:cubicBezTo>
                    <a:pt x="191" y="19"/>
                    <a:pt x="191" y="19"/>
                    <a:pt x="191" y="19"/>
                  </a:cubicBezTo>
                  <a:cubicBezTo>
                    <a:pt x="191" y="19"/>
                    <a:pt x="191" y="19"/>
                    <a:pt x="191" y="19"/>
                  </a:cubicBezTo>
                  <a:cubicBezTo>
                    <a:pt x="191" y="18"/>
                    <a:pt x="191" y="18"/>
                    <a:pt x="191" y="18"/>
                  </a:cubicBezTo>
                  <a:cubicBezTo>
                    <a:pt x="191" y="18"/>
                    <a:pt x="192" y="18"/>
                    <a:pt x="192" y="18"/>
                  </a:cubicBezTo>
                  <a:cubicBezTo>
                    <a:pt x="192" y="18"/>
                    <a:pt x="192" y="17"/>
                    <a:pt x="192" y="17"/>
                  </a:cubicBezTo>
                  <a:cubicBezTo>
                    <a:pt x="192" y="17"/>
                    <a:pt x="192" y="17"/>
                    <a:pt x="193" y="17"/>
                  </a:cubicBezTo>
                  <a:cubicBezTo>
                    <a:pt x="193" y="17"/>
                    <a:pt x="193" y="17"/>
                    <a:pt x="193" y="16"/>
                  </a:cubicBezTo>
                  <a:cubicBezTo>
                    <a:pt x="194" y="16"/>
                    <a:pt x="194" y="16"/>
                    <a:pt x="194" y="15"/>
                  </a:cubicBezTo>
                  <a:cubicBezTo>
                    <a:pt x="195" y="15"/>
                    <a:pt x="195" y="15"/>
                    <a:pt x="196" y="15"/>
                  </a:cubicBezTo>
                  <a:cubicBezTo>
                    <a:pt x="196" y="15"/>
                    <a:pt x="196" y="15"/>
                    <a:pt x="196" y="14"/>
                  </a:cubicBezTo>
                  <a:cubicBezTo>
                    <a:pt x="196" y="14"/>
                    <a:pt x="196" y="14"/>
                    <a:pt x="197" y="14"/>
                  </a:cubicBezTo>
                  <a:cubicBezTo>
                    <a:pt x="198" y="14"/>
                    <a:pt x="201" y="13"/>
                    <a:pt x="203" y="14"/>
                  </a:cubicBezTo>
                  <a:cubicBezTo>
                    <a:pt x="204" y="13"/>
                    <a:pt x="204" y="13"/>
                    <a:pt x="205" y="13"/>
                  </a:cubicBezTo>
                  <a:cubicBezTo>
                    <a:pt x="205" y="13"/>
                    <a:pt x="206" y="13"/>
                    <a:pt x="206" y="13"/>
                  </a:cubicBezTo>
                  <a:cubicBezTo>
                    <a:pt x="206" y="13"/>
                    <a:pt x="206" y="13"/>
                    <a:pt x="207" y="13"/>
                  </a:cubicBezTo>
                  <a:cubicBezTo>
                    <a:pt x="208" y="13"/>
                    <a:pt x="209" y="14"/>
                    <a:pt x="210" y="14"/>
                  </a:cubicBezTo>
                  <a:cubicBezTo>
                    <a:pt x="210" y="13"/>
                    <a:pt x="211" y="13"/>
                    <a:pt x="211" y="13"/>
                  </a:cubicBezTo>
                  <a:cubicBezTo>
                    <a:pt x="212" y="13"/>
                    <a:pt x="212" y="13"/>
                    <a:pt x="213" y="12"/>
                  </a:cubicBezTo>
                  <a:cubicBezTo>
                    <a:pt x="213" y="12"/>
                    <a:pt x="214" y="11"/>
                    <a:pt x="215" y="11"/>
                  </a:cubicBezTo>
                  <a:cubicBezTo>
                    <a:pt x="215" y="11"/>
                    <a:pt x="215" y="10"/>
                    <a:pt x="215" y="10"/>
                  </a:cubicBezTo>
                  <a:cubicBezTo>
                    <a:pt x="215" y="10"/>
                    <a:pt x="216" y="10"/>
                    <a:pt x="216" y="10"/>
                  </a:cubicBezTo>
                  <a:cubicBezTo>
                    <a:pt x="216" y="9"/>
                    <a:pt x="216" y="9"/>
                    <a:pt x="216" y="9"/>
                  </a:cubicBezTo>
                  <a:cubicBezTo>
                    <a:pt x="216" y="9"/>
                    <a:pt x="217" y="8"/>
                    <a:pt x="217" y="8"/>
                  </a:cubicBezTo>
                  <a:cubicBezTo>
                    <a:pt x="217" y="8"/>
                    <a:pt x="218" y="8"/>
                    <a:pt x="218" y="7"/>
                  </a:cubicBezTo>
                  <a:cubicBezTo>
                    <a:pt x="219" y="7"/>
                    <a:pt x="219" y="6"/>
                    <a:pt x="220" y="5"/>
                  </a:cubicBezTo>
                  <a:cubicBezTo>
                    <a:pt x="220" y="5"/>
                    <a:pt x="220" y="5"/>
                    <a:pt x="220" y="4"/>
                  </a:cubicBezTo>
                  <a:cubicBezTo>
                    <a:pt x="222" y="4"/>
                    <a:pt x="223" y="3"/>
                    <a:pt x="225" y="2"/>
                  </a:cubicBezTo>
                  <a:cubicBezTo>
                    <a:pt x="225" y="2"/>
                    <a:pt x="226" y="2"/>
                    <a:pt x="226" y="2"/>
                  </a:cubicBezTo>
                  <a:cubicBezTo>
                    <a:pt x="226" y="1"/>
                    <a:pt x="226" y="1"/>
                    <a:pt x="227" y="1"/>
                  </a:cubicBezTo>
                  <a:cubicBezTo>
                    <a:pt x="228" y="1"/>
                    <a:pt x="228" y="1"/>
                    <a:pt x="229" y="0"/>
                  </a:cubicBezTo>
                  <a:cubicBezTo>
                    <a:pt x="232" y="0"/>
                    <a:pt x="237" y="0"/>
                    <a:pt x="238" y="3"/>
                  </a:cubicBezTo>
                  <a:cubicBezTo>
                    <a:pt x="238" y="3"/>
                    <a:pt x="238" y="2"/>
                    <a:pt x="238" y="2"/>
                  </a:cubicBezTo>
                  <a:cubicBezTo>
                    <a:pt x="239" y="2"/>
                    <a:pt x="239" y="3"/>
                    <a:pt x="239" y="3"/>
                  </a:cubicBezTo>
                  <a:cubicBezTo>
                    <a:pt x="239" y="3"/>
                    <a:pt x="239" y="4"/>
                    <a:pt x="239" y="4"/>
                  </a:cubicBezTo>
                  <a:cubicBezTo>
                    <a:pt x="239" y="4"/>
                    <a:pt x="239" y="5"/>
                    <a:pt x="240" y="5"/>
                  </a:cubicBezTo>
                  <a:cubicBezTo>
                    <a:pt x="240" y="5"/>
                    <a:pt x="240" y="5"/>
                    <a:pt x="240" y="5"/>
                  </a:cubicBezTo>
                  <a:cubicBezTo>
                    <a:pt x="240" y="6"/>
                    <a:pt x="240" y="6"/>
                    <a:pt x="240" y="7"/>
                  </a:cubicBezTo>
                  <a:cubicBezTo>
                    <a:pt x="240" y="7"/>
                    <a:pt x="241" y="7"/>
                    <a:pt x="241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xmlns="" id="{B122783E-80AA-6647-BC41-62B8962F7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2062"/>
              <a:ext cx="163" cy="305"/>
            </a:xfrm>
            <a:custGeom>
              <a:avLst/>
              <a:gdLst>
                <a:gd name="T0" fmla="*/ 20 w 38"/>
                <a:gd name="T1" fmla="*/ 34 h 73"/>
                <a:gd name="T2" fmla="*/ 20 w 38"/>
                <a:gd name="T3" fmla="*/ 39 h 73"/>
                <a:gd name="T4" fmla="*/ 20 w 38"/>
                <a:gd name="T5" fmla="*/ 42 h 73"/>
                <a:gd name="T6" fmla="*/ 19 w 38"/>
                <a:gd name="T7" fmla="*/ 52 h 73"/>
                <a:gd name="T8" fmla="*/ 19 w 38"/>
                <a:gd name="T9" fmla="*/ 55 h 73"/>
                <a:gd name="T10" fmla="*/ 19 w 38"/>
                <a:gd name="T11" fmla="*/ 57 h 73"/>
                <a:gd name="T12" fmla="*/ 18 w 38"/>
                <a:gd name="T13" fmla="*/ 65 h 73"/>
                <a:gd name="T14" fmla="*/ 17 w 38"/>
                <a:gd name="T15" fmla="*/ 66 h 73"/>
                <a:gd name="T16" fmla="*/ 14 w 38"/>
                <a:gd name="T17" fmla="*/ 70 h 73"/>
                <a:gd name="T18" fmla="*/ 10 w 38"/>
                <a:gd name="T19" fmla="*/ 72 h 73"/>
                <a:gd name="T20" fmla="*/ 3 w 38"/>
                <a:gd name="T21" fmla="*/ 73 h 73"/>
                <a:gd name="T22" fmla="*/ 2 w 38"/>
                <a:gd name="T23" fmla="*/ 72 h 73"/>
                <a:gd name="T24" fmla="*/ 1 w 38"/>
                <a:gd name="T25" fmla="*/ 70 h 73"/>
                <a:gd name="T26" fmla="*/ 1 w 38"/>
                <a:gd name="T27" fmla="*/ 70 h 73"/>
                <a:gd name="T28" fmla="*/ 1 w 38"/>
                <a:gd name="T29" fmla="*/ 62 h 73"/>
                <a:gd name="T30" fmla="*/ 1 w 38"/>
                <a:gd name="T31" fmla="*/ 53 h 73"/>
                <a:gd name="T32" fmla="*/ 1 w 38"/>
                <a:gd name="T33" fmla="*/ 47 h 73"/>
                <a:gd name="T34" fmla="*/ 1 w 38"/>
                <a:gd name="T35" fmla="*/ 46 h 73"/>
                <a:gd name="T36" fmla="*/ 1 w 38"/>
                <a:gd name="T37" fmla="*/ 43 h 73"/>
                <a:gd name="T38" fmla="*/ 2 w 38"/>
                <a:gd name="T39" fmla="*/ 41 h 73"/>
                <a:gd name="T40" fmla="*/ 3 w 38"/>
                <a:gd name="T41" fmla="*/ 31 h 73"/>
                <a:gd name="T42" fmla="*/ 4 w 38"/>
                <a:gd name="T43" fmla="*/ 15 h 73"/>
                <a:gd name="T44" fmla="*/ 7 w 38"/>
                <a:gd name="T45" fmla="*/ 10 h 73"/>
                <a:gd name="T46" fmla="*/ 14 w 38"/>
                <a:gd name="T47" fmla="*/ 6 h 73"/>
                <a:gd name="T48" fmla="*/ 18 w 38"/>
                <a:gd name="T49" fmla="*/ 5 h 73"/>
                <a:gd name="T50" fmla="*/ 20 w 38"/>
                <a:gd name="T51" fmla="*/ 5 h 73"/>
                <a:gd name="T52" fmla="*/ 24 w 38"/>
                <a:gd name="T53" fmla="*/ 3 h 73"/>
                <a:gd name="T54" fmla="*/ 24 w 38"/>
                <a:gd name="T55" fmla="*/ 3 h 73"/>
                <a:gd name="T56" fmla="*/ 26 w 38"/>
                <a:gd name="T57" fmla="*/ 2 h 73"/>
                <a:gd name="T58" fmla="*/ 29 w 38"/>
                <a:gd name="T59" fmla="*/ 1 h 73"/>
                <a:gd name="T60" fmla="*/ 34 w 38"/>
                <a:gd name="T61" fmla="*/ 0 h 73"/>
                <a:gd name="T62" fmla="*/ 35 w 38"/>
                <a:gd name="T63" fmla="*/ 1 h 73"/>
                <a:gd name="T64" fmla="*/ 38 w 38"/>
                <a:gd name="T65" fmla="*/ 6 h 73"/>
                <a:gd name="T66" fmla="*/ 36 w 38"/>
                <a:gd name="T67" fmla="*/ 12 h 73"/>
                <a:gd name="T68" fmla="*/ 34 w 38"/>
                <a:gd name="T69" fmla="*/ 14 h 73"/>
                <a:gd name="T70" fmla="*/ 28 w 38"/>
                <a:gd name="T71" fmla="*/ 19 h 73"/>
                <a:gd name="T72" fmla="*/ 24 w 38"/>
                <a:gd name="T73" fmla="*/ 23 h 73"/>
                <a:gd name="T74" fmla="*/ 22 w 38"/>
                <a:gd name="T75" fmla="*/ 27 h 73"/>
                <a:gd name="T76" fmla="*/ 22 w 38"/>
                <a:gd name="T77" fmla="*/ 28 h 73"/>
                <a:gd name="T78" fmla="*/ 21 w 38"/>
                <a:gd name="T79" fmla="*/ 3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8" h="73">
                  <a:moveTo>
                    <a:pt x="21" y="33"/>
                  </a:moveTo>
                  <a:cubicBezTo>
                    <a:pt x="21" y="34"/>
                    <a:pt x="20" y="34"/>
                    <a:pt x="20" y="34"/>
                  </a:cubicBezTo>
                  <a:cubicBezTo>
                    <a:pt x="21" y="34"/>
                    <a:pt x="20" y="35"/>
                    <a:pt x="20" y="35"/>
                  </a:cubicBezTo>
                  <a:cubicBezTo>
                    <a:pt x="20" y="36"/>
                    <a:pt x="20" y="38"/>
                    <a:pt x="20" y="39"/>
                  </a:cubicBezTo>
                  <a:cubicBezTo>
                    <a:pt x="20" y="39"/>
                    <a:pt x="20" y="40"/>
                    <a:pt x="20" y="40"/>
                  </a:cubicBezTo>
                  <a:cubicBezTo>
                    <a:pt x="20" y="41"/>
                    <a:pt x="20" y="41"/>
                    <a:pt x="20" y="42"/>
                  </a:cubicBezTo>
                  <a:cubicBezTo>
                    <a:pt x="20" y="42"/>
                    <a:pt x="20" y="43"/>
                    <a:pt x="20" y="44"/>
                  </a:cubicBezTo>
                  <a:cubicBezTo>
                    <a:pt x="19" y="46"/>
                    <a:pt x="19" y="50"/>
                    <a:pt x="19" y="52"/>
                  </a:cubicBezTo>
                  <a:cubicBezTo>
                    <a:pt x="19" y="53"/>
                    <a:pt x="19" y="54"/>
                    <a:pt x="19" y="54"/>
                  </a:cubicBezTo>
                  <a:cubicBezTo>
                    <a:pt x="19" y="54"/>
                    <a:pt x="19" y="54"/>
                    <a:pt x="19" y="55"/>
                  </a:cubicBezTo>
                  <a:cubicBezTo>
                    <a:pt x="19" y="55"/>
                    <a:pt x="19" y="55"/>
                    <a:pt x="19" y="56"/>
                  </a:cubicBezTo>
                  <a:cubicBezTo>
                    <a:pt x="19" y="56"/>
                    <a:pt x="19" y="57"/>
                    <a:pt x="19" y="57"/>
                  </a:cubicBezTo>
                  <a:cubicBezTo>
                    <a:pt x="19" y="58"/>
                    <a:pt x="19" y="60"/>
                    <a:pt x="19" y="62"/>
                  </a:cubicBezTo>
                  <a:cubicBezTo>
                    <a:pt x="19" y="63"/>
                    <a:pt x="18" y="64"/>
                    <a:pt x="18" y="65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7"/>
                    <a:pt x="17" y="67"/>
                  </a:cubicBezTo>
                  <a:cubicBezTo>
                    <a:pt x="16" y="68"/>
                    <a:pt x="15" y="68"/>
                    <a:pt x="14" y="70"/>
                  </a:cubicBezTo>
                  <a:cubicBezTo>
                    <a:pt x="14" y="69"/>
                    <a:pt x="14" y="70"/>
                    <a:pt x="13" y="71"/>
                  </a:cubicBezTo>
                  <a:cubicBezTo>
                    <a:pt x="12" y="71"/>
                    <a:pt x="11" y="71"/>
                    <a:pt x="10" y="72"/>
                  </a:cubicBezTo>
                  <a:cubicBezTo>
                    <a:pt x="9" y="72"/>
                    <a:pt x="7" y="73"/>
                    <a:pt x="6" y="73"/>
                  </a:cubicBezTo>
                  <a:cubicBezTo>
                    <a:pt x="5" y="73"/>
                    <a:pt x="4" y="73"/>
                    <a:pt x="3" y="73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3" y="72"/>
                    <a:pt x="3" y="72"/>
                    <a:pt x="2" y="72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71"/>
                    <a:pt x="2" y="71"/>
                    <a:pt x="1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" y="69"/>
                    <a:pt x="1" y="69"/>
                    <a:pt x="1" y="68"/>
                  </a:cubicBezTo>
                  <a:cubicBezTo>
                    <a:pt x="0" y="67"/>
                    <a:pt x="1" y="64"/>
                    <a:pt x="1" y="62"/>
                  </a:cubicBezTo>
                  <a:cubicBezTo>
                    <a:pt x="1" y="61"/>
                    <a:pt x="0" y="60"/>
                    <a:pt x="1" y="59"/>
                  </a:cubicBezTo>
                  <a:cubicBezTo>
                    <a:pt x="1" y="57"/>
                    <a:pt x="2" y="55"/>
                    <a:pt x="1" y="53"/>
                  </a:cubicBezTo>
                  <a:cubicBezTo>
                    <a:pt x="1" y="52"/>
                    <a:pt x="1" y="50"/>
                    <a:pt x="1" y="49"/>
                  </a:cubicBezTo>
                  <a:cubicBezTo>
                    <a:pt x="1" y="49"/>
                    <a:pt x="1" y="48"/>
                    <a:pt x="1" y="47"/>
                  </a:cubicBezTo>
                  <a:cubicBezTo>
                    <a:pt x="1" y="47"/>
                    <a:pt x="1" y="47"/>
                    <a:pt x="1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6"/>
                    <a:pt x="1" y="45"/>
                    <a:pt x="1" y="45"/>
                  </a:cubicBezTo>
                  <a:cubicBezTo>
                    <a:pt x="1" y="44"/>
                    <a:pt x="1" y="43"/>
                    <a:pt x="1" y="43"/>
                  </a:cubicBezTo>
                  <a:cubicBezTo>
                    <a:pt x="1" y="43"/>
                    <a:pt x="1" y="42"/>
                    <a:pt x="2" y="42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2" y="39"/>
                    <a:pt x="2" y="36"/>
                    <a:pt x="3" y="34"/>
                  </a:cubicBezTo>
                  <a:cubicBezTo>
                    <a:pt x="3" y="33"/>
                    <a:pt x="3" y="32"/>
                    <a:pt x="3" y="31"/>
                  </a:cubicBezTo>
                  <a:cubicBezTo>
                    <a:pt x="3" y="28"/>
                    <a:pt x="3" y="24"/>
                    <a:pt x="3" y="20"/>
                  </a:cubicBezTo>
                  <a:cubicBezTo>
                    <a:pt x="3" y="18"/>
                    <a:pt x="4" y="16"/>
                    <a:pt x="4" y="15"/>
                  </a:cubicBezTo>
                  <a:cubicBezTo>
                    <a:pt x="5" y="13"/>
                    <a:pt x="5" y="12"/>
                    <a:pt x="6" y="11"/>
                  </a:cubicBezTo>
                  <a:cubicBezTo>
                    <a:pt x="6" y="11"/>
                    <a:pt x="6" y="10"/>
                    <a:pt x="7" y="10"/>
                  </a:cubicBezTo>
                  <a:cubicBezTo>
                    <a:pt x="8" y="9"/>
                    <a:pt x="9" y="8"/>
                    <a:pt x="10" y="7"/>
                  </a:cubicBezTo>
                  <a:cubicBezTo>
                    <a:pt x="11" y="7"/>
                    <a:pt x="13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6" y="5"/>
                    <a:pt x="17" y="5"/>
                    <a:pt x="18" y="5"/>
                  </a:cubicBezTo>
                  <a:cubicBezTo>
                    <a:pt x="18" y="5"/>
                    <a:pt x="19" y="5"/>
                    <a:pt x="19" y="5"/>
                  </a:cubicBezTo>
                  <a:cubicBezTo>
                    <a:pt x="19" y="5"/>
                    <a:pt x="20" y="5"/>
                    <a:pt x="20" y="5"/>
                  </a:cubicBezTo>
                  <a:cubicBezTo>
                    <a:pt x="21" y="4"/>
                    <a:pt x="21" y="4"/>
                    <a:pt x="22" y="4"/>
                  </a:cubicBezTo>
                  <a:cubicBezTo>
                    <a:pt x="23" y="4"/>
                    <a:pt x="23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3"/>
                    <a:pt x="25" y="2"/>
                    <a:pt x="26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7" y="2"/>
                    <a:pt x="27" y="1"/>
                    <a:pt x="28" y="2"/>
                  </a:cubicBezTo>
                  <a:cubicBezTo>
                    <a:pt x="28" y="1"/>
                    <a:pt x="28" y="1"/>
                    <a:pt x="29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1" y="0"/>
                    <a:pt x="32" y="0"/>
                    <a:pt x="34" y="0"/>
                  </a:cubicBezTo>
                  <a:cubicBezTo>
                    <a:pt x="34" y="0"/>
                    <a:pt x="34" y="0"/>
                    <a:pt x="35" y="0"/>
                  </a:cubicBezTo>
                  <a:cubicBezTo>
                    <a:pt x="35" y="0"/>
                    <a:pt x="35" y="1"/>
                    <a:pt x="35" y="1"/>
                  </a:cubicBezTo>
                  <a:cubicBezTo>
                    <a:pt x="36" y="1"/>
                    <a:pt x="36" y="2"/>
                    <a:pt x="37" y="3"/>
                  </a:cubicBezTo>
                  <a:cubicBezTo>
                    <a:pt x="37" y="4"/>
                    <a:pt x="38" y="5"/>
                    <a:pt x="38" y="6"/>
                  </a:cubicBezTo>
                  <a:cubicBezTo>
                    <a:pt x="38" y="7"/>
                    <a:pt x="37" y="8"/>
                    <a:pt x="38" y="9"/>
                  </a:cubicBezTo>
                  <a:cubicBezTo>
                    <a:pt x="37" y="10"/>
                    <a:pt x="37" y="11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5" y="13"/>
                    <a:pt x="35" y="13"/>
                    <a:pt x="34" y="14"/>
                  </a:cubicBezTo>
                  <a:cubicBezTo>
                    <a:pt x="33" y="15"/>
                    <a:pt x="31" y="16"/>
                    <a:pt x="29" y="18"/>
                  </a:cubicBezTo>
                  <a:cubicBezTo>
                    <a:pt x="29" y="18"/>
                    <a:pt x="28" y="18"/>
                    <a:pt x="28" y="19"/>
                  </a:cubicBezTo>
                  <a:cubicBezTo>
                    <a:pt x="28" y="19"/>
                    <a:pt x="27" y="19"/>
                    <a:pt x="27" y="20"/>
                  </a:cubicBezTo>
                  <a:cubicBezTo>
                    <a:pt x="26" y="21"/>
                    <a:pt x="25" y="22"/>
                    <a:pt x="24" y="23"/>
                  </a:cubicBezTo>
                  <a:cubicBezTo>
                    <a:pt x="24" y="24"/>
                    <a:pt x="23" y="25"/>
                    <a:pt x="22" y="26"/>
                  </a:cubicBezTo>
                  <a:cubicBezTo>
                    <a:pt x="22" y="26"/>
                    <a:pt x="22" y="27"/>
                    <a:pt x="22" y="27"/>
                  </a:cubicBezTo>
                  <a:cubicBezTo>
                    <a:pt x="22" y="27"/>
                    <a:pt x="22" y="27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1" y="29"/>
                    <a:pt x="22" y="30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2"/>
                    <a:pt x="21" y="33"/>
                    <a:pt x="21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AF0F96CB-4693-A740-82A7-365D33BD2748}"/>
              </a:ext>
            </a:extLst>
          </p:cNvPr>
          <p:cNvSpPr txBox="1"/>
          <p:nvPr userDrawn="1"/>
        </p:nvSpPr>
        <p:spPr>
          <a:xfrm>
            <a:off x="11319734" y="6135597"/>
            <a:ext cx="344245" cy="1538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fld id="{7FDC34CF-4A90-584D-9ECF-C53CD92B0230}" type="slidenum">
              <a:rPr lang="en-US" sz="1000" b="0" i="0" smtClean="0">
                <a:solidFill>
                  <a:schemeClr val="bg1"/>
                </a:solidFill>
                <a:latin typeface="VM Circular Whisper Light" panose="020B0404020101020102" pitchFamily="34" charset="77"/>
                <a:ea typeface="VM Circular Whisper TT Light" charset="0"/>
                <a:cs typeface="VM Circular Whisper Light" panose="020B0404020101020102" pitchFamily="34" charset="77"/>
              </a:rPr>
              <a:t>‹#›</a:t>
            </a:fld>
            <a:endParaRPr lang="en-US" sz="800" b="0" i="0" dirty="0">
              <a:solidFill>
                <a:schemeClr val="bg1"/>
              </a:solidFill>
              <a:latin typeface="VM Circular Whisper Light" panose="020B0404020101020102" pitchFamily="34" charset="77"/>
              <a:ea typeface="VM Circular Whisper TT Light" charset="0"/>
              <a:cs typeface="VM Circular Whisper Light" panose="020B0404020101020102" pitchFamily="34" charset="77"/>
            </a:endParaRP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xmlns="" id="{BE5372C7-7B5B-BF47-85E1-AB41856DC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944" y="1784547"/>
            <a:ext cx="10566956" cy="4168969"/>
          </a:xfrm>
        </p:spPr>
        <p:txBody>
          <a:bodyPr/>
          <a:lstStyle>
            <a:lvl1pPr marL="0" indent="0">
              <a:buClr>
                <a:schemeClr val="bg2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 marL="360000" indent="-180000">
              <a:buClr>
                <a:schemeClr val="bg2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534988" indent="-173038">
              <a:buClr>
                <a:schemeClr val="bg2"/>
              </a:buClr>
              <a:defRPr sz="140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xmlns="" id="{D10D025F-9C1A-DC43-8F70-9BABFBB98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244" y="417996"/>
            <a:ext cx="10579656" cy="4985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xmlns="" id="{698C3BA4-E321-A340-8055-83921916E0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793" y="6292360"/>
            <a:ext cx="2070100" cy="122400"/>
          </a:xfrm>
        </p:spPr>
        <p:txBody>
          <a:bodyPr anchor="b"/>
          <a:lstStyle>
            <a:lvl1pPr>
              <a:defRPr lang="en-GB" sz="800" dirty="0">
                <a:solidFill>
                  <a:schemeClr val="bg1"/>
                </a:solidFill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r>
              <a:rPr lang="en-GB" sz="800" dirty="0">
                <a:solidFill>
                  <a:schemeClr val="bg1"/>
                </a:solidFill>
                <a:ea typeface="+mn-ea"/>
              </a:rPr>
              <a:t>Virgin Media | Confidential/Internal/Public</a:t>
            </a:r>
          </a:p>
        </p:txBody>
      </p:sp>
    </p:spTree>
    <p:extLst>
      <p:ext uri="{BB962C8B-B14F-4D97-AF65-F5344CB8AC3E}">
        <p14:creationId xmlns:p14="http://schemas.microsoft.com/office/powerpoint/2010/main" val="222152264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20C9E34D-09E2-4E4F-82DD-54908905E2A5}"/>
              </a:ext>
            </a:extLst>
          </p:cNvPr>
          <p:cNvSpPr/>
          <p:nvPr userDrawn="1"/>
        </p:nvSpPr>
        <p:spPr>
          <a:xfrm>
            <a:off x="0" y="0"/>
            <a:ext cx="11703050" cy="6584950"/>
          </a:xfrm>
          <a:prstGeom prst="rect">
            <a:avLst/>
          </a:prstGeom>
          <a:gradFill flip="none" rotWithShape="1">
            <a:gsLst>
              <a:gs pos="20000">
                <a:srgbClr val="230722"/>
              </a:gs>
              <a:gs pos="100000">
                <a:srgbClr val="230722">
                  <a:lumMod val="90000"/>
                  <a:lumOff val="10000"/>
                </a:srgbClr>
              </a:gs>
            </a:gsLst>
            <a:lin ang="135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570944" y="936000"/>
            <a:ext cx="10566956" cy="27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bg2"/>
                </a:solidFill>
                <a:latin typeface="VM Circular Natter Medium" panose="020B0604020101010102" pitchFamily="34" charset="77"/>
                <a:cs typeface="VM Circular Natter Medium" panose="020B0604020101010102" pitchFamily="34" charset="77"/>
              </a:defRPr>
            </a:lvl1pPr>
            <a:lvl2pPr marL="438866" indent="0">
              <a:buNone/>
              <a:defRPr sz="1344"/>
            </a:lvl2pPr>
            <a:lvl3pPr marL="877733" indent="0">
              <a:buNone/>
              <a:defRPr sz="1152"/>
            </a:lvl3pPr>
            <a:lvl4pPr marL="1316599" indent="0">
              <a:buNone/>
              <a:defRPr sz="960"/>
            </a:lvl4pPr>
            <a:lvl5pPr marL="1755465" indent="0">
              <a:buNone/>
              <a:defRPr sz="960"/>
            </a:lvl5pPr>
            <a:lvl6pPr marL="2194331" indent="0">
              <a:buNone/>
              <a:defRPr sz="960"/>
            </a:lvl6pPr>
            <a:lvl7pPr marL="2633198" indent="0">
              <a:buNone/>
              <a:defRPr sz="960"/>
            </a:lvl7pPr>
            <a:lvl8pPr marL="3072064" indent="0">
              <a:buNone/>
              <a:defRPr sz="960"/>
            </a:lvl8pPr>
            <a:lvl9pPr marL="3510930" indent="0">
              <a:buNone/>
              <a:defRPr sz="96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DEEAAC1-2FF2-2248-B263-FFC5D68EDA6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495695" y="6027261"/>
            <a:ext cx="667773" cy="395031"/>
            <a:chOff x="2036" y="1094"/>
            <a:chExt cx="3604" cy="2132"/>
          </a:xfrm>
          <a:solidFill>
            <a:schemeClr val="accent1"/>
          </a:solidFill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xmlns="" id="{EAE79B44-445C-744F-B51D-754E7F3830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6" y="1094"/>
              <a:ext cx="3604" cy="2132"/>
            </a:xfrm>
            <a:custGeom>
              <a:avLst/>
              <a:gdLst>
                <a:gd name="T0" fmla="*/ 571 w 843"/>
                <a:gd name="T1" fmla="*/ 290 h 509"/>
                <a:gd name="T2" fmla="*/ 580 w 843"/>
                <a:gd name="T3" fmla="*/ 301 h 509"/>
                <a:gd name="T4" fmla="*/ 606 w 843"/>
                <a:gd name="T5" fmla="*/ 328 h 509"/>
                <a:gd name="T6" fmla="*/ 736 w 843"/>
                <a:gd name="T7" fmla="*/ 389 h 509"/>
                <a:gd name="T8" fmla="*/ 786 w 843"/>
                <a:gd name="T9" fmla="*/ 140 h 509"/>
                <a:gd name="T10" fmla="*/ 645 w 843"/>
                <a:gd name="T11" fmla="*/ 150 h 509"/>
                <a:gd name="T12" fmla="*/ 577 w 843"/>
                <a:gd name="T13" fmla="*/ 211 h 509"/>
                <a:gd name="T14" fmla="*/ 546 w 843"/>
                <a:gd name="T15" fmla="*/ 252 h 509"/>
                <a:gd name="T16" fmla="*/ 491 w 843"/>
                <a:gd name="T17" fmla="*/ 209 h 509"/>
                <a:gd name="T18" fmla="*/ 481 w 843"/>
                <a:gd name="T19" fmla="*/ 196 h 509"/>
                <a:gd name="T20" fmla="*/ 391 w 843"/>
                <a:gd name="T21" fmla="*/ 103 h 509"/>
                <a:gd name="T22" fmla="*/ 378 w 843"/>
                <a:gd name="T23" fmla="*/ 92 h 509"/>
                <a:gd name="T24" fmla="*/ 288 w 843"/>
                <a:gd name="T25" fmla="*/ 37 h 509"/>
                <a:gd name="T26" fmla="*/ 188 w 843"/>
                <a:gd name="T27" fmla="*/ 15 h 509"/>
                <a:gd name="T28" fmla="*/ 29 w 843"/>
                <a:gd name="T29" fmla="*/ 160 h 509"/>
                <a:gd name="T30" fmla="*/ 57 w 843"/>
                <a:gd name="T31" fmla="*/ 415 h 509"/>
                <a:gd name="T32" fmla="*/ 80 w 843"/>
                <a:gd name="T33" fmla="*/ 446 h 509"/>
                <a:gd name="T34" fmla="*/ 324 w 843"/>
                <a:gd name="T35" fmla="*/ 454 h 509"/>
                <a:gd name="T36" fmla="*/ 360 w 843"/>
                <a:gd name="T37" fmla="*/ 430 h 509"/>
                <a:gd name="T38" fmla="*/ 388 w 843"/>
                <a:gd name="T39" fmla="*/ 409 h 509"/>
                <a:gd name="T40" fmla="*/ 486 w 843"/>
                <a:gd name="T41" fmla="*/ 307 h 509"/>
                <a:gd name="T42" fmla="*/ 496 w 843"/>
                <a:gd name="T43" fmla="*/ 294 h 509"/>
                <a:gd name="T44" fmla="*/ 533 w 843"/>
                <a:gd name="T45" fmla="*/ 270 h 509"/>
                <a:gd name="T46" fmla="*/ 508 w 843"/>
                <a:gd name="T47" fmla="*/ 303 h 509"/>
                <a:gd name="T48" fmla="*/ 489 w 843"/>
                <a:gd name="T49" fmla="*/ 326 h 509"/>
                <a:gd name="T50" fmla="*/ 472 w 843"/>
                <a:gd name="T51" fmla="*/ 347 h 509"/>
                <a:gd name="T52" fmla="*/ 429 w 843"/>
                <a:gd name="T53" fmla="*/ 391 h 509"/>
                <a:gd name="T54" fmla="*/ 396 w 843"/>
                <a:gd name="T55" fmla="*/ 421 h 509"/>
                <a:gd name="T56" fmla="*/ 341 w 843"/>
                <a:gd name="T57" fmla="*/ 461 h 509"/>
                <a:gd name="T58" fmla="*/ 282 w 843"/>
                <a:gd name="T59" fmla="*/ 491 h 509"/>
                <a:gd name="T60" fmla="*/ 180 w 843"/>
                <a:gd name="T61" fmla="*/ 508 h 509"/>
                <a:gd name="T62" fmla="*/ 66 w 843"/>
                <a:gd name="T63" fmla="*/ 452 h 509"/>
                <a:gd name="T64" fmla="*/ 48 w 843"/>
                <a:gd name="T65" fmla="*/ 428 h 509"/>
                <a:gd name="T66" fmla="*/ 9 w 843"/>
                <a:gd name="T67" fmla="*/ 334 h 509"/>
                <a:gd name="T68" fmla="*/ 21 w 843"/>
                <a:gd name="T69" fmla="*/ 135 h 509"/>
                <a:gd name="T70" fmla="*/ 37 w 843"/>
                <a:gd name="T71" fmla="*/ 98 h 509"/>
                <a:gd name="T72" fmla="*/ 63 w 843"/>
                <a:gd name="T73" fmla="*/ 60 h 509"/>
                <a:gd name="T74" fmla="*/ 82 w 843"/>
                <a:gd name="T75" fmla="*/ 42 h 509"/>
                <a:gd name="T76" fmla="*/ 110 w 843"/>
                <a:gd name="T77" fmla="*/ 21 h 509"/>
                <a:gd name="T78" fmla="*/ 253 w 843"/>
                <a:gd name="T79" fmla="*/ 8 h 509"/>
                <a:gd name="T80" fmla="*/ 339 w 843"/>
                <a:gd name="T81" fmla="*/ 46 h 509"/>
                <a:gd name="T82" fmla="*/ 419 w 843"/>
                <a:gd name="T83" fmla="*/ 108 h 509"/>
                <a:gd name="T84" fmla="*/ 471 w 843"/>
                <a:gd name="T85" fmla="*/ 162 h 509"/>
                <a:gd name="T86" fmla="*/ 495 w 843"/>
                <a:gd name="T87" fmla="*/ 190 h 509"/>
                <a:gd name="T88" fmla="*/ 504 w 843"/>
                <a:gd name="T89" fmla="*/ 202 h 509"/>
                <a:gd name="T90" fmla="*/ 527 w 843"/>
                <a:gd name="T91" fmla="*/ 232 h 509"/>
                <a:gd name="T92" fmla="*/ 537 w 843"/>
                <a:gd name="T93" fmla="*/ 238 h 509"/>
                <a:gd name="T94" fmla="*/ 545 w 843"/>
                <a:gd name="T95" fmla="*/ 228 h 509"/>
                <a:gd name="T96" fmla="*/ 553 w 843"/>
                <a:gd name="T97" fmla="*/ 218 h 509"/>
                <a:gd name="T98" fmla="*/ 566 w 843"/>
                <a:gd name="T99" fmla="*/ 202 h 509"/>
                <a:gd name="T100" fmla="*/ 597 w 843"/>
                <a:gd name="T101" fmla="*/ 169 h 509"/>
                <a:gd name="T102" fmla="*/ 651 w 843"/>
                <a:gd name="T103" fmla="*/ 129 h 509"/>
                <a:gd name="T104" fmla="*/ 784 w 843"/>
                <a:gd name="T105" fmla="*/ 120 h 509"/>
                <a:gd name="T106" fmla="*/ 810 w 843"/>
                <a:gd name="T107" fmla="*/ 365 h 509"/>
                <a:gd name="T108" fmla="*/ 767 w 843"/>
                <a:gd name="T109" fmla="*/ 398 h 509"/>
                <a:gd name="T110" fmla="*/ 656 w 843"/>
                <a:gd name="T111" fmla="*/ 383 h 509"/>
                <a:gd name="T112" fmla="*/ 626 w 843"/>
                <a:gd name="T113" fmla="*/ 364 h 509"/>
                <a:gd name="T114" fmla="*/ 620 w 843"/>
                <a:gd name="T115" fmla="*/ 360 h 509"/>
                <a:gd name="T116" fmla="*/ 585 w 843"/>
                <a:gd name="T117" fmla="*/ 328 h 509"/>
                <a:gd name="T118" fmla="*/ 559 w 843"/>
                <a:gd name="T119" fmla="*/ 29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3" h="509">
                  <a:moveTo>
                    <a:pt x="565" y="283"/>
                  </a:moveTo>
                  <a:cubicBezTo>
                    <a:pt x="566" y="283"/>
                    <a:pt x="566" y="284"/>
                    <a:pt x="567" y="284"/>
                  </a:cubicBezTo>
                  <a:cubicBezTo>
                    <a:pt x="567" y="284"/>
                    <a:pt x="567" y="285"/>
                    <a:pt x="567" y="285"/>
                  </a:cubicBezTo>
                  <a:cubicBezTo>
                    <a:pt x="567" y="285"/>
                    <a:pt x="567" y="285"/>
                    <a:pt x="567" y="285"/>
                  </a:cubicBezTo>
                  <a:cubicBezTo>
                    <a:pt x="568" y="285"/>
                    <a:pt x="568" y="285"/>
                    <a:pt x="568" y="286"/>
                  </a:cubicBezTo>
                  <a:cubicBezTo>
                    <a:pt x="568" y="286"/>
                    <a:pt x="568" y="286"/>
                    <a:pt x="568" y="286"/>
                  </a:cubicBezTo>
                  <a:cubicBezTo>
                    <a:pt x="568" y="286"/>
                    <a:pt x="568" y="286"/>
                    <a:pt x="568" y="286"/>
                  </a:cubicBezTo>
                  <a:cubicBezTo>
                    <a:pt x="568" y="287"/>
                    <a:pt x="569" y="287"/>
                    <a:pt x="569" y="287"/>
                  </a:cubicBezTo>
                  <a:cubicBezTo>
                    <a:pt x="569" y="287"/>
                    <a:pt x="569" y="287"/>
                    <a:pt x="569" y="287"/>
                  </a:cubicBezTo>
                  <a:cubicBezTo>
                    <a:pt x="569" y="287"/>
                    <a:pt x="569" y="287"/>
                    <a:pt x="569" y="288"/>
                  </a:cubicBezTo>
                  <a:cubicBezTo>
                    <a:pt x="570" y="288"/>
                    <a:pt x="570" y="288"/>
                    <a:pt x="570" y="288"/>
                  </a:cubicBezTo>
                  <a:cubicBezTo>
                    <a:pt x="570" y="288"/>
                    <a:pt x="570" y="288"/>
                    <a:pt x="570" y="288"/>
                  </a:cubicBezTo>
                  <a:cubicBezTo>
                    <a:pt x="570" y="289"/>
                    <a:pt x="570" y="289"/>
                    <a:pt x="570" y="289"/>
                  </a:cubicBezTo>
                  <a:cubicBezTo>
                    <a:pt x="571" y="289"/>
                    <a:pt x="571" y="290"/>
                    <a:pt x="571" y="290"/>
                  </a:cubicBezTo>
                  <a:cubicBezTo>
                    <a:pt x="571" y="290"/>
                    <a:pt x="571" y="290"/>
                    <a:pt x="572" y="291"/>
                  </a:cubicBezTo>
                  <a:cubicBezTo>
                    <a:pt x="572" y="291"/>
                    <a:pt x="572" y="291"/>
                    <a:pt x="572" y="292"/>
                  </a:cubicBezTo>
                  <a:cubicBezTo>
                    <a:pt x="573" y="293"/>
                    <a:pt x="574" y="294"/>
                    <a:pt x="575" y="295"/>
                  </a:cubicBezTo>
                  <a:cubicBezTo>
                    <a:pt x="575" y="295"/>
                    <a:pt x="576" y="296"/>
                    <a:pt x="576" y="296"/>
                  </a:cubicBezTo>
                  <a:cubicBezTo>
                    <a:pt x="576" y="296"/>
                    <a:pt x="576" y="297"/>
                    <a:pt x="576" y="297"/>
                  </a:cubicBezTo>
                  <a:cubicBezTo>
                    <a:pt x="577" y="297"/>
                    <a:pt x="577" y="297"/>
                    <a:pt x="577" y="297"/>
                  </a:cubicBezTo>
                  <a:cubicBezTo>
                    <a:pt x="577" y="297"/>
                    <a:pt x="577" y="297"/>
                    <a:pt x="577" y="298"/>
                  </a:cubicBezTo>
                  <a:cubicBezTo>
                    <a:pt x="577" y="298"/>
                    <a:pt x="578" y="298"/>
                    <a:pt x="578" y="298"/>
                  </a:cubicBezTo>
                  <a:cubicBezTo>
                    <a:pt x="578" y="298"/>
                    <a:pt x="578" y="298"/>
                    <a:pt x="578" y="298"/>
                  </a:cubicBezTo>
                  <a:cubicBezTo>
                    <a:pt x="578" y="299"/>
                    <a:pt x="578" y="299"/>
                    <a:pt x="578" y="299"/>
                  </a:cubicBezTo>
                  <a:cubicBezTo>
                    <a:pt x="578" y="299"/>
                    <a:pt x="578" y="299"/>
                    <a:pt x="578" y="299"/>
                  </a:cubicBezTo>
                  <a:cubicBezTo>
                    <a:pt x="579" y="299"/>
                    <a:pt x="579" y="300"/>
                    <a:pt x="579" y="300"/>
                  </a:cubicBezTo>
                  <a:cubicBezTo>
                    <a:pt x="579" y="300"/>
                    <a:pt x="579" y="300"/>
                    <a:pt x="579" y="300"/>
                  </a:cubicBezTo>
                  <a:cubicBezTo>
                    <a:pt x="579" y="300"/>
                    <a:pt x="580" y="300"/>
                    <a:pt x="580" y="301"/>
                  </a:cubicBezTo>
                  <a:cubicBezTo>
                    <a:pt x="580" y="301"/>
                    <a:pt x="580" y="301"/>
                    <a:pt x="580" y="301"/>
                  </a:cubicBezTo>
                  <a:cubicBezTo>
                    <a:pt x="580" y="301"/>
                    <a:pt x="581" y="302"/>
                    <a:pt x="581" y="302"/>
                  </a:cubicBezTo>
                  <a:cubicBezTo>
                    <a:pt x="581" y="303"/>
                    <a:pt x="581" y="303"/>
                    <a:pt x="582" y="303"/>
                  </a:cubicBezTo>
                  <a:cubicBezTo>
                    <a:pt x="582" y="304"/>
                    <a:pt x="583" y="304"/>
                    <a:pt x="583" y="305"/>
                  </a:cubicBezTo>
                  <a:cubicBezTo>
                    <a:pt x="584" y="305"/>
                    <a:pt x="584" y="306"/>
                    <a:pt x="585" y="306"/>
                  </a:cubicBezTo>
                  <a:cubicBezTo>
                    <a:pt x="585" y="307"/>
                    <a:pt x="586" y="308"/>
                    <a:pt x="587" y="309"/>
                  </a:cubicBezTo>
                  <a:cubicBezTo>
                    <a:pt x="587" y="309"/>
                    <a:pt x="587" y="310"/>
                    <a:pt x="587" y="310"/>
                  </a:cubicBezTo>
                  <a:cubicBezTo>
                    <a:pt x="588" y="311"/>
                    <a:pt x="590" y="312"/>
                    <a:pt x="591" y="313"/>
                  </a:cubicBezTo>
                  <a:cubicBezTo>
                    <a:pt x="591" y="313"/>
                    <a:pt x="591" y="314"/>
                    <a:pt x="592" y="315"/>
                  </a:cubicBezTo>
                  <a:cubicBezTo>
                    <a:pt x="592" y="315"/>
                    <a:pt x="593" y="316"/>
                    <a:pt x="593" y="316"/>
                  </a:cubicBezTo>
                  <a:cubicBezTo>
                    <a:pt x="596" y="319"/>
                    <a:pt x="599" y="322"/>
                    <a:pt x="601" y="324"/>
                  </a:cubicBezTo>
                  <a:cubicBezTo>
                    <a:pt x="602" y="324"/>
                    <a:pt x="602" y="325"/>
                    <a:pt x="603" y="325"/>
                  </a:cubicBezTo>
                  <a:cubicBezTo>
                    <a:pt x="604" y="326"/>
                    <a:pt x="604" y="327"/>
                    <a:pt x="605" y="328"/>
                  </a:cubicBezTo>
                  <a:cubicBezTo>
                    <a:pt x="605" y="328"/>
                    <a:pt x="606" y="328"/>
                    <a:pt x="606" y="328"/>
                  </a:cubicBezTo>
                  <a:cubicBezTo>
                    <a:pt x="607" y="330"/>
                    <a:pt x="609" y="331"/>
                    <a:pt x="610" y="332"/>
                  </a:cubicBezTo>
                  <a:cubicBezTo>
                    <a:pt x="610" y="332"/>
                    <a:pt x="610" y="333"/>
                    <a:pt x="611" y="333"/>
                  </a:cubicBezTo>
                  <a:cubicBezTo>
                    <a:pt x="618" y="339"/>
                    <a:pt x="627" y="346"/>
                    <a:pt x="635" y="352"/>
                  </a:cubicBezTo>
                  <a:cubicBezTo>
                    <a:pt x="635" y="352"/>
                    <a:pt x="635" y="353"/>
                    <a:pt x="636" y="353"/>
                  </a:cubicBezTo>
                  <a:cubicBezTo>
                    <a:pt x="636" y="353"/>
                    <a:pt x="636" y="353"/>
                    <a:pt x="637" y="353"/>
                  </a:cubicBezTo>
                  <a:cubicBezTo>
                    <a:pt x="637" y="353"/>
                    <a:pt x="637" y="354"/>
                    <a:pt x="637" y="354"/>
                  </a:cubicBezTo>
                  <a:cubicBezTo>
                    <a:pt x="638" y="354"/>
                    <a:pt x="638" y="354"/>
                    <a:pt x="638" y="355"/>
                  </a:cubicBezTo>
                  <a:cubicBezTo>
                    <a:pt x="639" y="355"/>
                    <a:pt x="639" y="355"/>
                    <a:pt x="639" y="355"/>
                  </a:cubicBezTo>
                  <a:cubicBezTo>
                    <a:pt x="640" y="355"/>
                    <a:pt x="640" y="356"/>
                    <a:pt x="640" y="356"/>
                  </a:cubicBezTo>
                  <a:cubicBezTo>
                    <a:pt x="640" y="356"/>
                    <a:pt x="641" y="356"/>
                    <a:pt x="641" y="357"/>
                  </a:cubicBezTo>
                  <a:cubicBezTo>
                    <a:pt x="641" y="357"/>
                    <a:pt x="642" y="357"/>
                    <a:pt x="642" y="357"/>
                  </a:cubicBezTo>
                  <a:cubicBezTo>
                    <a:pt x="649" y="362"/>
                    <a:pt x="656" y="366"/>
                    <a:pt x="663" y="370"/>
                  </a:cubicBezTo>
                  <a:cubicBezTo>
                    <a:pt x="677" y="377"/>
                    <a:pt x="691" y="383"/>
                    <a:pt x="708" y="387"/>
                  </a:cubicBezTo>
                  <a:cubicBezTo>
                    <a:pt x="717" y="389"/>
                    <a:pt x="726" y="390"/>
                    <a:pt x="736" y="389"/>
                  </a:cubicBezTo>
                  <a:cubicBezTo>
                    <a:pt x="738" y="389"/>
                    <a:pt x="740" y="389"/>
                    <a:pt x="742" y="389"/>
                  </a:cubicBezTo>
                  <a:cubicBezTo>
                    <a:pt x="745" y="388"/>
                    <a:pt x="749" y="388"/>
                    <a:pt x="752" y="387"/>
                  </a:cubicBezTo>
                  <a:cubicBezTo>
                    <a:pt x="765" y="384"/>
                    <a:pt x="776" y="378"/>
                    <a:pt x="785" y="370"/>
                  </a:cubicBezTo>
                  <a:cubicBezTo>
                    <a:pt x="803" y="355"/>
                    <a:pt x="816" y="332"/>
                    <a:pt x="822" y="305"/>
                  </a:cubicBezTo>
                  <a:cubicBezTo>
                    <a:pt x="822" y="304"/>
                    <a:pt x="822" y="304"/>
                    <a:pt x="823" y="303"/>
                  </a:cubicBezTo>
                  <a:cubicBezTo>
                    <a:pt x="824" y="298"/>
                    <a:pt x="825" y="293"/>
                    <a:pt x="826" y="287"/>
                  </a:cubicBezTo>
                  <a:cubicBezTo>
                    <a:pt x="829" y="266"/>
                    <a:pt x="829" y="241"/>
                    <a:pt x="825" y="218"/>
                  </a:cubicBezTo>
                  <a:cubicBezTo>
                    <a:pt x="822" y="198"/>
                    <a:pt x="815" y="179"/>
                    <a:pt x="806" y="164"/>
                  </a:cubicBezTo>
                  <a:cubicBezTo>
                    <a:pt x="803" y="158"/>
                    <a:pt x="799" y="154"/>
                    <a:pt x="796" y="149"/>
                  </a:cubicBezTo>
                  <a:cubicBezTo>
                    <a:pt x="795" y="149"/>
                    <a:pt x="794" y="148"/>
                    <a:pt x="794" y="148"/>
                  </a:cubicBezTo>
                  <a:cubicBezTo>
                    <a:pt x="794" y="147"/>
                    <a:pt x="793" y="146"/>
                    <a:pt x="793" y="146"/>
                  </a:cubicBezTo>
                  <a:cubicBezTo>
                    <a:pt x="792" y="145"/>
                    <a:pt x="791" y="144"/>
                    <a:pt x="790" y="143"/>
                  </a:cubicBezTo>
                  <a:cubicBezTo>
                    <a:pt x="789" y="142"/>
                    <a:pt x="788" y="142"/>
                    <a:pt x="788" y="142"/>
                  </a:cubicBezTo>
                  <a:cubicBezTo>
                    <a:pt x="787" y="141"/>
                    <a:pt x="787" y="140"/>
                    <a:pt x="786" y="140"/>
                  </a:cubicBezTo>
                  <a:cubicBezTo>
                    <a:pt x="785" y="139"/>
                    <a:pt x="784" y="138"/>
                    <a:pt x="782" y="137"/>
                  </a:cubicBezTo>
                  <a:cubicBezTo>
                    <a:pt x="782" y="137"/>
                    <a:pt x="782" y="136"/>
                    <a:pt x="781" y="136"/>
                  </a:cubicBezTo>
                  <a:cubicBezTo>
                    <a:pt x="780" y="135"/>
                    <a:pt x="779" y="135"/>
                    <a:pt x="778" y="134"/>
                  </a:cubicBezTo>
                  <a:cubicBezTo>
                    <a:pt x="777" y="133"/>
                    <a:pt x="775" y="132"/>
                    <a:pt x="774" y="131"/>
                  </a:cubicBezTo>
                  <a:cubicBezTo>
                    <a:pt x="773" y="131"/>
                    <a:pt x="772" y="130"/>
                    <a:pt x="772" y="130"/>
                  </a:cubicBezTo>
                  <a:cubicBezTo>
                    <a:pt x="770" y="129"/>
                    <a:pt x="769" y="128"/>
                    <a:pt x="768" y="128"/>
                  </a:cubicBezTo>
                  <a:cubicBezTo>
                    <a:pt x="756" y="123"/>
                    <a:pt x="742" y="119"/>
                    <a:pt x="726" y="120"/>
                  </a:cubicBezTo>
                  <a:cubicBezTo>
                    <a:pt x="726" y="120"/>
                    <a:pt x="726" y="120"/>
                    <a:pt x="725" y="120"/>
                  </a:cubicBezTo>
                  <a:cubicBezTo>
                    <a:pt x="713" y="121"/>
                    <a:pt x="702" y="123"/>
                    <a:pt x="692" y="127"/>
                  </a:cubicBezTo>
                  <a:cubicBezTo>
                    <a:pt x="676" y="132"/>
                    <a:pt x="662" y="140"/>
                    <a:pt x="648" y="148"/>
                  </a:cubicBezTo>
                  <a:cubicBezTo>
                    <a:pt x="648" y="148"/>
                    <a:pt x="648" y="148"/>
                    <a:pt x="648" y="148"/>
                  </a:cubicBezTo>
                  <a:cubicBezTo>
                    <a:pt x="647" y="149"/>
                    <a:pt x="647" y="149"/>
                    <a:pt x="647" y="149"/>
                  </a:cubicBezTo>
                  <a:cubicBezTo>
                    <a:pt x="647" y="149"/>
                    <a:pt x="646" y="149"/>
                    <a:pt x="646" y="149"/>
                  </a:cubicBezTo>
                  <a:cubicBezTo>
                    <a:pt x="646" y="150"/>
                    <a:pt x="646" y="150"/>
                    <a:pt x="645" y="150"/>
                  </a:cubicBezTo>
                  <a:cubicBezTo>
                    <a:pt x="645" y="150"/>
                    <a:pt x="645" y="150"/>
                    <a:pt x="645" y="150"/>
                  </a:cubicBezTo>
                  <a:cubicBezTo>
                    <a:pt x="627" y="162"/>
                    <a:pt x="611" y="175"/>
                    <a:pt x="597" y="189"/>
                  </a:cubicBezTo>
                  <a:cubicBezTo>
                    <a:pt x="596" y="191"/>
                    <a:pt x="594" y="193"/>
                    <a:pt x="592" y="194"/>
                  </a:cubicBezTo>
                  <a:cubicBezTo>
                    <a:pt x="592" y="194"/>
                    <a:pt x="592" y="195"/>
                    <a:pt x="592" y="195"/>
                  </a:cubicBezTo>
                  <a:cubicBezTo>
                    <a:pt x="591" y="196"/>
                    <a:pt x="590" y="197"/>
                    <a:pt x="589" y="197"/>
                  </a:cubicBezTo>
                  <a:cubicBezTo>
                    <a:pt x="589" y="198"/>
                    <a:pt x="588" y="198"/>
                    <a:pt x="588" y="199"/>
                  </a:cubicBezTo>
                  <a:cubicBezTo>
                    <a:pt x="588" y="199"/>
                    <a:pt x="588" y="199"/>
                    <a:pt x="588" y="200"/>
                  </a:cubicBezTo>
                  <a:cubicBezTo>
                    <a:pt x="587" y="200"/>
                    <a:pt x="587" y="200"/>
                    <a:pt x="586" y="201"/>
                  </a:cubicBezTo>
                  <a:cubicBezTo>
                    <a:pt x="585" y="202"/>
                    <a:pt x="584" y="203"/>
                    <a:pt x="584" y="204"/>
                  </a:cubicBezTo>
                  <a:cubicBezTo>
                    <a:pt x="583" y="204"/>
                    <a:pt x="583" y="205"/>
                    <a:pt x="583" y="205"/>
                  </a:cubicBezTo>
                  <a:cubicBezTo>
                    <a:pt x="582" y="206"/>
                    <a:pt x="581" y="207"/>
                    <a:pt x="580" y="208"/>
                  </a:cubicBezTo>
                  <a:cubicBezTo>
                    <a:pt x="580" y="208"/>
                    <a:pt x="580" y="208"/>
                    <a:pt x="580" y="209"/>
                  </a:cubicBezTo>
                  <a:cubicBezTo>
                    <a:pt x="579" y="209"/>
                    <a:pt x="579" y="210"/>
                    <a:pt x="578" y="210"/>
                  </a:cubicBezTo>
                  <a:cubicBezTo>
                    <a:pt x="578" y="211"/>
                    <a:pt x="578" y="211"/>
                    <a:pt x="577" y="211"/>
                  </a:cubicBezTo>
                  <a:cubicBezTo>
                    <a:pt x="577" y="212"/>
                    <a:pt x="577" y="212"/>
                    <a:pt x="576" y="213"/>
                  </a:cubicBezTo>
                  <a:cubicBezTo>
                    <a:pt x="575" y="215"/>
                    <a:pt x="573" y="218"/>
                    <a:pt x="571" y="220"/>
                  </a:cubicBezTo>
                  <a:cubicBezTo>
                    <a:pt x="570" y="220"/>
                    <a:pt x="570" y="221"/>
                    <a:pt x="569" y="221"/>
                  </a:cubicBezTo>
                  <a:cubicBezTo>
                    <a:pt x="569" y="222"/>
                    <a:pt x="569" y="222"/>
                    <a:pt x="569" y="222"/>
                  </a:cubicBezTo>
                  <a:cubicBezTo>
                    <a:pt x="569" y="222"/>
                    <a:pt x="569" y="222"/>
                    <a:pt x="569" y="222"/>
                  </a:cubicBezTo>
                  <a:cubicBezTo>
                    <a:pt x="568" y="223"/>
                    <a:pt x="568" y="223"/>
                    <a:pt x="568" y="224"/>
                  </a:cubicBezTo>
                  <a:cubicBezTo>
                    <a:pt x="567" y="225"/>
                    <a:pt x="566" y="226"/>
                    <a:pt x="565" y="227"/>
                  </a:cubicBezTo>
                  <a:cubicBezTo>
                    <a:pt x="561" y="232"/>
                    <a:pt x="557" y="237"/>
                    <a:pt x="553" y="243"/>
                  </a:cubicBezTo>
                  <a:cubicBezTo>
                    <a:pt x="553" y="243"/>
                    <a:pt x="553" y="243"/>
                    <a:pt x="553" y="243"/>
                  </a:cubicBezTo>
                  <a:cubicBezTo>
                    <a:pt x="553" y="243"/>
                    <a:pt x="553" y="243"/>
                    <a:pt x="553" y="243"/>
                  </a:cubicBezTo>
                  <a:cubicBezTo>
                    <a:pt x="552" y="244"/>
                    <a:pt x="551" y="245"/>
                    <a:pt x="551" y="245"/>
                  </a:cubicBezTo>
                  <a:cubicBezTo>
                    <a:pt x="551" y="245"/>
                    <a:pt x="551" y="246"/>
                    <a:pt x="551" y="246"/>
                  </a:cubicBezTo>
                  <a:cubicBezTo>
                    <a:pt x="550" y="247"/>
                    <a:pt x="549" y="248"/>
                    <a:pt x="548" y="249"/>
                  </a:cubicBezTo>
                  <a:cubicBezTo>
                    <a:pt x="547" y="250"/>
                    <a:pt x="547" y="251"/>
                    <a:pt x="546" y="252"/>
                  </a:cubicBezTo>
                  <a:cubicBezTo>
                    <a:pt x="545" y="253"/>
                    <a:pt x="544" y="254"/>
                    <a:pt x="544" y="255"/>
                  </a:cubicBezTo>
                  <a:cubicBezTo>
                    <a:pt x="551" y="264"/>
                    <a:pt x="558" y="273"/>
                    <a:pt x="565" y="283"/>
                  </a:cubicBezTo>
                  <a:moveTo>
                    <a:pt x="506" y="229"/>
                  </a:moveTo>
                  <a:cubicBezTo>
                    <a:pt x="504" y="225"/>
                    <a:pt x="501" y="222"/>
                    <a:pt x="499" y="219"/>
                  </a:cubicBezTo>
                  <a:cubicBezTo>
                    <a:pt x="498" y="218"/>
                    <a:pt x="498" y="218"/>
                    <a:pt x="498" y="218"/>
                  </a:cubicBezTo>
                  <a:cubicBezTo>
                    <a:pt x="498" y="217"/>
                    <a:pt x="498" y="217"/>
                    <a:pt x="497" y="217"/>
                  </a:cubicBezTo>
                  <a:cubicBezTo>
                    <a:pt x="497" y="217"/>
                    <a:pt x="497" y="217"/>
                    <a:pt x="497" y="216"/>
                  </a:cubicBezTo>
                  <a:cubicBezTo>
                    <a:pt x="497" y="216"/>
                    <a:pt x="496" y="216"/>
                    <a:pt x="496" y="216"/>
                  </a:cubicBezTo>
                  <a:cubicBezTo>
                    <a:pt x="496" y="215"/>
                    <a:pt x="495" y="214"/>
                    <a:pt x="495" y="214"/>
                  </a:cubicBezTo>
                  <a:cubicBezTo>
                    <a:pt x="495" y="214"/>
                    <a:pt x="495" y="214"/>
                    <a:pt x="495" y="214"/>
                  </a:cubicBezTo>
                  <a:cubicBezTo>
                    <a:pt x="495" y="213"/>
                    <a:pt x="494" y="213"/>
                    <a:pt x="494" y="213"/>
                  </a:cubicBezTo>
                  <a:cubicBezTo>
                    <a:pt x="494" y="212"/>
                    <a:pt x="493" y="211"/>
                    <a:pt x="492" y="211"/>
                  </a:cubicBezTo>
                  <a:cubicBezTo>
                    <a:pt x="492" y="210"/>
                    <a:pt x="492" y="210"/>
                    <a:pt x="492" y="210"/>
                  </a:cubicBezTo>
                  <a:cubicBezTo>
                    <a:pt x="492" y="210"/>
                    <a:pt x="492" y="210"/>
                    <a:pt x="491" y="209"/>
                  </a:cubicBezTo>
                  <a:cubicBezTo>
                    <a:pt x="491" y="209"/>
                    <a:pt x="490" y="208"/>
                    <a:pt x="490" y="208"/>
                  </a:cubicBezTo>
                  <a:cubicBezTo>
                    <a:pt x="489" y="207"/>
                    <a:pt x="489" y="206"/>
                    <a:pt x="489" y="206"/>
                  </a:cubicBezTo>
                  <a:cubicBezTo>
                    <a:pt x="488" y="206"/>
                    <a:pt x="488" y="206"/>
                    <a:pt x="488" y="205"/>
                  </a:cubicBezTo>
                  <a:cubicBezTo>
                    <a:pt x="488" y="205"/>
                    <a:pt x="488" y="205"/>
                    <a:pt x="488" y="205"/>
                  </a:cubicBezTo>
                  <a:cubicBezTo>
                    <a:pt x="488" y="204"/>
                    <a:pt x="487" y="204"/>
                    <a:pt x="487" y="204"/>
                  </a:cubicBezTo>
                  <a:cubicBezTo>
                    <a:pt x="487" y="204"/>
                    <a:pt x="487" y="203"/>
                    <a:pt x="487" y="203"/>
                  </a:cubicBezTo>
                  <a:cubicBezTo>
                    <a:pt x="486" y="203"/>
                    <a:pt x="486" y="203"/>
                    <a:pt x="486" y="203"/>
                  </a:cubicBezTo>
                  <a:cubicBezTo>
                    <a:pt x="486" y="203"/>
                    <a:pt x="486" y="202"/>
                    <a:pt x="485" y="202"/>
                  </a:cubicBezTo>
                  <a:cubicBezTo>
                    <a:pt x="485" y="201"/>
                    <a:pt x="484" y="200"/>
                    <a:pt x="483" y="199"/>
                  </a:cubicBezTo>
                  <a:cubicBezTo>
                    <a:pt x="483" y="199"/>
                    <a:pt x="483" y="198"/>
                    <a:pt x="483" y="198"/>
                  </a:cubicBezTo>
                  <a:cubicBezTo>
                    <a:pt x="482" y="198"/>
                    <a:pt x="482" y="198"/>
                    <a:pt x="482" y="198"/>
                  </a:cubicBezTo>
                  <a:cubicBezTo>
                    <a:pt x="482" y="197"/>
                    <a:pt x="482" y="197"/>
                    <a:pt x="482" y="197"/>
                  </a:cubicBezTo>
                  <a:cubicBezTo>
                    <a:pt x="482" y="197"/>
                    <a:pt x="481" y="197"/>
                    <a:pt x="481" y="197"/>
                  </a:cubicBezTo>
                  <a:cubicBezTo>
                    <a:pt x="481" y="196"/>
                    <a:pt x="481" y="196"/>
                    <a:pt x="481" y="196"/>
                  </a:cubicBezTo>
                  <a:cubicBezTo>
                    <a:pt x="480" y="196"/>
                    <a:pt x="480" y="195"/>
                    <a:pt x="480" y="195"/>
                  </a:cubicBezTo>
                  <a:cubicBezTo>
                    <a:pt x="480" y="195"/>
                    <a:pt x="479" y="194"/>
                    <a:pt x="479" y="194"/>
                  </a:cubicBezTo>
                  <a:cubicBezTo>
                    <a:pt x="479" y="194"/>
                    <a:pt x="479" y="193"/>
                    <a:pt x="479" y="193"/>
                  </a:cubicBezTo>
                  <a:cubicBezTo>
                    <a:pt x="478" y="193"/>
                    <a:pt x="478" y="193"/>
                    <a:pt x="478" y="193"/>
                  </a:cubicBezTo>
                  <a:cubicBezTo>
                    <a:pt x="478" y="193"/>
                    <a:pt x="478" y="192"/>
                    <a:pt x="478" y="192"/>
                  </a:cubicBezTo>
                  <a:cubicBezTo>
                    <a:pt x="477" y="192"/>
                    <a:pt x="477" y="191"/>
                    <a:pt x="477" y="191"/>
                  </a:cubicBezTo>
                  <a:cubicBezTo>
                    <a:pt x="476" y="190"/>
                    <a:pt x="475" y="190"/>
                    <a:pt x="475" y="189"/>
                  </a:cubicBezTo>
                  <a:cubicBezTo>
                    <a:pt x="473" y="187"/>
                    <a:pt x="471" y="184"/>
                    <a:pt x="469" y="182"/>
                  </a:cubicBezTo>
                  <a:cubicBezTo>
                    <a:pt x="469" y="182"/>
                    <a:pt x="468" y="181"/>
                    <a:pt x="467" y="180"/>
                  </a:cubicBezTo>
                  <a:cubicBezTo>
                    <a:pt x="467" y="179"/>
                    <a:pt x="466" y="178"/>
                    <a:pt x="465" y="178"/>
                  </a:cubicBezTo>
                  <a:cubicBezTo>
                    <a:pt x="464" y="177"/>
                    <a:pt x="463" y="176"/>
                    <a:pt x="463" y="175"/>
                  </a:cubicBezTo>
                  <a:cubicBezTo>
                    <a:pt x="442" y="151"/>
                    <a:pt x="420" y="128"/>
                    <a:pt x="396" y="107"/>
                  </a:cubicBezTo>
                  <a:cubicBezTo>
                    <a:pt x="395" y="107"/>
                    <a:pt x="394" y="106"/>
                    <a:pt x="394" y="105"/>
                  </a:cubicBezTo>
                  <a:cubicBezTo>
                    <a:pt x="393" y="105"/>
                    <a:pt x="392" y="104"/>
                    <a:pt x="391" y="103"/>
                  </a:cubicBezTo>
                  <a:cubicBezTo>
                    <a:pt x="391" y="103"/>
                    <a:pt x="391" y="103"/>
                    <a:pt x="391" y="103"/>
                  </a:cubicBezTo>
                  <a:cubicBezTo>
                    <a:pt x="390" y="103"/>
                    <a:pt x="390" y="102"/>
                    <a:pt x="390" y="102"/>
                  </a:cubicBezTo>
                  <a:cubicBezTo>
                    <a:pt x="390" y="102"/>
                    <a:pt x="390" y="102"/>
                    <a:pt x="389" y="102"/>
                  </a:cubicBezTo>
                  <a:cubicBezTo>
                    <a:pt x="389" y="102"/>
                    <a:pt x="389" y="101"/>
                    <a:pt x="389" y="101"/>
                  </a:cubicBezTo>
                  <a:cubicBezTo>
                    <a:pt x="389" y="101"/>
                    <a:pt x="388" y="101"/>
                    <a:pt x="388" y="101"/>
                  </a:cubicBezTo>
                  <a:cubicBezTo>
                    <a:pt x="388" y="101"/>
                    <a:pt x="388" y="101"/>
                    <a:pt x="388" y="100"/>
                  </a:cubicBezTo>
                  <a:cubicBezTo>
                    <a:pt x="388" y="100"/>
                    <a:pt x="387" y="100"/>
                    <a:pt x="387" y="100"/>
                  </a:cubicBezTo>
                  <a:cubicBezTo>
                    <a:pt x="387" y="99"/>
                    <a:pt x="386" y="99"/>
                    <a:pt x="386" y="99"/>
                  </a:cubicBezTo>
                  <a:cubicBezTo>
                    <a:pt x="385" y="98"/>
                    <a:pt x="385" y="98"/>
                    <a:pt x="384" y="97"/>
                  </a:cubicBezTo>
                  <a:cubicBezTo>
                    <a:pt x="384" y="97"/>
                    <a:pt x="383" y="96"/>
                    <a:pt x="383" y="96"/>
                  </a:cubicBezTo>
                  <a:cubicBezTo>
                    <a:pt x="382" y="96"/>
                    <a:pt x="382" y="95"/>
                    <a:pt x="382" y="95"/>
                  </a:cubicBezTo>
                  <a:cubicBezTo>
                    <a:pt x="382" y="95"/>
                    <a:pt x="382" y="95"/>
                    <a:pt x="381" y="95"/>
                  </a:cubicBezTo>
                  <a:cubicBezTo>
                    <a:pt x="381" y="95"/>
                    <a:pt x="381" y="94"/>
                    <a:pt x="380" y="94"/>
                  </a:cubicBezTo>
                  <a:cubicBezTo>
                    <a:pt x="379" y="93"/>
                    <a:pt x="379" y="93"/>
                    <a:pt x="378" y="92"/>
                  </a:cubicBezTo>
                  <a:cubicBezTo>
                    <a:pt x="378" y="92"/>
                    <a:pt x="377" y="92"/>
                    <a:pt x="377" y="92"/>
                  </a:cubicBezTo>
                  <a:cubicBezTo>
                    <a:pt x="377" y="92"/>
                    <a:pt x="377" y="91"/>
                    <a:pt x="377" y="91"/>
                  </a:cubicBezTo>
                  <a:cubicBezTo>
                    <a:pt x="377" y="91"/>
                    <a:pt x="376" y="91"/>
                    <a:pt x="376" y="91"/>
                  </a:cubicBezTo>
                  <a:cubicBezTo>
                    <a:pt x="376" y="91"/>
                    <a:pt x="376" y="90"/>
                    <a:pt x="376" y="90"/>
                  </a:cubicBezTo>
                  <a:cubicBezTo>
                    <a:pt x="376" y="90"/>
                    <a:pt x="375" y="90"/>
                    <a:pt x="375" y="90"/>
                  </a:cubicBezTo>
                  <a:cubicBezTo>
                    <a:pt x="375" y="90"/>
                    <a:pt x="375" y="90"/>
                    <a:pt x="374" y="89"/>
                  </a:cubicBezTo>
                  <a:cubicBezTo>
                    <a:pt x="367" y="84"/>
                    <a:pt x="360" y="78"/>
                    <a:pt x="353" y="74"/>
                  </a:cubicBezTo>
                  <a:cubicBezTo>
                    <a:pt x="352" y="73"/>
                    <a:pt x="351" y="72"/>
                    <a:pt x="350" y="72"/>
                  </a:cubicBezTo>
                  <a:cubicBezTo>
                    <a:pt x="349" y="71"/>
                    <a:pt x="347" y="70"/>
                    <a:pt x="346" y="69"/>
                  </a:cubicBezTo>
                  <a:cubicBezTo>
                    <a:pt x="344" y="67"/>
                    <a:pt x="342" y="66"/>
                    <a:pt x="340" y="65"/>
                  </a:cubicBezTo>
                  <a:cubicBezTo>
                    <a:pt x="339" y="64"/>
                    <a:pt x="337" y="63"/>
                    <a:pt x="335" y="62"/>
                  </a:cubicBezTo>
                  <a:cubicBezTo>
                    <a:pt x="329" y="58"/>
                    <a:pt x="324" y="55"/>
                    <a:pt x="318" y="52"/>
                  </a:cubicBezTo>
                  <a:cubicBezTo>
                    <a:pt x="314" y="49"/>
                    <a:pt x="310" y="47"/>
                    <a:pt x="306" y="45"/>
                  </a:cubicBezTo>
                  <a:cubicBezTo>
                    <a:pt x="301" y="42"/>
                    <a:pt x="295" y="39"/>
                    <a:pt x="288" y="37"/>
                  </a:cubicBezTo>
                  <a:cubicBezTo>
                    <a:pt x="287" y="36"/>
                    <a:pt x="286" y="36"/>
                    <a:pt x="285" y="35"/>
                  </a:cubicBezTo>
                  <a:cubicBezTo>
                    <a:pt x="285" y="35"/>
                    <a:pt x="285" y="35"/>
                    <a:pt x="285" y="35"/>
                  </a:cubicBezTo>
                  <a:cubicBezTo>
                    <a:pt x="284" y="35"/>
                    <a:pt x="284" y="35"/>
                    <a:pt x="284" y="35"/>
                  </a:cubicBezTo>
                  <a:cubicBezTo>
                    <a:pt x="284" y="35"/>
                    <a:pt x="284" y="35"/>
                    <a:pt x="283" y="35"/>
                  </a:cubicBezTo>
                  <a:cubicBezTo>
                    <a:pt x="283" y="35"/>
                    <a:pt x="283" y="34"/>
                    <a:pt x="283" y="34"/>
                  </a:cubicBezTo>
                  <a:cubicBezTo>
                    <a:pt x="283" y="34"/>
                    <a:pt x="283" y="34"/>
                    <a:pt x="283" y="34"/>
                  </a:cubicBezTo>
                  <a:cubicBezTo>
                    <a:pt x="282" y="34"/>
                    <a:pt x="282" y="34"/>
                    <a:pt x="282" y="34"/>
                  </a:cubicBezTo>
                  <a:cubicBezTo>
                    <a:pt x="276" y="32"/>
                    <a:pt x="269" y="29"/>
                    <a:pt x="263" y="27"/>
                  </a:cubicBezTo>
                  <a:cubicBezTo>
                    <a:pt x="260" y="26"/>
                    <a:pt x="257" y="25"/>
                    <a:pt x="255" y="25"/>
                  </a:cubicBezTo>
                  <a:cubicBezTo>
                    <a:pt x="255" y="24"/>
                    <a:pt x="254" y="24"/>
                    <a:pt x="254" y="24"/>
                  </a:cubicBezTo>
                  <a:cubicBezTo>
                    <a:pt x="254" y="24"/>
                    <a:pt x="253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1" y="23"/>
                    <a:pt x="251" y="23"/>
                    <a:pt x="251" y="23"/>
                  </a:cubicBezTo>
                  <a:cubicBezTo>
                    <a:pt x="232" y="18"/>
                    <a:pt x="211" y="15"/>
                    <a:pt x="188" y="15"/>
                  </a:cubicBezTo>
                  <a:cubicBezTo>
                    <a:pt x="183" y="16"/>
                    <a:pt x="178" y="16"/>
                    <a:pt x="173" y="17"/>
                  </a:cubicBezTo>
                  <a:cubicBezTo>
                    <a:pt x="168" y="17"/>
                    <a:pt x="163" y="18"/>
                    <a:pt x="159" y="19"/>
                  </a:cubicBezTo>
                  <a:cubicBezTo>
                    <a:pt x="158" y="19"/>
                    <a:pt x="157" y="19"/>
                    <a:pt x="156" y="19"/>
                  </a:cubicBezTo>
                  <a:cubicBezTo>
                    <a:pt x="156" y="19"/>
                    <a:pt x="155" y="20"/>
                    <a:pt x="154" y="20"/>
                  </a:cubicBezTo>
                  <a:cubicBezTo>
                    <a:pt x="147" y="22"/>
                    <a:pt x="141" y="24"/>
                    <a:pt x="135" y="26"/>
                  </a:cubicBezTo>
                  <a:cubicBezTo>
                    <a:pt x="134" y="26"/>
                    <a:pt x="133" y="27"/>
                    <a:pt x="133" y="27"/>
                  </a:cubicBezTo>
                  <a:cubicBezTo>
                    <a:pt x="118" y="33"/>
                    <a:pt x="107" y="40"/>
                    <a:pt x="96" y="49"/>
                  </a:cubicBezTo>
                  <a:cubicBezTo>
                    <a:pt x="92" y="52"/>
                    <a:pt x="88" y="56"/>
                    <a:pt x="84" y="60"/>
                  </a:cubicBezTo>
                  <a:cubicBezTo>
                    <a:pt x="68" y="76"/>
                    <a:pt x="54" y="96"/>
                    <a:pt x="44" y="118"/>
                  </a:cubicBezTo>
                  <a:cubicBezTo>
                    <a:pt x="43" y="121"/>
                    <a:pt x="41" y="124"/>
                    <a:pt x="40" y="127"/>
                  </a:cubicBezTo>
                  <a:cubicBezTo>
                    <a:pt x="37" y="134"/>
                    <a:pt x="34" y="142"/>
                    <a:pt x="32" y="150"/>
                  </a:cubicBezTo>
                  <a:cubicBezTo>
                    <a:pt x="31" y="152"/>
                    <a:pt x="30" y="155"/>
                    <a:pt x="29" y="158"/>
                  </a:cubicBezTo>
                  <a:cubicBezTo>
                    <a:pt x="29" y="158"/>
                    <a:pt x="29" y="158"/>
                    <a:pt x="29" y="158"/>
                  </a:cubicBezTo>
                  <a:cubicBezTo>
                    <a:pt x="29" y="159"/>
                    <a:pt x="29" y="160"/>
                    <a:pt x="29" y="160"/>
                  </a:cubicBezTo>
                  <a:cubicBezTo>
                    <a:pt x="27" y="165"/>
                    <a:pt x="26" y="171"/>
                    <a:pt x="25" y="176"/>
                  </a:cubicBezTo>
                  <a:cubicBezTo>
                    <a:pt x="19" y="199"/>
                    <a:pt x="16" y="226"/>
                    <a:pt x="16" y="255"/>
                  </a:cubicBezTo>
                  <a:cubicBezTo>
                    <a:pt x="16" y="291"/>
                    <a:pt x="21" y="323"/>
                    <a:pt x="29" y="351"/>
                  </a:cubicBezTo>
                  <a:cubicBezTo>
                    <a:pt x="32" y="362"/>
                    <a:pt x="36" y="373"/>
                    <a:pt x="41" y="383"/>
                  </a:cubicBezTo>
                  <a:cubicBezTo>
                    <a:pt x="44" y="390"/>
                    <a:pt x="47" y="396"/>
                    <a:pt x="50" y="402"/>
                  </a:cubicBezTo>
                  <a:cubicBezTo>
                    <a:pt x="50" y="403"/>
                    <a:pt x="50" y="404"/>
                    <a:pt x="51" y="405"/>
                  </a:cubicBezTo>
                  <a:cubicBezTo>
                    <a:pt x="51" y="405"/>
                    <a:pt x="51" y="405"/>
                    <a:pt x="52" y="406"/>
                  </a:cubicBezTo>
                  <a:cubicBezTo>
                    <a:pt x="52" y="406"/>
                    <a:pt x="52" y="407"/>
                    <a:pt x="52" y="407"/>
                  </a:cubicBezTo>
                  <a:cubicBezTo>
                    <a:pt x="52" y="408"/>
                    <a:pt x="53" y="408"/>
                    <a:pt x="53" y="408"/>
                  </a:cubicBezTo>
                  <a:cubicBezTo>
                    <a:pt x="53" y="408"/>
                    <a:pt x="53" y="408"/>
                    <a:pt x="53" y="408"/>
                  </a:cubicBezTo>
                  <a:cubicBezTo>
                    <a:pt x="54" y="410"/>
                    <a:pt x="55" y="412"/>
                    <a:pt x="56" y="413"/>
                  </a:cubicBezTo>
                  <a:cubicBezTo>
                    <a:pt x="56" y="413"/>
                    <a:pt x="56" y="414"/>
                    <a:pt x="56" y="414"/>
                  </a:cubicBezTo>
                  <a:cubicBezTo>
                    <a:pt x="56" y="414"/>
                    <a:pt x="56" y="414"/>
                    <a:pt x="57" y="414"/>
                  </a:cubicBezTo>
                  <a:cubicBezTo>
                    <a:pt x="57" y="415"/>
                    <a:pt x="57" y="415"/>
                    <a:pt x="57" y="415"/>
                  </a:cubicBezTo>
                  <a:cubicBezTo>
                    <a:pt x="57" y="415"/>
                    <a:pt x="57" y="415"/>
                    <a:pt x="57" y="416"/>
                  </a:cubicBezTo>
                  <a:cubicBezTo>
                    <a:pt x="58" y="416"/>
                    <a:pt x="58" y="416"/>
                    <a:pt x="58" y="416"/>
                  </a:cubicBezTo>
                  <a:cubicBezTo>
                    <a:pt x="58" y="417"/>
                    <a:pt x="58" y="417"/>
                    <a:pt x="58" y="417"/>
                  </a:cubicBezTo>
                  <a:cubicBezTo>
                    <a:pt x="60" y="419"/>
                    <a:pt x="61" y="421"/>
                    <a:pt x="62" y="423"/>
                  </a:cubicBezTo>
                  <a:cubicBezTo>
                    <a:pt x="63" y="424"/>
                    <a:pt x="63" y="425"/>
                    <a:pt x="64" y="426"/>
                  </a:cubicBezTo>
                  <a:cubicBezTo>
                    <a:pt x="64" y="426"/>
                    <a:pt x="65" y="426"/>
                    <a:pt x="65" y="427"/>
                  </a:cubicBezTo>
                  <a:cubicBezTo>
                    <a:pt x="65" y="427"/>
                    <a:pt x="65" y="427"/>
                    <a:pt x="65" y="427"/>
                  </a:cubicBezTo>
                  <a:cubicBezTo>
                    <a:pt x="66" y="429"/>
                    <a:pt x="68" y="431"/>
                    <a:pt x="69" y="432"/>
                  </a:cubicBezTo>
                  <a:cubicBezTo>
                    <a:pt x="71" y="435"/>
                    <a:pt x="73" y="437"/>
                    <a:pt x="75" y="440"/>
                  </a:cubicBezTo>
                  <a:cubicBezTo>
                    <a:pt x="75" y="440"/>
                    <a:pt x="76" y="441"/>
                    <a:pt x="76" y="441"/>
                  </a:cubicBezTo>
                  <a:cubicBezTo>
                    <a:pt x="76" y="441"/>
                    <a:pt x="76" y="441"/>
                    <a:pt x="76" y="441"/>
                  </a:cubicBezTo>
                  <a:cubicBezTo>
                    <a:pt x="77" y="442"/>
                    <a:pt x="78" y="443"/>
                    <a:pt x="79" y="444"/>
                  </a:cubicBezTo>
                  <a:cubicBezTo>
                    <a:pt x="79" y="444"/>
                    <a:pt x="79" y="444"/>
                    <a:pt x="79" y="445"/>
                  </a:cubicBezTo>
                  <a:cubicBezTo>
                    <a:pt x="79" y="445"/>
                    <a:pt x="80" y="445"/>
                    <a:pt x="80" y="446"/>
                  </a:cubicBezTo>
                  <a:cubicBezTo>
                    <a:pt x="85" y="451"/>
                    <a:pt x="90" y="456"/>
                    <a:pt x="96" y="460"/>
                  </a:cubicBezTo>
                  <a:cubicBezTo>
                    <a:pt x="111" y="473"/>
                    <a:pt x="129" y="483"/>
                    <a:pt x="150" y="488"/>
                  </a:cubicBezTo>
                  <a:cubicBezTo>
                    <a:pt x="151" y="489"/>
                    <a:pt x="153" y="489"/>
                    <a:pt x="154" y="489"/>
                  </a:cubicBezTo>
                  <a:cubicBezTo>
                    <a:pt x="156" y="490"/>
                    <a:pt x="157" y="490"/>
                    <a:pt x="159" y="490"/>
                  </a:cubicBezTo>
                  <a:cubicBezTo>
                    <a:pt x="161" y="491"/>
                    <a:pt x="164" y="491"/>
                    <a:pt x="166" y="492"/>
                  </a:cubicBezTo>
                  <a:cubicBezTo>
                    <a:pt x="168" y="492"/>
                    <a:pt x="171" y="492"/>
                    <a:pt x="173" y="493"/>
                  </a:cubicBezTo>
                  <a:cubicBezTo>
                    <a:pt x="194" y="495"/>
                    <a:pt x="215" y="493"/>
                    <a:pt x="234" y="490"/>
                  </a:cubicBezTo>
                  <a:cubicBezTo>
                    <a:pt x="261" y="484"/>
                    <a:pt x="285" y="475"/>
                    <a:pt x="306" y="464"/>
                  </a:cubicBezTo>
                  <a:cubicBezTo>
                    <a:pt x="309" y="463"/>
                    <a:pt x="311" y="461"/>
                    <a:pt x="314" y="460"/>
                  </a:cubicBezTo>
                  <a:cubicBezTo>
                    <a:pt x="314" y="460"/>
                    <a:pt x="315" y="459"/>
                    <a:pt x="315" y="459"/>
                  </a:cubicBezTo>
                  <a:cubicBezTo>
                    <a:pt x="316" y="459"/>
                    <a:pt x="317" y="458"/>
                    <a:pt x="317" y="458"/>
                  </a:cubicBezTo>
                  <a:cubicBezTo>
                    <a:pt x="319" y="457"/>
                    <a:pt x="321" y="456"/>
                    <a:pt x="322" y="455"/>
                  </a:cubicBezTo>
                  <a:cubicBezTo>
                    <a:pt x="322" y="455"/>
                    <a:pt x="322" y="455"/>
                    <a:pt x="322" y="455"/>
                  </a:cubicBezTo>
                  <a:cubicBezTo>
                    <a:pt x="323" y="455"/>
                    <a:pt x="324" y="455"/>
                    <a:pt x="324" y="454"/>
                  </a:cubicBezTo>
                  <a:cubicBezTo>
                    <a:pt x="324" y="454"/>
                    <a:pt x="324" y="454"/>
                    <a:pt x="325" y="454"/>
                  </a:cubicBezTo>
                  <a:cubicBezTo>
                    <a:pt x="325" y="454"/>
                    <a:pt x="325" y="454"/>
                    <a:pt x="325" y="453"/>
                  </a:cubicBezTo>
                  <a:cubicBezTo>
                    <a:pt x="326" y="453"/>
                    <a:pt x="326" y="453"/>
                    <a:pt x="326" y="453"/>
                  </a:cubicBezTo>
                  <a:cubicBezTo>
                    <a:pt x="327" y="453"/>
                    <a:pt x="327" y="452"/>
                    <a:pt x="328" y="452"/>
                  </a:cubicBezTo>
                  <a:cubicBezTo>
                    <a:pt x="328" y="452"/>
                    <a:pt x="329" y="452"/>
                    <a:pt x="329" y="451"/>
                  </a:cubicBezTo>
                  <a:cubicBezTo>
                    <a:pt x="330" y="451"/>
                    <a:pt x="330" y="451"/>
                    <a:pt x="331" y="450"/>
                  </a:cubicBezTo>
                  <a:cubicBezTo>
                    <a:pt x="332" y="450"/>
                    <a:pt x="333" y="449"/>
                    <a:pt x="334" y="448"/>
                  </a:cubicBezTo>
                  <a:cubicBezTo>
                    <a:pt x="339" y="445"/>
                    <a:pt x="344" y="442"/>
                    <a:pt x="348" y="439"/>
                  </a:cubicBezTo>
                  <a:cubicBezTo>
                    <a:pt x="349" y="439"/>
                    <a:pt x="350" y="437"/>
                    <a:pt x="351" y="437"/>
                  </a:cubicBezTo>
                  <a:cubicBezTo>
                    <a:pt x="352" y="437"/>
                    <a:pt x="352" y="437"/>
                    <a:pt x="352" y="437"/>
                  </a:cubicBezTo>
                  <a:cubicBezTo>
                    <a:pt x="352" y="436"/>
                    <a:pt x="352" y="436"/>
                    <a:pt x="353" y="436"/>
                  </a:cubicBezTo>
                  <a:cubicBezTo>
                    <a:pt x="354" y="435"/>
                    <a:pt x="356" y="434"/>
                    <a:pt x="358" y="433"/>
                  </a:cubicBezTo>
                  <a:cubicBezTo>
                    <a:pt x="358" y="432"/>
                    <a:pt x="359" y="431"/>
                    <a:pt x="360" y="431"/>
                  </a:cubicBezTo>
                  <a:cubicBezTo>
                    <a:pt x="360" y="431"/>
                    <a:pt x="360" y="431"/>
                    <a:pt x="360" y="430"/>
                  </a:cubicBezTo>
                  <a:cubicBezTo>
                    <a:pt x="360" y="430"/>
                    <a:pt x="361" y="430"/>
                    <a:pt x="361" y="430"/>
                  </a:cubicBezTo>
                  <a:cubicBezTo>
                    <a:pt x="361" y="430"/>
                    <a:pt x="361" y="430"/>
                    <a:pt x="361" y="430"/>
                  </a:cubicBezTo>
                  <a:cubicBezTo>
                    <a:pt x="362" y="429"/>
                    <a:pt x="362" y="429"/>
                    <a:pt x="362" y="429"/>
                  </a:cubicBezTo>
                  <a:cubicBezTo>
                    <a:pt x="367" y="425"/>
                    <a:pt x="373" y="421"/>
                    <a:pt x="378" y="417"/>
                  </a:cubicBezTo>
                  <a:cubicBezTo>
                    <a:pt x="378" y="417"/>
                    <a:pt x="379" y="417"/>
                    <a:pt x="379" y="416"/>
                  </a:cubicBezTo>
                  <a:cubicBezTo>
                    <a:pt x="379" y="416"/>
                    <a:pt x="379" y="416"/>
                    <a:pt x="379" y="416"/>
                  </a:cubicBezTo>
                  <a:cubicBezTo>
                    <a:pt x="379" y="416"/>
                    <a:pt x="380" y="416"/>
                    <a:pt x="380" y="416"/>
                  </a:cubicBezTo>
                  <a:cubicBezTo>
                    <a:pt x="380" y="416"/>
                    <a:pt x="380" y="415"/>
                    <a:pt x="380" y="415"/>
                  </a:cubicBezTo>
                  <a:cubicBezTo>
                    <a:pt x="381" y="415"/>
                    <a:pt x="381" y="415"/>
                    <a:pt x="382" y="414"/>
                  </a:cubicBezTo>
                  <a:cubicBezTo>
                    <a:pt x="382" y="414"/>
                    <a:pt x="382" y="414"/>
                    <a:pt x="382" y="414"/>
                  </a:cubicBezTo>
                  <a:cubicBezTo>
                    <a:pt x="383" y="413"/>
                    <a:pt x="383" y="413"/>
                    <a:pt x="384" y="412"/>
                  </a:cubicBezTo>
                  <a:cubicBezTo>
                    <a:pt x="384" y="412"/>
                    <a:pt x="384" y="412"/>
                    <a:pt x="385" y="412"/>
                  </a:cubicBezTo>
                  <a:cubicBezTo>
                    <a:pt x="385" y="411"/>
                    <a:pt x="385" y="411"/>
                    <a:pt x="385" y="411"/>
                  </a:cubicBezTo>
                  <a:cubicBezTo>
                    <a:pt x="386" y="410"/>
                    <a:pt x="387" y="409"/>
                    <a:pt x="388" y="409"/>
                  </a:cubicBezTo>
                  <a:cubicBezTo>
                    <a:pt x="392" y="405"/>
                    <a:pt x="396" y="402"/>
                    <a:pt x="400" y="398"/>
                  </a:cubicBezTo>
                  <a:cubicBezTo>
                    <a:pt x="401" y="398"/>
                    <a:pt x="402" y="397"/>
                    <a:pt x="403" y="396"/>
                  </a:cubicBezTo>
                  <a:cubicBezTo>
                    <a:pt x="419" y="382"/>
                    <a:pt x="433" y="367"/>
                    <a:pt x="447" y="352"/>
                  </a:cubicBezTo>
                  <a:cubicBezTo>
                    <a:pt x="458" y="341"/>
                    <a:pt x="468" y="329"/>
                    <a:pt x="478" y="317"/>
                  </a:cubicBezTo>
                  <a:cubicBezTo>
                    <a:pt x="478" y="317"/>
                    <a:pt x="478" y="317"/>
                    <a:pt x="478" y="316"/>
                  </a:cubicBezTo>
                  <a:cubicBezTo>
                    <a:pt x="479" y="316"/>
                    <a:pt x="479" y="316"/>
                    <a:pt x="479" y="315"/>
                  </a:cubicBezTo>
                  <a:cubicBezTo>
                    <a:pt x="479" y="315"/>
                    <a:pt x="480" y="315"/>
                    <a:pt x="480" y="314"/>
                  </a:cubicBezTo>
                  <a:cubicBezTo>
                    <a:pt x="480" y="314"/>
                    <a:pt x="480" y="314"/>
                    <a:pt x="480" y="314"/>
                  </a:cubicBezTo>
                  <a:cubicBezTo>
                    <a:pt x="481" y="313"/>
                    <a:pt x="481" y="313"/>
                    <a:pt x="481" y="313"/>
                  </a:cubicBezTo>
                  <a:cubicBezTo>
                    <a:pt x="482" y="312"/>
                    <a:pt x="482" y="311"/>
                    <a:pt x="483" y="311"/>
                  </a:cubicBezTo>
                  <a:cubicBezTo>
                    <a:pt x="483" y="310"/>
                    <a:pt x="483" y="310"/>
                    <a:pt x="484" y="310"/>
                  </a:cubicBezTo>
                  <a:cubicBezTo>
                    <a:pt x="484" y="310"/>
                    <a:pt x="484" y="309"/>
                    <a:pt x="484" y="309"/>
                  </a:cubicBezTo>
                  <a:cubicBezTo>
                    <a:pt x="484" y="309"/>
                    <a:pt x="485" y="308"/>
                    <a:pt x="485" y="308"/>
                  </a:cubicBezTo>
                  <a:cubicBezTo>
                    <a:pt x="485" y="308"/>
                    <a:pt x="485" y="307"/>
                    <a:pt x="486" y="307"/>
                  </a:cubicBezTo>
                  <a:cubicBezTo>
                    <a:pt x="486" y="306"/>
                    <a:pt x="488" y="305"/>
                    <a:pt x="488" y="304"/>
                  </a:cubicBezTo>
                  <a:cubicBezTo>
                    <a:pt x="488" y="304"/>
                    <a:pt x="489" y="303"/>
                    <a:pt x="489" y="303"/>
                  </a:cubicBezTo>
                  <a:cubicBezTo>
                    <a:pt x="489" y="303"/>
                    <a:pt x="490" y="302"/>
                    <a:pt x="490" y="302"/>
                  </a:cubicBezTo>
                  <a:cubicBezTo>
                    <a:pt x="490" y="302"/>
                    <a:pt x="490" y="302"/>
                    <a:pt x="490" y="302"/>
                  </a:cubicBezTo>
                  <a:cubicBezTo>
                    <a:pt x="490" y="301"/>
                    <a:pt x="491" y="301"/>
                    <a:pt x="491" y="300"/>
                  </a:cubicBezTo>
                  <a:cubicBezTo>
                    <a:pt x="491" y="300"/>
                    <a:pt x="491" y="300"/>
                    <a:pt x="491" y="300"/>
                  </a:cubicBezTo>
                  <a:cubicBezTo>
                    <a:pt x="492" y="300"/>
                    <a:pt x="492" y="300"/>
                    <a:pt x="492" y="299"/>
                  </a:cubicBezTo>
                  <a:cubicBezTo>
                    <a:pt x="492" y="299"/>
                    <a:pt x="492" y="299"/>
                    <a:pt x="493" y="298"/>
                  </a:cubicBezTo>
                  <a:cubicBezTo>
                    <a:pt x="493" y="298"/>
                    <a:pt x="493" y="298"/>
                    <a:pt x="493" y="298"/>
                  </a:cubicBezTo>
                  <a:cubicBezTo>
                    <a:pt x="493" y="298"/>
                    <a:pt x="494" y="297"/>
                    <a:pt x="494" y="297"/>
                  </a:cubicBezTo>
                  <a:cubicBezTo>
                    <a:pt x="494" y="297"/>
                    <a:pt x="494" y="297"/>
                    <a:pt x="494" y="296"/>
                  </a:cubicBezTo>
                  <a:cubicBezTo>
                    <a:pt x="494" y="296"/>
                    <a:pt x="495" y="296"/>
                    <a:pt x="495" y="295"/>
                  </a:cubicBezTo>
                  <a:cubicBezTo>
                    <a:pt x="495" y="295"/>
                    <a:pt x="495" y="295"/>
                    <a:pt x="495" y="295"/>
                  </a:cubicBezTo>
                  <a:cubicBezTo>
                    <a:pt x="496" y="294"/>
                    <a:pt x="496" y="294"/>
                    <a:pt x="496" y="294"/>
                  </a:cubicBezTo>
                  <a:cubicBezTo>
                    <a:pt x="496" y="294"/>
                    <a:pt x="496" y="294"/>
                    <a:pt x="497" y="293"/>
                  </a:cubicBezTo>
                  <a:cubicBezTo>
                    <a:pt x="502" y="286"/>
                    <a:pt x="507" y="279"/>
                    <a:pt x="512" y="272"/>
                  </a:cubicBezTo>
                  <a:cubicBezTo>
                    <a:pt x="513" y="271"/>
                    <a:pt x="514" y="270"/>
                    <a:pt x="515" y="269"/>
                  </a:cubicBezTo>
                  <a:cubicBezTo>
                    <a:pt x="517" y="266"/>
                    <a:pt x="519" y="263"/>
                    <a:pt x="521" y="261"/>
                  </a:cubicBezTo>
                  <a:cubicBezTo>
                    <a:pt x="521" y="260"/>
                    <a:pt x="521" y="260"/>
                    <a:pt x="521" y="260"/>
                  </a:cubicBezTo>
                  <a:cubicBezTo>
                    <a:pt x="521" y="260"/>
                    <a:pt x="522" y="260"/>
                    <a:pt x="522" y="259"/>
                  </a:cubicBezTo>
                  <a:cubicBezTo>
                    <a:pt x="522" y="259"/>
                    <a:pt x="523" y="258"/>
                    <a:pt x="524" y="257"/>
                  </a:cubicBezTo>
                  <a:cubicBezTo>
                    <a:pt x="524" y="257"/>
                    <a:pt x="524" y="256"/>
                    <a:pt x="524" y="256"/>
                  </a:cubicBezTo>
                  <a:cubicBezTo>
                    <a:pt x="524" y="256"/>
                    <a:pt x="525" y="255"/>
                    <a:pt x="525" y="255"/>
                  </a:cubicBezTo>
                  <a:cubicBezTo>
                    <a:pt x="519" y="246"/>
                    <a:pt x="513" y="237"/>
                    <a:pt x="506" y="229"/>
                  </a:cubicBezTo>
                  <a:moveTo>
                    <a:pt x="535" y="267"/>
                  </a:moveTo>
                  <a:cubicBezTo>
                    <a:pt x="534" y="267"/>
                    <a:pt x="534" y="268"/>
                    <a:pt x="534" y="268"/>
                  </a:cubicBezTo>
                  <a:cubicBezTo>
                    <a:pt x="534" y="268"/>
                    <a:pt x="534" y="268"/>
                    <a:pt x="533" y="269"/>
                  </a:cubicBezTo>
                  <a:cubicBezTo>
                    <a:pt x="533" y="269"/>
                    <a:pt x="533" y="269"/>
                    <a:pt x="533" y="270"/>
                  </a:cubicBezTo>
                  <a:cubicBezTo>
                    <a:pt x="533" y="270"/>
                    <a:pt x="532" y="270"/>
                    <a:pt x="532" y="270"/>
                  </a:cubicBezTo>
                  <a:cubicBezTo>
                    <a:pt x="531" y="272"/>
                    <a:pt x="530" y="274"/>
                    <a:pt x="529" y="275"/>
                  </a:cubicBezTo>
                  <a:cubicBezTo>
                    <a:pt x="528" y="276"/>
                    <a:pt x="527" y="277"/>
                    <a:pt x="527" y="278"/>
                  </a:cubicBezTo>
                  <a:cubicBezTo>
                    <a:pt x="527" y="278"/>
                    <a:pt x="526" y="278"/>
                    <a:pt x="526" y="278"/>
                  </a:cubicBezTo>
                  <a:cubicBezTo>
                    <a:pt x="526" y="278"/>
                    <a:pt x="526" y="279"/>
                    <a:pt x="526" y="279"/>
                  </a:cubicBezTo>
                  <a:cubicBezTo>
                    <a:pt x="526" y="279"/>
                    <a:pt x="526" y="279"/>
                    <a:pt x="526" y="279"/>
                  </a:cubicBezTo>
                  <a:cubicBezTo>
                    <a:pt x="526" y="279"/>
                    <a:pt x="526" y="279"/>
                    <a:pt x="526" y="280"/>
                  </a:cubicBezTo>
                  <a:cubicBezTo>
                    <a:pt x="525" y="281"/>
                    <a:pt x="523" y="282"/>
                    <a:pt x="522" y="284"/>
                  </a:cubicBezTo>
                  <a:cubicBezTo>
                    <a:pt x="522" y="285"/>
                    <a:pt x="521" y="285"/>
                    <a:pt x="521" y="286"/>
                  </a:cubicBezTo>
                  <a:cubicBezTo>
                    <a:pt x="520" y="287"/>
                    <a:pt x="520" y="287"/>
                    <a:pt x="520" y="287"/>
                  </a:cubicBezTo>
                  <a:cubicBezTo>
                    <a:pt x="519" y="288"/>
                    <a:pt x="518" y="289"/>
                    <a:pt x="518" y="290"/>
                  </a:cubicBezTo>
                  <a:cubicBezTo>
                    <a:pt x="516" y="292"/>
                    <a:pt x="514" y="295"/>
                    <a:pt x="513" y="297"/>
                  </a:cubicBezTo>
                  <a:cubicBezTo>
                    <a:pt x="512" y="297"/>
                    <a:pt x="512" y="298"/>
                    <a:pt x="511" y="298"/>
                  </a:cubicBezTo>
                  <a:cubicBezTo>
                    <a:pt x="510" y="300"/>
                    <a:pt x="509" y="301"/>
                    <a:pt x="508" y="303"/>
                  </a:cubicBezTo>
                  <a:cubicBezTo>
                    <a:pt x="508" y="303"/>
                    <a:pt x="508" y="303"/>
                    <a:pt x="508" y="303"/>
                  </a:cubicBezTo>
                  <a:cubicBezTo>
                    <a:pt x="508" y="304"/>
                    <a:pt x="507" y="304"/>
                    <a:pt x="507" y="304"/>
                  </a:cubicBezTo>
                  <a:cubicBezTo>
                    <a:pt x="507" y="304"/>
                    <a:pt x="506" y="306"/>
                    <a:pt x="505" y="307"/>
                  </a:cubicBezTo>
                  <a:cubicBezTo>
                    <a:pt x="505" y="307"/>
                    <a:pt x="504" y="308"/>
                    <a:pt x="504" y="308"/>
                  </a:cubicBezTo>
                  <a:cubicBezTo>
                    <a:pt x="503" y="309"/>
                    <a:pt x="502" y="310"/>
                    <a:pt x="501" y="311"/>
                  </a:cubicBezTo>
                  <a:cubicBezTo>
                    <a:pt x="500" y="313"/>
                    <a:pt x="499" y="314"/>
                    <a:pt x="498" y="315"/>
                  </a:cubicBezTo>
                  <a:cubicBezTo>
                    <a:pt x="498" y="316"/>
                    <a:pt x="498" y="316"/>
                    <a:pt x="498" y="316"/>
                  </a:cubicBezTo>
                  <a:cubicBezTo>
                    <a:pt x="498" y="316"/>
                    <a:pt x="498" y="316"/>
                    <a:pt x="498" y="316"/>
                  </a:cubicBezTo>
                  <a:cubicBezTo>
                    <a:pt x="497" y="316"/>
                    <a:pt x="497" y="316"/>
                    <a:pt x="497" y="317"/>
                  </a:cubicBezTo>
                  <a:cubicBezTo>
                    <a:pt x="497" y="317"/>
                    <a:pt x="497" y="317"/>
                    <a:pt x="496" y="318"/>
                  </a:cubicBezTo>
                  <a:cubicBezTo>
                    <a:pt x="496" y="318"/>
                    <a:pt x="495" y="319"/>
                    <a:pt x="495" y="319"/>
                  </a:cubicBezTo>
                  <a:cubicBezTo>
                    <a:pt x="495" y="320"/>
                    <a:pt x="494" y="320"/>
                    <a:pt x="494" y="321"/>
                  </a:cubicBezTo>
                  <a:cubicBezTo>
                    <a:pt x="493" y="322"/>
                    <a:pt x="492" y="323"/>
                    <a:pt x="491" y="324"/>
                  </a:cubicBezTo>
                  <a:cubicBezTo>
                    <a:pt x="491" y="325"/>
                    <a:pt x="490" y="325"/>
                    <a:pt x="489" y="326"/>
                  </a:cubicBezTo>
                  <a:cubicBezTo>
                    <a:pt x="489" y="326"/>
                    <a:pt x="489" y="327"/>
                    <a:pt x="489" y="327"/>
                  </a:cubicBezTo>
                  <a:cubicBezTo>
                    <a:pt x="488" y="327"/>
                    <a:pt x="488" y="328"/>
                    <a:pt x="488" y="328"/>
                  </a:cubicBezTo>
                  <a:cubicBezTo>
                    <a:pt x="488" y="328"/>
                    <a:pt x="488" y="328"/>
                    <a:pt x="487" y="329"/>
                  </a:cubicBezTo>
                  <a:cubicBezTo>
                    <a:pt x="487" y="330"/>
                    <a:pt x="486" y="330"/>
                    <a:pt x="485" y="331"/>
                  </a:cubicBezTo>
                  <a:cubicBezTo>
                    <a:pt x="485" y="332"/>
                    <a:pt x="485" y="332"/>
                    <a:pt x="484" y="332"/>
                  </a:cubicBezTo>
                  <a:cubicBezTo>
                    <a:pt x="483" y="333"/>
                    <a:pt x="483" y="334"/>
                    <a:pt x="482" y="335"/>
                  </a:cubicBezTo>
                  <a:cubicBezTo>
                    <a:pt x="481" y="336"/>
                    <a:pt x="481" y="336"/>
                    <a:pt x="481" y="337"/>
                  </a:cubicBezTo>
                  <a:cubicBezTo>
                    <a:pt x="480" y="337"/>
                    <a:pt x="479" y="338"/>
                    <a:pt x="479" y="339"/>
                  </a:cubicBezTo>
                  <a:cubicBezTo>
                    <a:pt x="478" y="339"/>
                    <a:pt x="478" y="340"/>
                    <a:pt x="478" y="340"/>
                  </a:cubicBezTo>
                  <a:cubicBezTo>
                    <a:pt x="477" y="340"/>
                    <a:pt x="477" y="340"/>
                    <a:pt x="477" y="341"/>
                  </a:cubicBezTo>
                  <a:cubicBezTo>
                    <a:pt x="477" y="341"/>
                    <a:pt x="477" y="341"/>
                    <a:pt x="477" y="341"/>
                  </a:cubicBezTo>
                  <a:cubicBezTo>
                    <a:pt x="476" y="342"/>
                    <a:pt x="475" y="343"/>
                    <a:pt x="474" y="344"/>
                  </a:cubicBezTo>
                  <a:cubicBezTo>
                    <a:pt x="474" y="345"/>
                    <a:pt x="474" y="345"/>
                    <a:pt x="473" y="345"/>
                  </a:cubicBezTo>
                  <a:cubicBezTo>
                    <a:pt x="473" y="346"/>
                    <a:pt x="472" y="346"/>
                    <a:pt x="472" y="347"/>
                  </a:cubicBezTo>
                  <a:cubicBezTo>
                    <a:pt x="472" y="347"/>
                    <a:pt x="471" y="348"/>
                    <a:pt x="471" y="348"/>
                  </a:cubicBezTo>
                  <a:cubicBezTo>
                    <a:pt x="470" y="349"/>
                    <a:pt x="470" y="349"/>
                    <a:pt x="469" y="350"/>
                  </a:cubicBezTo>
                  <a:cubicBezTo>
                    <a:pt x="469" y="350"/>
                    <a:pt x="468" y="351"/>
                    <a:pt x="468" y="351"/>
                  </a:cubicBezTo>
                  <a:cubicBezTo>
                    <a:pt x="467" y="352"/>
                    <a:pt x="467" y="352"/>
                    <a:pt x="466" y="353"/>
                  </a:cubicBezTo>
                  <a:cubicBezTo>
                    <a:pt x="466" y="353"/>
                    <a:pt x="466" y="354"/>
                    <a:pt x="465" y="354"/>
                  </a:cubicBezTo>
                  <a:cubicBezTo>
                    <a:pt x="465" y="355"/>
                    <a:pt x="464" y="356"/>
                    <a:pt x="463" y="357"/>
                  </a:cubicBezTo>
                  <a:cubicBezTo>
                    <a:pt x="463" y="357"/>
                    <a:pt x="463" y="357"/>
                    <a:pt x="462" y="357"/>
                  </a:cubicBezTo>
                  <a:cubicBezTo>
                    <a:pt x="462" y="357"/>
                    <a:pt x="462" y="358"/>
                    <a:pt x="462" y="358"/>
                  </a:cubicBezTo>
                  <a:cubicBezTo>
                    <a:pt x="462" y="358"/>
                    <a:pt x="461" y="359"/>
                    <a:pt x="461" y="359"/>
                  </a:cubicBezTo>
                  <a:cubicBezTo>
                    <a:pt x="461" y="359"/>
                    <a:pt x="461" y="359"/>
                    <a:pt x="461" y="360"/>
                  </a:cubicBezTo>
                  <a:cubicBezTo>
                    <a:pt x="460" y="361"/>
                    <a:pt x="459" y="361"/>
                    <a:pt x="458" y="362"/>
                  </a:cubicBezTo>
                  <a:cubicBezTo>
                    <a:pt x="456" y="364"/>
                    <a:pt x="454" y="366"/>
                    <a:pt x="452" y="368"/>
                  </a:cubicBezTo>
                  <a:cubicBezTo>
                    <a:pt x="448" y="372"/>
                    <a:pt x="445" y="376"/>
                    <a:pt x="441" y="380"/>
                  </a:cubicBezTo>
                  <a:cubicBezTo>
                    <a:pt x="437" y="384"/>
                    <a:pt x="433" y="388"/>
                    <a:pt x="429" y="391"/>
                  </a:cubicBezTo>
                  <a:cubicBezTo>
                    <a:pt x="428" y="392"/>
                    <a:pt x="427" y="393"/>
                    <a:pt x="426" y="394"/>
                  </a:cubicBezTo>
                  <a:cubicBezTo>
                    <a:pt x="425" y="395"/>
                    <a:pt x="424" y="396"/>
                    <a:pt x="423" y="397"/>
                  </a:cubicBezTo>
                  <a:cubicBezTo>
                    <a:pt x="422" y="398"/>
                    <a:pt x="421" y="400"/>
                    <a:pt x="419" y="401"/>
                  </a:cubicBezTo>
                  <a:cubicBezTo>
                    <a:pt x="418" y="402"/>
                    <a:pt x="418" y="403"/>
                    <a:pt x="417" y="403"/>
                  </a:cubicBezTo>
                  <a:cubicBezTo>
                    <a:pt x="414" y="406"/>
                    <a:pt x="410" y="409"/>
                    <a:pt x="407" y="412"/>
                  </a:cubicBezTo>
                  <a:cubicBezTo>
                    <a:pt x="406" y="413"/>
                    <a:pt x="406" y="413"/>
                    <a:pt x="405" y="413"/>
                  </a:cubicBezTo>
                  <a:cubicBezTo>
                    <a:pt x="405" y="414"/>
                    <a:pt x="405" y="414"/>
                    <a:pt x="405" y="414"/>
                  </a:cubicBezTo>
                  <a:cubicBezTo>
                    <a:pt x="405" y="414"/>
                    <a:pt x="404" y="414"/>
                    <a:pt x="404" y="414"/>
                  </a:cubicBezTo>
                  <a:cubicBezTo>
                    <a:pt x="404" y="414"/>
                    <a:pt x="404" y="415"/>
                    <a:pt x="404" y="415"/>
                  </a:cubicBezTo>
                  <a:cubicBezTo>
                    <a:pt x="402" y="416"/>
                    <a:pt x="400" y="418"/>
                    <a:pt x="398" y="419"/>
                  </a:cubicBezTo>
                  <a:cubicBezTo>
                    <a:pt x="398" y="420"/>
                    <a:pt x="398" y="420"/>
                    <a:pt x="398" y="420"/>
                  </a:cubicBezTo>
                  <a:cubicBezTo>
                    <a:pt x="398" y="420"/>
                    <a:pt x="398" y="420"/>
                    <a:pt x="398" y="420"/>
                  </a:cubicBezTo>
                  <a:cubicBezTo>
                    <a:pt x="397" y="420"/>
                    <a:pt x="397" y="421"/>
                    <a:pt x="397" y="421"/>
                  </a:cubicBezTo>
                  <a:cubicBezTo>
                    <a:pt x="397" y="421"/>
                    <a:pt x="396" y="421"/>
                    <a:pt x="396" y="421"/>
                  </a:cubicBezTo>
                  <a:cubicBezTo>
                    <a:pt x="396" y="422"/>
                    <a:pt x="395" y="422"/>
                    <a:pt x="395" y="423"/>
                  </a:cubicBezTo>
                  <a:cubicBezTo>
                    <a:pt x="394" y="423"/>
                    <a:pt x="394" y="423"/>
                    <a:pt x="394" y="423"/>
                  </a:cubicBezTo>
                  <a:cubicBezTo>
                    <a:pt x="390" y="426"/>
                    <a:pt x="386" y="429"/>
                    <a:pt x="382" y="432"/>
                  </a:cubicBezTo>
                  <a:cubicBezTo>
                    <a:pt x="382" y="432"/>
                    <a:pt x="382" y="433"/>
                    <a:pt x="382" y="433"/>
                  </a:cubicBezTo>
                  <a:cubicBezTo>
                    <a:pt x="382" y="433"/>
                    <a:pt x="381" y="433"/>
                    <a:pt x="381" y="434"/>
                  </a:cubicBezTo>
                  <a:cubicBezTo>
                    <a:pt x="381" y="434"/>
                    <a:pt x="381" y="434"/>
                    <a:pt x="381" y="434"/>
                  </a:cubicBezTo>
                  <a:cubicBezTo>
                    <a:pt x="380" y="434"/>
                    <a:pt x="380" y="434"/>
                    <a:pt x="380" y="434"/>
                  </a:cubicBezTo>
                  <a:cubicBezTo>
                    <a:pt x="380" y="434"/>
                    <a:pt x="379" y="435"/>
                    <a:pt x="379" y="435"/>
                  </a:cubicBezTo>
                  <a:cubicBezTo>
                    <a:pt x="373" y="440"/>
                    <a:pt x="366" y="444"/>
                    <a:pt x="360" y="449"/>
                  </a:cubicBezTo>
                  <a:cubicBezTo>
                    <a:pt x="358" y="450"/>
                    <a:pt x="356" y="451"/>
                    <a:pt x="354" y="453"/>
                  </a:cubicBezTo>
                  <a:cubicBezTo>
                    <a:pt x="354" y="453"/>
                    <a:pt x="354" y="453"/>
                    <a:pt x="354" y="453"/>
                  </a:cubicBezTo>
                  <a:cubicBezTo>
                    <a:pt x="351" y="455"/>
                    <a:pt x="348" y="457"/>
                    <a:pt x="345" y="459"/>
                  </a:cubicBezTo>
                  <a:cubicBezTo>
                    <a:pt x="344" y="459"/>
                    <a:pt x="344" y="460"/>
                    <a:pt x="343" y="460"/>
                  </a:cubicBezTo>
                  <a:cubicBezTo>
                    <a:pt x="343" y="460"/>
                    <a:pt x="342" y="461"/>
                    <a:pt x="341" y="461"/>
                  </a:cubicBezTo>
                  <a:cubicBezTo>
                    <a:pt x="341" y="461"/>
                    <a:pt x="340" y="462"/>
                    <a:pt x="340" y="462"/>
                  </a:cubicBezTo>
                  <a:cubicBezTo>
                    <a:pt x="335" y="465"/>
                    <a:pt x="330" y="468"/>
                    <a:pt x="325" y="471"/>
                  </a:cubicBezTo>
                  <a:cubicBezTo>
                    <a:pt x="319" y="474"/>
                    <a:pt x="313" y="477"/>
                    <a:pt x="306" y="481"/>
                  </a:cubicBezTo>
                  <a:cubicBezTo>
                    <a:pt x="304" y="482"/>
                    <a:pt x="302" y="483"/>
                    <a:pt x="299" y="484"/>
                  </a:cubicBezTo>
                  <a:cubicBezTo>
                    <a:pt x="299" y="484"/>
                    <a:pt x="298" y="484"/>
                    <a:pt x="298" y="484"/>
                  </a:cubicBezTo>
                  <a:cubicBezTo>
                    <a:pt x="298" y="484"/>
                    <a:pt x="297" y="485"/>
                    <a:pt x="296" y="485"/>
                  </a:cubicBezTo>
                  <a:cubicBezTo>
                    <a:pt x="296" y="485"/>
                    <a:pt x="296" y="485"/>
                    <a:pt x="295" y="485"/>
                  </a:cubicBezTo>
                  <a:cubicBezTo>
                    <a:pt x="295" y="486"/>
                    <a:pt x="294" y="486"/>
                    <a:pt x="293" y="486"/>
                  </a:cubicBezTo>
                  <a:cubicBezTo>
                    <a:pt x="293" y="486"/>
                    <a:pt x="293" y="487"/>
                    <a:pt x="292" y="487"/>
                  </a:cubicBezTo>
                  <a:cubicBezTo>
                    <a:pt x="292" y="487"/>
                    <a:pt x="292" y="487"/>
                    <a:pt x="291" y="487"/>
                  </a:cubicBezTo>
                  <a:cubicBezTo>
                    <a:pt x="291" y="487"/>
                    <a:pt x="291" y="488"/>
                    <a:pt x="290" y="488"/>
                  </a:cubicBezTo>
                  <a:cubicBezTo>
                    <a:pt x="289" y="488"/>
                    <a:pt x="288" y="488"/>
                    <a:pt x="287" y="489"/>
                  </a:cubicBezTo>
                  <a:cubicBezTo>
                    <a:pt x="287" y="489"/>
                    <a:pt x="287" y="489"/>
                    <a:pt x="286" y="489"/>
                  </a:cubicBezTo>
                  <a:cubicBezTo>
                    <a:pt x="285" y="490"/>
                    <a:pt x="283" y="490"/>
                    <a:pt x="282" y="491"/>
                  </a:cubicBezTo>
                  <a:cubicBezTo>
                    <a:pt x="280" y="492"/>
                    <a:pt x="278" y="492"/>
                    <a:pt x="276" y="493"/>
                  </a:cubicBezTo>
                  <a:cubicBezTo>
                    <a:pt x="272" y="495"/>
                    <a:pt x="267" y="496"/>
                    <a:pt x="263" y="498"/>
                  </a:cubicBezTo>
                  <a:cubicBezTo>
                    <a:pt x="262" y="498"/>
                    <a:pt x="261" y="498"/>
                    <a:pt x="261" y="498"/>
                  </a:cubicBezTo>
                  <a:cubicBezTo>
                    <a:pt x="260" y="498"/>
                    <a:pt x="260" y="499"/>
                    <a:pt x="260" y="499"/>
                  </a:cubicBezTo>
                  <a:cubicBezTo>
                    <a:pt x="259" y="499"/>
                    <a:pt x="259" y="499"/>
                    <a:pt x="258" y="499"/>
                  </a:cubicBezTo>
                  <a:cubicBezTo>
                    <a:pt x="257" y="499"/>
                    <a:pt x="256" y="500"/>
                    <a:pt x="254" y="500"/>
                  </a:cubicBezTo>
                  <a:cubicBezTo>
                    <a:pt x="252" y="501"/>
                    <a:pt x="250" y="501"/>
                    <a:pt x="247" y="502"/>
                  </a:cubicBezTo>
                  <a:cubicBezTo>
                    <a:pt x="246" y="502"/>
                    <a:pt x="245" y="503"/>
                    <a:pt x="244" y="503"/>
                  </a:cubicBezTo>
                  <a:cubicBezTo>
                    <a:pt x="243" y="503"/>
                    <a:pt x="243" y="503"/>
                    <a:pt x="243" y="503"/>
                  </a:cubicBezTo>
                  <a:cubicBezTo>
                    <a:pt x="236" y="504"/>
                    <a:pt x="230" y="506"/>
                    <a:pt x="223" y="507"/>
                  </a:cubicBezTo>
                  <a:cubicBezTo>
                    <a:pt x="223" y="507"/>
                    <a:pt x="222" y="507"/>
                    <a:pt x="222" y="507"/>
                  </a:cubicBezTo>
                  <a:cubicBezTo>
                    <a:pt x="219" y="507"/>
                    <a:pt x="216" y="507"/>
                    <a:pt x="213" y="508"/>
                  </a:cubicBezTo>
                  <a:cubicBezTo>
                    <a:pt x="210" y="508"/>
                    <a:pt x="206" y="508"/>
                    <a:pt x="202" y="509"/>
                  </a:cubicBezTo>
                  <a:cubicBezTo>
                    <a:pt x="195" y="509"/>
                    <a:pt x="187" y="509"/>
                    <a:pt x="180" y="508"/>
                  </a:cubicBezTo>
                  <a:cubicBezTo>
                    <a:pt x="179" y="508"/>
                    <a:pt x="178" y="508"/>
                    <a:pt x="177" y="508"/>
                  </a:cubicBezTo>
                  <a:cubicBezTo>
                    <a:pt x="165" y="507"/>
                    <a:pt x="154" y="505"/>
                    <a:pt x="143" y="502"/>
                  </a:cubicBezTo>
                  <a:cubicBezTo>
                    <a:pt x="141" y="501"/>
                    <a:pt x="139" y="500"/>
                    <a:pt x="137" y="500"/>
                  </a:cubicBezTo>
                  <a:cubicBezTo>
                    <a:pt x="135" y="499"/>
                    <a:pt x="134" y="499"/>
                    <a:pt x="133" y="498"/>
                  </a:cubicBezTo>
                  <a:cubicBezTo>
                    <a:pt x="131" y="498"/>
                    <a:pt x="129" y="497"/>
                    <a:pt x="127" y="496"/>
                  </a:cubicBezTo>
                  <a:cubicBezTo>
                    <a:pt x="127" y="496"/>
                    <a:pt x="126" y="496"/>
                    <a:pt x="125" y="495"/>
                  </a:cubicBezTo>
                  <a:cubicBezTo>
                    <a:pt x="125" y="495"/>
                    <a:pt x="125" y="495"/>
                    <a:pt x="124" y="495"/>
                  </a:cubicBezTo>
                  <a:cubicBezTo>
                    <a:pt x="124" y="495"/>
                    <a:pt x="123" y="494"/>
                    <a:pt x="122" y="494"/>
                  </a:cubicBezTo>
                  <a:cubicBezTo>
                    <a:pt x="122" y="494"/>
                    <a:pt x="122" y="494"/>
                    <a:pt x="121" y="494"/>
                  </a:cubicBezTo>
                  <a:cubicBezTo>
                    <a:pt x="119" y="492"/>
                    <a:pt x="115" y="491"/>
                    <a:pt x="113" y="489"/>
                  </a:cubicBezTo>
                  <a:cubicBezTo>
                    <a:pt x="102" y="484"/>
                    <a:pt x="91" y="476"/>
                    <a:pt x="82" y="468"/>
                  </a:cubicBezTo>
                  <a:cubicBezTo>
                    <a:pt x="78" y="465"/>
                    <a:pt x="74" y="461"/>
                    <a:pt x="70" y="457"/>
                  </a:cubicBezTo>
                  <a:cubicBezTo>
                    <a:pt x="69" y="456"/>
                    <a:pt x="68" y="455"/>
                    <a:pt x="67" y="453"/>
                  </a:cubicBezTo>
                  <a:cubicBezTo>
                    <a:pt x="66" y="453"/>
                    <a:pt x="66" y="452"/>
                    <a:pt x="66" y="452"/>
                  </a:cubicBezTo>
                  <a:cubicBezTo>
                    <a:pt x="65" y="451"/>
                    <a:pt x="65" y="451"/>
                    <a:pt x="64" y="450"/>
                  </a:cubicBezTo>
                  <a:cubicBezTo>
                    <a:pt x="64" y="450"/>
                    <a:pt x="63" y="449"/>
                    <a:pt x="63" y="449"/>
                  </a:cubicBezTo>
                  <a:cubicBezTo>
                    <a:pt x="62" y="448"/>
                    <a:pt x="62" y="447"/>
                    <a:pt x="61" y="446"/>
                  </a:cubicBezTo>
                  <a:cubicBezTo>
                    <a:pt x="61" y="446"/>
                    <a:pt x="60" y="446"/>
                    <a:pt x="60" y="446"/>
                  </a:cubicBezTo>
                  <a:cubicBezTo>
                    <a:pt x="60" y="445"/>
                    <a:pt x="59" y="444"/>
                    <a:pt x="58" y="443"/>
                  </a:cubicBezTo>
                  <a:cubicBezTo>
                    <a:pt x="56" y="441"/>
                    <a:pt x="54" y="438"/>
                    <a:pt x="52" y="435"/>
                  </a:cubicBezTo>
                  <a:cubicBezTo>
                    <a:pt x="52" y="435"/>
                    <a:pt x="52" y="434"/>
                    <a:pt x="52" y="434"/>
                  </a:cubicBezTo>
                  <a:cubicBezTo>
                    <a:pt x="52" y="434"/>
                    <a:pt x="51" y="434"/>
                    <a:pt x="51" y="434"/>
                  </a:cubicBezTo>
                  <a:cubicBezTo>
                    <a:pt x="51" y="434"/>
                    <a:pt x="51" y="433"/>
                    <a:pt x="51" y="433"/>
                  </a:cubicBezTo>
                  <a:cubicBezTo>
                    <a:pt x="51" y="433"/>
                    <a:pt x="51" y="433"/>
                    <a:pt x="51" y="433"/>
                  </a:cubicBezTo>
                  <a:cubicBezTo>
                    <a:pt x="50" y="433"/>
                    <a:pt x="51" y="433"/>
                    <a:pt x="50" y="432"/>
                  </a:cubicBezTo>
                  <a:cubicBezTo>
                    <a:pt x="50" y="432"/>
                    <a:pt x="50" y="432"/>
                    <a:pt x="50" y="432"/>
                  </a:cubicBezTo>
                  <a:cubicBezTo>
                    <a:pt x="50" y="432"/>
                    <a:pt x="49" y="431"/>
                    <a:pt x="49" y="430"/>
                  </a:cubicBezTo>
                  <a:cubicBezTo>
                    <a:pt x="48" y="430"/>
                    <a:pt x="48" y="429"/>
                    <a:pt x="48" y="428"/>
                  </a:cubicBezTo>
                  <a:cubicBezTo>
                    <a:pt x="47" y="428"/>
                    <a:pt x="47" y="427"/>
                    <a:pt x="46" y="426"/>
                  </a:cubicBezTo>
                  <a:cubicBezTo>
                    <a:pt x="46" y="426"/>
                    <a:pt x="46" y="426"/>
                    <a:pt x="46" y="425"/>
                  </a:cubicBezTo>
                  <a:cubicBezTo>
                    <a:pt x="46" y="425"/>
                    <a:pt x="45" y="425"/>
                    <a:pt x="45" y="425"/>
                  </a:cubicBezTo>
                  <a:cubicBezTo>
                    <a:pt x="45" y="424"/>
                    <a:pt x="45" y="424"/>
                    <a:pt x="45" y="424"/>
                  </a:cubicBezTo>
                  <a:cubicBezTo>
                    <a:pt x="44" y="423"/>
                    <a:pt x="44" y="423"/>
                    <a:pt x="44" y="423"/>
                  </a:cubicBezTo>
                  <a:cubicBezTo>
                    <a:pt x="44" y="422"/>
                    <a:pt x="44" y="422"/>
                    <a:pt x="43" y="421"/>
                  </a:cubicBezTo>
                  <a:cubicBezTo>
                    <a:pt x="43" y="420"/>
                    <a:pt x="42" y="419"/>
                    <a:pt x="41" y="418"/>
                  </a:cubicBezTo>
                  <a:cubicBezTo>
                    <a:pt x="35" y="408"/>
                    <a:pt x="30" y="398"/>
                    <a:pt x="26" y="387"/>
                  </a:cubicBezTo>
                  <a:cubicBezTo>
                    <a:pt x="21" y="377"/>
                    <a:pt x="18" y="366"/>
                    <a:pt x="14" y="355"/>
                  </a:cubicBezTo>
                  <a:cubicBezTo>
                    <a:pt x="14" y="354"/>
                    <a:pt x="14" y="354"/>
                    <a:pt x="14" y="353"/>
                  </a:cubicBezTo>
                  <a:cubicBezTo>
                    <a:pt x="14" y="353"/>
                    <a:pt x="14" y="352"/>
                    <a:pt x="14" y="352"/>
                  </a:cubicBezTo>
                  <a:cubicBezTo>
                    <a:pt x="13" y="348"/>
                    <a:pt x="11" y="343"/>
                    <a:pt x="10" y="338"/>
                  </a:cubicBezTo>
                  <a:cubicBezTo>
                    <a:pt x="10" y="337"/>
                    <a:pt x="10" y="337"/>
                    <a:pt x="10" y="337"/>
                  </a:cubicBezTo>
                  <a:cubicBezTo>
                    <a:pt x="10" y="336"/>
                    <a:pt x="9" y="335"/>
                    <a:pt x="9" y="334"/>
                  </a:cubicBezTo>
                  <a:cubicBezTo>
                    <a:pt x="9" y="333"/>
                    <a:pt x="9" y="331"/>
                    <a:pt x="8" y="330"/>
                  </a:cubicBezTo>
                  <a:cubicBezTo>
                    <a:pt x="7" y="325"/>
                    <a:pt x="6" y="320"/>
                    <a:pt x="6" y="315"/>
                  </a:cubicBezTo>
                  <a:cubicBezTo>
                    <a:pt x="3" y="302"/>
                    <a:pt x="2" y="288"/>
                    <a:pt x="1" y="274"/>
                  </a:cubicBezTo>
                  <a:cubicBezTo>
                    <a:pt x="0" y="247"/>
                    <a:pt x="2" y="221"/>
                    <a:pt x="5" y="197"/>
                  </a:cubicBezTo>
                  <a:cubicBezTo>
                    <a:pt x="5" y="195"/>
                    <a:pt x="6" y="193"/>
                    <a:pt x="6" y="190"/>
                  </a:cubicBezTo>
                  <a:cubicBezTo>
                    <a:pt x="7" y="187"/>
                    <a:pt x="8" y="183"/>
                    <a:pt x="8" y="179"/>
                  </a:cubicBezTo>
                  <a:cubicBezTo>
                    <a:pt x="9" y="178"/>
                    <a:pt x="9" y="177"/>
                    <a:pt x="9" y="176"/>
                  </a:cubicBezTo>
                  <a:cubicBezTo>
                    <a:pt x="9" y="175"/>
                    <a:pt x="10" y="174"/>
                    <a:pt x="10" y="173"/>
                  </a:cubicBezTo>
                  <a:cubicBezTo>
                    <a:pt x="10" y="173"/>
                    <a:pt x="10" y="172"/>
                    <a:pt x="10" y="172"/>
                  </a:cubicBezTo>
                  <a:cubicBezTo>
                    <a:pt x="11" y="166"/>
                    <a:pt x="13" y="159"/>
                    <a:pt x="15" y="153"/>
                  </a:cubicBezTo>
                  <a:cubicBezTo>
                    <a:pt x="15" y="152"/>
                    <a:pt x="16" y="151"/>
                    <a:pt x="16" y="149"/>
                  </a:cubicBezTo>
                  <a:cubicBezTo>
                    <a:pt x="16" y="149"/>
                    <a:pt x="16" y="148"/>
                    <a:pt x="16" y="148"/>
                  </a:cubicBezTo>
                  <a:cubicBezTo>
                    <a:pt x="17" y="146"/>
                    <a:pt x="18" y="144"/>
                    <a:pt x="18" y="142"/>
                  </a:cubicBezTo>
                  <a:cubicBezTo>
                    <a:pt x="19" y="140"/>
                    <a:pt x="20" y="138"/>
                    <a:pt x="21" y="135"/>
                  </a:cubicBezTo>
                  <a:cubicBezTo>
                    <a:pt x="21" y="133"/>
                    <a:pt x="22" y="131"/>
                    <a:pt x="23" y="128"/>
                  </a:cubicBezTo>
                  <a:cubicBezTo>
                    <a:pt x="23" y="128"/>
                    <a:pt x="24" y="128"/>
                    <a:pt x="24" y="127"/>
                  </a:cubicBezTo>
                  <a:cubicBezTo>
                    <a:pt x="24" y="127"/>
                    <a:pt x="24" y="126"/>
                    <a:pt x="24" y="125"/>
                  </a:cubicBezTo>
                  <a:cubicBezTo>
                    <a:pt x="25" y="125"/>
                    <a:pt x="25" y="124"/>
                    <a:pt x="25" y="124"/>
                  </a:cubicBezTo>
                  <a:cubicBezTo>
                    <a:pt x="25" y="123"/>
                    <a:pt x="26" y="121"/>
                    <a:pt x="27" y="120"/>
                  </a:cubicBezTo>
                  <a:cubicBezTo>
                    <a:pt x="27" y="119"/>
                    <a:pt x="27" y="119"/>
                    <a:pt x="27" y="118"/>
                  </a:cubicBezTo>
                  <a:cubicBezTo>
                    <a:pt x="28" y="118"/>
                    <a:pt x="28" y="117"/>
                    <a:pt x="28" y="117"/>
                  </a:cubicBezTo>
                  <a:cubicBezTo>
                    <a:pt x="28" y="116"/>
                    <a:pt x="29" y="116"/>
                    <a:pt x="29" y="115"/>
                  </a:cubicBezTo>
                  <a:cubicBezTo>
                    <a:pt x="29" y="115"/>
                    <a:pt x="29" y="114"/>
                    <a:pt x="29" y="114"/>
                  </a:cubicBezTo>
                  <a:cubicBezTo>
                    <a:pt x="30" y="113"/>
                    <a:pt x="31" y="111"/>
                    <a:pt x="32" y="109"/>
                  </a:cubicBezTo>
                  <a:cubicBezTo>
                    <a:pt x="32" y="108"/>
                    <a:pt x="33" y="107"/>
                    <a:pt x="33" y="105"/>
                  </a:cubicBezTo>
                  <a:cubicBezTo>
                    <a:pt x="34" y="104"/>
                    <a:pt x="35" y="102"/>
                    <a:pt x="36" y="101"/>
                  </a:cubicBezTo>
                  <a:cubicBezTo>
                    <a:pt x="36" y="100"/>
                    <a:pt x="36" y="100"/>
                    <a:pt x="36" y="100"/>
                  </a:cubicBezTo>
                  <a:cubicBezTo>
                    <a:pt x="36" y="100"/>
                    <a:pt x="37" y="99"/>
                    <a:pt x="37" y="98"/>
                  </a:cubicBezTo>
                  <a:cubicBezTo>
                    <a:pt x="37" y="98"/>
                    <a:pt x="38" y="97"/>
                    <a:pt x="38" y="96"/>
                  </a:cubicBezTo>
                  <a:cubicBezTo>
                    <a:pt x="39" y="96"/>
                    <a:pt x="39" y="95"/>
                    <a:pt x="40" y="94"/>
                  </a:cubicBezTo>
                  <a:cubicBezTo>
                    <a:pt x="42" y="91"/>
                    <a:pt x="44" y="87"/>
                    <a:pt x="46" y="83"/>
                  </a:cubicBezTo>
                  <a:cubicBezTo>
                    <a:pt x="46" y="83"/>
                    <a:pt x="46" y="83"/>
                    <a:pt x="47" y="82"/>
                  </a:cubicBezTo>
                  <a:cubicBezTo>
                    <a:pt x="47" y="82"/>
                    <a:pt x="47" y="82"/>
                    <a:pt x="47" y="82"/>
                  </a:cubicBezTo>
                  <a:cubicBezTo>
                    <a:pt x="47" y="81"/>
                    <a:pt x="47" y="81"/>
                    <a:pt x="48" y="81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9" y="78"/>
                    <a:pt x="51" y="76"/>
                    <a:pt x="53" y="73"/>
                  </a:cubicBezTo>
                  <a:cubicBezTo>
                    <a:pt x="55" y="71"/>
                    <a:pt x="57" y="68"/>
                    <a:pt x="59" y="65"/>
                  </a:cubicBezTo>
                  <a:cubicBezTo>
                    <a:pt x="60" y="65"/>
                    <a:pt x="60" y="64"/>
                    <a:pt x="60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2"/>
                    <a:pt x="62" y="62"/>
                  </a:cubicBezTo>
                  <a:cubicBezTo>
                    <a:pt x="62" y="62"/>
                    <a:pt x="62" y="62"/>
                    <a:pt x="62" y="61"/>
                  </a:cubicBezTo>
                  <a:cubicBezTo>
                    <a:pt x="63" y="61"/>
                    <a:pt x="63" y="61"/>
                    <a:pt x="63" y="60"/>
                  </a:cubicBezTo>
                  <a:cubicBezTo>
                    <a:pt x="63" y="60"/>
                    <a:pt x="64" y="60"/>
                    <a:pt x="64" y="60"/>
                  </a:cubicBezTo>
                  <a:cubicBezTo>
                    <a:pt x="64" y="60"/>
                    <a:pt x="64" y="59"/>
                    <a:pt x="64" y="59"/>
                  </a:cubicBezTo>
                  <a:cubicBezTo>
                    <a:pt x="64" y="59"/>
                    <a:pt x="65" y="59"/>
                    <a:pt x="65" y="59"/>
                  </a:cubicBezTo>
                  <a:cubicBezTo>
                    <a:pt x="65" y="58"/>
                    <a:pt x="65" y="58"/>
                    <a:pt x="66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57"/>
                    <a:pt x="67" y="56"/>
                    <a:pt x="67" y="56"/>
                  </a:cubicBezTo>
                  <a:cubicBezTo>
                    <a:pt x="67" y="56"/>
                    <a:pt x="68" y="55"/>
                    <a:pt x="68" y="55"/>
                  </a:cubicBezTo>
                  <a:cubicBezTo>
                    <a:pt x="68" y="55"/>
                    <a:pt x="68" y="55"/>
                    <a:pt x="68" y="54"/>
                  </a:cubicBezTo>
                  <a:cubicBezTo>
                    <a:pt x="69" y="53"/>
                    <a:pt x="70" y="52"/>
                    <a:pt x="71" y="51"/>
                  </a:cubicBezTo>
                  <a:cubicBezTo>
                    <a:pt x="73" y="49"/>
                    <a:pt x="75" y="48"/>
                    <a:pt x="77" y="46"/>
                  </a:cubicBezTo>
                  <a:cubicBezTo>
                    <a:pt x="78" y="45"/>
                    <a:pt x="78" y="44"/>
                    <a:pt x="79" y="43"/>
                  </a:cubicBezTo>
                  <a:cubicBezTo>
                    <a:pt x="79" y="43"/>
                    <a:pt x="80" y="43"/>
                    <a:pt x="80" y="43"/>
                  </a:cubicBezTo>
                  <a:cubicBezTo>
                    <a:pt x="80" y="43"/>
                    <a:pt x="81" y="42"/>
                    <a:pt x="81" y="42"/>
                  </a:cubicBezTo>
                  <a:cubicBezTo>
                    <a:pt x="81" y="42"/>
                    <a:pt x="82" y="42"/>
                    <a:pt x="82" y="42"/>
                  </a:cubicBezTo>
                  <a:cubicBezTo>
                    <a:pt x="82" y="41"/>
                    <a:pt x="82" y="41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4" y="40"/>
                    <a:pt x="84" y="39"/>
                  </a:cubicBezTo>
                  <a:cubicBezTo>
                    <a:pt x="84" y="39"/>
                    <a:pt x="84" y="39"/>
                    <a:pt x="85" y="39"/>
                  </a:cubicBezTo>
                  <a:cubicBezTo>
                    <a:pt x="85" y="38"/>
                    <a:pt x="86" y="38"/>
                    <a:pt x="87" y="37"/>
                  </a:cubicBezTo>
                  <a:cubicBezTo>
                    <a:pt x="87" y="37"/>
                    <a:pt x="88" y="36"/>
                    <a:pt x="89" y="35"/>
                  </a:cubicBezTo>
                  <a:cubicBezTo>
                    <a:pt x="90" y="35"/>
                    <a:pt x="90" y="34"/>
                    <a:pt x="91" y="34"/>
                  </a:cubicBezTo>
                  <a:cubicBezTo>
                    <a:pt x="91" y="33"/>
                    <a:pt x="92" y="33"/>
                    <a:pt x="92" y="32"/>
                  </a:cubicBezTo>
                  <a:cubicBezTo>
                    <a:pt x="93" y="32"/>
                    <a:pt x="94" y="32"/>
                    <a:pt x="94" y="31"/>
                  </a:cubicBezTo>
                  <a:cubicBezTo>
                    <a:pt x="96" y="30"/>
                    <a:pt x="97" y="29"/>
                    <a:pt x="98" y="28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101" y="27"/>
                    <a:pt x="103" y="26"/>
                    <a:pt x="105" y="24"/>
                  </a:cubicBezTo>
                  <a:cubicBezTo>
                    <a:pt x="105" y="24"/>
                    <a:pt x="105" y="24"/>
                    <a:pt x="106" y="24"/>
                  </a:cubicBezTo>
                  <a:cubicBezTo>
                    <a:pt x="107" y="23"/>
                    <a:pt x="109" y="22"/>
                    <a:pt x="110" y="21"/>
                  </a:cubicBezTo>
                  <a:cubicBezTo>
                    <a:pt x="111" y="21"/>
                    <a:pt x="112" y="20"/>
                    <a:pt x="114" y="19"/>
                  </a:cubicBezTo>
                  <a:cubicBezTo>
                    <a:pt x="114" y="19"/>
                    <a:pt x="114" y="19"/>
                    <a:pt x="115" y="19"/>
                  </a:cubicBezTo>
                  <a:cubicBezTo>
                    <a:pt x="116" y="18"/>
                    <a:pt x="118" y="17"/>
                    <a:pt x="119" y="16"/>
                  </a:cubicBezTo>
                  <a:cubicBezTo>
                    <a:pt x="120" y="16"/>
                    <a:pt x="121" y="16"/>
                    <a:pt x="121" y="15"/>
                  </a:cubicBezTo>
                  <a:cubicBezTo>
                    <a:pt x="123" y="15"/>
                    <a:pt x="124" y="14"/>
                    <a:pt x="125" y="14"/>
                  </a:cubicBezTo>
                  <a:cubicBezTo>
                    <a:pt x="128" y="13"/>
                    <a:pt x="131" y="12"/>
                    <a:pt x="134" y="10"/>
                  </a:cubicBezTo>
                  <a:cubicBezTo>
                    <a:pt x="135" y="10"/>
                    <a:pt x="137" y="9"/>
                    <a:pt x="139" y="9"/>
                  </a:cubicBezTo>
                  <a:cubicBezTo>
                    <a:pt x="140" y="8"/>
                    <a:pt x="141" y="8"/>
                    <a:pt x="141" y="8"/>
                  </a:cubicBezTo>
                  <a:cubicBezTo>
                    <a:pt x="153" y="4"/>
                    <a:pt x="167" y="2"/>
                    <a:pt x="181" y="1"/>
                  </a:cubicBezTo>
                  <a:cubicBezTo>
                    <a:pt x="192" y="0"/>
                    <a:pt x="204" y="0"/>
                    <a:pt x="214" y="1"/>
                  </a:cubicBezTo>
                  <a:cubicBezTo>
                    <a:pt x="218" y="2"/>
                    <a:pt x="223" y="2"/>
                    <a:pt x="227" y="3"/>
                  </a:cubicBezTo>
                  <a:cubicBezTo>
                    <a:pt x="232" y="4"/>
                    <a:pt x="238" y="5"/>
                    <a:pt x="244" y="6"/>
                  </a:cubicBezTo>
                  <a:cubicBezTo>
                    <a:pt x="245" y="6"/>
                    <a:pt x="245" y="6"/>
                    <a:pt x="246" y="7"/>
                  </a:cubicBezTo>
                  <a:cubicBezTo>
                    <a:pt x="248" y="7"/>
                    <a:pt x="251" y="8"/>
                    <a:pt x="253" y="8"/>
                  </a:cubicBezTo>
                  <a:cubicBezTo>
                    <a:pt x="253" y="8"/>
                    <a:pt x="254" y="9"/>
                    <a:pt x="254" y="9"/>
                  </a:cubicBezTo>
                  <a:cubicBezTo>
                    <a:pt x="255" y="9"/>
                    <a:pt x="255" y="9"/>
                    <a:pt x="256" y="9"/>
                  </a:cubicBezTo>
                  <a:cubicBezTo>
                    <a:pt x="256" y="9"/>
                    <a:pt x="257" y="9"/>
                    <a:pt x="257" y="9"/>
                  </a:cubicBezTo>
                  <a:cubicBezTo>
                    <a:pt x="257" y="9"/>
                    <a:pt x="258" y="10"/>
                    <a:pt x="259" y="10"/>
                  </a:cubicBezTo>
                  <a:cubicBezTo>
                    <a:pt x="259" y="10"/>
                    <a:pt x="260" y="10"/>
                    <a:pt x="260" y="10"/>
                  </a:cubicBezTo>
                  <a:cubicBezTo>
                    <a:pt x="262" y="11"/>
                    <a:pt x="263" y="11"/>
                    <a:pt x="264" y="12"/>
                  </a:cubicBezTo>
                  <a:cubicBezTo>
                    <a:pt x="269" y="13"/>
                    <a:pt x="275" y="15"/>
                    <a:pt x="280" y="17"/>
                  </a:cubicBezTo>
                  <a:cubicBezTo>
                    <a:pt x="280" y="17"/>
                    <a:pt x="281" y="17"/>
                    <a:pt x="281" y="17"/>
                  </a:cubicBezTo>
                  <a:cubicBezTo>
                    <a:pt x="281" y="18"/>
                    <a:pt x="282" y="18"/>
                    <a:pt x="283" y="18"/>
                  </a:cubicBezTo>
                  <a:cubicBezTo>
                    <a:pt x="283" y="18"/>
                    <a:pt x="283" y="18"/>
                    <a:pt x="283" y="18"/>
                  </a:cubicBezTo>
                  <a:cubicBezTo>
                    <a:pt x="285" y="19"/>
                    <a:pt x="286" y="19"/>
                    <a:pt x="288" y="20"/>
                  </a:cubicBezTo>
                  <a:cubicBezTo>
                    <a:pt x="302" y="26"/>
                    <a:pt x="316" y="33"/>
                    <a:pt x="329" y="41"/>
                  </a:cubicBezTo>
                  <a:cubicBezTo>
                    <a:pt x="332" y="42"/>
                    <a:pt x="335" y="44"/>
                    <a:pt x="337" y="45"/>
                  </a:cubicBezTo>
                  <a:cubicBezTo>
                    <a:pt x="338" y="46"/>
                    <a:pt x="338" y="46"/>
                    <a:pt x="339" y="46"/>
                  </a:cubicBezTo>
                  <a:cubicBezTo>
                    <a:pt x="340" y="47"/>
                    <a:pt x="341" y="48"/>
                    <a:pt x="342" y="48"/>
                  </a:cubicBezTo>
                  <a:cubicBezTo>
                    <a:pt x="342" y="48"/>
                    <a:pt x="343" y="49"/>
                    <a:pt x="343" y="49"/>
                  </a:cubicBezTo>
                  <a:cubicBezTo>
                    <a:pt x="343" y="49"/>
                    <a:pt x="343" y="49"/>
                    <a:pt x="344" y="49"/>
                  </a:cubicBezTo>
                  <a:cubicBezTo>
                    <a:pt x="344" y="50"/>
                    <a:pt x="345" y="50"/>
                    <a:pt x="346" y="51"/>
                  </a:cubicBezTo>
                  <a:cubicBezTo>
                    <a:pt x="346" y="51"/>
                    <a:pt x="346" y="51"/>
                    <a:pt x="346" y="51"/>
                  </a:cubicBezTo>
                  <a:cubicBezTo>
                    <a:pt x="346" y="51"/>
                    <a:pt x="346" y="51"/>
                    <a:pt x="346" y="51"/>
                  </a:cubicBezTo>
                  <a:cubicBezTo>
                    <a:pt x="347" y="51"/>
                    <a:pt x="347" y="51"/>
                    <a:pt x="347" y="51"/>
                  </a:cubicBezTo>
                  <a:cubicBezTo>
                    <a:pt x="347" y="52"/>
                    <a:pt x="348" y="52"/>
                    <a:pt x="348" y="52"/>
                  </a:cubicBezTo>
                  <a:cubicBezTo>
                    <a:pt x="348" y="52"/>
                    <a:pt x="348" y="52"/>
                    <a:pt x="349" y="52"/>
                  </a:cubicBezTo>
                  <a:cubicBezTo>
                    <a:pt x="349" y="52"/>
                    <a:pt x="349" y="53"/>
                    <a:pt x="349" y="53"/>
                  </a:cubicBezTo>
                  <a:cubicBezTo>
                    <a:pt x="349" y="53"/>
                    <a:pt x="350" y="53"/>
                    <a:pt x="350" y="53"/>
                  </a:cubicBezTo>
                  <a:cubicBezTo>
                    <a:pt x="351" y="54"/>
                    <a:pt x="352" y="55"/>
                    <a:pt x="353" y="55"/>
                  </a:cubicBezTo>
                  <a:cubicBezTo>
                    <a:pt x="375" y="70"/>
                    <a:pt x="396" y="86"/>
                    <a:pt x="415" y="104"/>
                  </a:cubicBezTo>
                  <a:cubicBezTo>
                    <a:pt x="416" y="105"/>
                    <a:pt x="417" y="106"/>
                    <a:pt x="419" y="108"/>
                  </a:cubicBezTo>
                  <a:cubicBezTo>
                    <a:pt x="419" y="108"/>
                    <a:pt x="420" y="109"/>
                    <a:pt x="421" y="110"/>
                  </a:cubicBezTo>
                  <a:cubicBezTo>
                    <a:pt x="422" y="110"/>
                    <a:pt x="423" y="111"/>
                    <a:pt x="423" y="112"/>
                  </a:cubicBezTo>
                  <a:cubicBezTo>
                    <a:pt x="424" y="112"/>
                    <a:pt x="424" y="112"/>
                    <a:pt x="424" y="113"/>
                  </a:cubicBezTo>
                  <a:cubicBezTo>
                    <a:pt x="424" y="113"/>
                    <a:pt x="424" y="113"/>
                    <a:pt x="425" y="113"/>
                  </a:cubicBezTo>
                  <a:cubicBezTo>
                    <a:pt x="426" y="114"/>
                    <a:pt x="428" y="116"/>
                    <a:pt x="429" y="118"/>
                  </a:cubicBezTo>
                  <a:cubicBezTo>
                    <a:pt x="431" y="119"/>
                    <a:pt x="432" y="121"/>
                    <a:pt x="434" y="122"/>
                  </a:cubicBezTo>
                  <a:cubicBezTo>
                    <a:pt x="435" y="124"/>
                    <a:pt x="437" y="125"/>
                    <a:pt x="438" y="127"/>
                  </a:cubicBezTo>
                  <a:cubicBezTo>
                    <a:pt x="441" y="130"/>
                    <a:pt x="444" y="132"/>
                    <a:pt x="446" y="135"/>
                  </a:cubicBezTo>
                  <a:cubicBezTo>
                    <a:pt x="448" y="137"/>
                    <a:pt x="450" y="139"/>
                    <a:pt x="452" y="141"/>
                  </a:cubicBezTo>
                  <a:cubicBezTo>
                    <a:pt x="453" y="141"/>
                    <a:pt x="453" y="142"/>
                    <a:pt x="454" y="143"/>
                  </a:cubicBezTo>
                  <a:cubicBezTo>
                    <a:pt x="455" y="144"/>
                    <a:pt x="455" y="144"/>
                    <a:pt x="455" y="144"/>
                  </a:cubicBezTo>
                  <a:cubicBezTo>
                    <a:pt x="456" y="145"/>
                    <a:pt x="457" y="146"/>
                    <a:pt x="458" y="147"/>
                  </a:cubicBezTo>
                  <a:cubicBezTo>
                    <a:pt x="460" y="149"/>
                    <a:pt x="463" y="152"/>
                    <a:pt x="465" y="155"/>
                  </a:cubicBezTo>
                  <a:cubicBezTo>
                    <a:pt x="467" y="157"/>
                    <a:pt x="469" y="160"/>
                    <a:pt x="471" y="162"/>
                  </a:cubicBezTo>
                  <a:cubicBezTo>
                    <a:pt x="473" y="164"/>
                    <a:pt x="476" y="167"/>
                    <a:pt x="478" y="170"/>
                  </a:cubicBezTo>
                  <a:cubicBezTo>
                    <a:pt x="480" y="172"/>
                    <a:pt x="482" y="175"/>
                    <a:pt x="484" y="177"/>
                  </a:cubicBezTo>
                  <a:cubicBezTo>
                    <a:pt x="485" y="178"/>
                    <a:pt x="485" y="178"/>
                    <a:pt x="486" y="178"/>
                  </a:cubicBezTo>
                  <a:cubicBezTo>
                    <a:pt x="486" y="179"/>
                    <a:pt x="486" y="179"/>
                    <a:pt x="486" y="179"/>
                  </a:cubicBezTo>
                  <a:cubicBezTo>
                    <a:pt x="486" y="179"/>
                    <a:pt x="486" y="179"/>
                    <a:pt x="486" y="179"/>
                  </a:cubicBezTo>
                  <a:cubicBezTo>
                    <a:pt x="487" y="180"/>
                    <a:pt x="488" y="181"/>
                    <a:pt x="489" y="182"/>
                  </a:cubicBezTo>
                  <a:cubicBezTo>
                    <a:pt x="489" y="183"/>
                    <a:pt x="489" y="183"/>
                    <a:pt x="490" y="183"/>
                  </a:cubicBezTo>
                  <a:cubicBezTo>
                    <a:pt x="490" y="184"/>
                    <a:pt x="490" y="184"/>
                    <a:pt x="490" y="184"/>
                  </a:cubicBezTo>
                  <a:cubicBezTo>
                    <a:pt x="491" y="184"/>
                    <a:pt x="491" y="185"/>
                    <a:pt x="491" y="185"/>
                  </a:cubicBezTo>
                  <a:cubicBezTo>
                    <a:pt x="491" y="185"/>
                    <a:pt x="492" y="186"/>
                    <a:pt x="492" y="186"/>
                  </a:cubicBezTo>
                  <a:cubicBezTo>
                    <a:pt x="492" y="186"/>
                    <a:pt x="492" y="186"/>
                    <a:pt x="492" y="187"/>
                  </a:cubicBezTo>
                  <a:cubicBezTo>
                    <a:pt x="492" y="187"/>
                    <a:pt x="492" y="187"/>
                    <a:pt x="492" y="187"/>
                  </a:cubicBezTo>
                  <a:cubicBezTo>
                    <a:pt x="493" y="188"/>
                    <a:pt x="494" y="188"/>
                    <a:pt x="494" y="189"/>
                  </a:cubicBezTo>
                  <a:cubicBezTo>
                    <a:pt x="495" y="190"/>
                    <a:pt x="495" y="190"/>
                    <a:pt x="495" y="190"/>
                  </a:cubicBezTo>
                  <a:cubicBezTo>
                    <a:pt x="496" y="191"/>
                    <a:pt x="496" y="192"/>
                    <a:pt x="497" y="192"/>
                  </a:cubicBezTo>
                  <a:cubicBezTo>
                    <a:pt x="497" y="193"/>
                    <a:pt x="497" y="193"/>
                    <a:pt x="497" y="193"/>
                  </a:cubicBezTo>
                  <a:cubicBezTo>
                    <a:pt x="497" y="193"/>
                    <a:pt x="498" y="193"/>
                    <a:pt x="498" y="194"/>
                  </a:cubicBezTo>
                  <a:cubicBezTo>
                    <a:pt x="498" y="194"/>
                    <a:pt x="499" y="195"/>
                    <a:pt x="499" y="195"/>
                  </a:cubicBezTo>
                  <a:cubicBezTo>
                    <a:pt x="499" y="195"/>
                    <a:pt x="499" y="195"/>
                    <a:pt x="499" y="195"/>
                  </a:cubicBezTo>
                  <a:cubicBezTo>
                    <a:pt x="499" y="196"/>
                    <a:pt x="500" y="196"/>
                    <a:pt x="500" y="196"/>
                  </a:cubicBezTo>
                  <a:cubicBezTo>
                    <a:pt x="500" y="197"/>
                    <a:pt x="500" y="197"/>
                    <a:pt x="501" y="197"/>
                  </a:cubicBezTo>
                  <a:cubicBezTo>
                    <a:pt x="501" y="197"/>
                    <a:pt x="501" y="198"/>
                    <a:pt x="501" y="198"/>
                  </a:cubicBezTo>
                  <a:cubicBezTo>
                    <a:pt x="502" y="198"/>
                    <a:pt x="502" y="199"/>
                    <a:pt x="503" y="200"/>
                  </a:cubicBezTo>
                  <a:cubicBezTo>
                    <a:pt x="503" y="200"/>
                    <a:pt x="503" y="200"/>
                    <a:pt x="503" y="201"/>
                  </a:cubicBezTo>
                  <a:cubicBezTo>
                    <a:pt x="503" y="201"/>
                    <a:pt x="504" y="201"/>
                    <a:pt x="504" y="201"/>
                  </a:cubicBezTo>
                  <a:cubicBezTo>
                    <a:pt x="504" y="201"/>
                    <a:pt x="504" y="201"/>
                    <a:pt x="504" y="201"/>
                  </a:cubicBezTo>
                  <a:cubicBezTo>
                    <a:pt x="504" y="201"/>
                    <a:pt x="504" y="201"/>
                    <a:pt x="504" y="201"/>
                  </a:cubicBezTo>
                  <a:cubicBezTo>
                    <a:pt x="504" y="202"/>
                    <a:pt x="504" y="202"/>
                    <a:pt x="504" y="202"/>
                  </a:cubicBezTo>
                  <a:cubicBezTo>
                    <a:pt x="504" y="202"/>
                    <a:pt x="505" y="202"/>
                    <a:pt x="505" y="203"/>
                  </a:cubicBezTo>
                  <a:cubicBezTo>
                    <a:pt x="506" y="203"/>
                    <a:pt x="506" y="204"/>
                    <a:pt x="507" y="205"/>
                  </a:cubicBezTo>
                  <a:cubicBezTo>
                    <a:pt x="507" y="205"/>
                    <a:pt x="507" y="205"/>
                    <a:pt x="507" y="205"/>
                  </a:cubicBezTo>
                  <a:cubicBezTo>
                    <a:pt x="507" y="205"/>
                    <a:pt x="507" y="206"/>
                    <a:pt x="507" y="206"/>
                  </a:cubicBezTo>
                  <a:cubicBezTo>
                    <a:pt x="508" y="206"/>
                    <a:pt x="508" y="207"/>
                    <a:pt x="509" y="207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10" y="209"/>
                    <a:pt x="510" y="209"/>
                  </a:cubicBezTo>
                  <a:cubicBezTo>
                    <a:pt x="510" y="209"/>
                    <a:pt x="510" y="210"/>
                    <a:pt x="510" y="210"/>
                  </a:cubicBezTo>
                  <a:cubicBezTo>
                    <a:pt x="511" y="210"/>
                    <a:pt x="511" y="210"/>
                    <a:pt x="511" y="211"/>
                  </a:cubicBezTo>
                  <a:cubicBezTo>
                    <a:pt x="514" y="215"/>
                    <a:pt x="518" y="219"/>
                    <a:pt x="521" y="224"/>
                  </a:cubicBezTo>
                  <a:cubicBezTo>
                    <a:pt x="523" y="226"/>
                    <a:pt x="524" y="228"/>
                    <a:pt x="526" y="230"/>
                  </a:cubicBezTo>
                  <a:cubicBezTo>
                    <a:pt x="526" y="230"/>
                    <a:pt x="526" y="231"/>
                    <a:pt x="526" y="231"/>
                  </a:cubicBezTo>
                  <a:cubicBezTo>
                    <a:pt x="527" y="231"/>
                    <a:pt x="527" y="231"/>
                    <a:pt x="527" y="231"/>
                  </a:cubicBezTo>
                  <a:cubicBezTo>
                    <a:pt x="527" y="232"/>
                    <a:pt x="527" y="232"/>
                    <a:pt x="527" y="232"/>
                  </a:cubicBezTo>
                  <a:cubicBezTo>
                    <a:pt x="527" y="232"/>
                    <a:pt x="527" y="232"/>
                    <a:pt x="528" y="233"/>
                  </a:cubicBezTo>
                  <a:cubicBezTo>
                    <a:pt x="528" y="233"/>
                    <a:pt x="528" y="233"/>
                    <a:pt x="528" y="233"/>
                  </a:cubicBezTo>
                  <a:cubicBezTo>
                    <a:pt x="528" y="234"/>
                    <a:pt x="529" y="234"/>
                    <a:pt x="529" y="234"/>
                  </a:cubicBezTo>
                  <a:cubicBezTo>
                    <a:pt x="530" y="236"/>
                    <a:pt x="531" y="237"/>
                    <a:pt x="532" y="239"/>
                  </a:cubicBezTo>
                  <a:cubicBezTo>
                    <a:pt x="532" y="239"/>
                    <a:pt x="533" y="240"/>
                    <a:pt x="533" y="240"/>
                  </a:cubicBezTo>
                  <a:cubicBezTo>
                    <a:pt x="533" y="240"/>
                    <a:pt x="533" y="240"/>
                    <a:pt x="533" y="240"/>
                  </a:cubicBezTo>
                  <a:cubicBezTo>
                    <a:pt x="533" y="240"/>
                    <a:pt x="533" y="241"/>
                    <a:pt x="534" y="241"/>
                  </a:cubicBezTo>
                  <a:cubicBezTo>
                    <a:pt x="534" y="241"/>
                    <a:pt x="534" y="241"/>
                    <a:pt x="534" y="241"/>
                  </a:cubicBezTo>
                  <a:cubicBezTo>
                    <a:pt x="534" y="241"/>
                    <a:pt x="534" y="242"/>
                    <a:pt x="535" y="242"/>
                  </a:cubicBezTo>
                  <a:cubicBezTo>
                    <a:pt x="535" y="242"/>
                    <a:pt x="535" y="241"/>
                    <a:pt x="535" y="241"/>
                  </a:cubicBezTo>
                  <a:cubicBezTo>
                    <a:pt x="536" y="241"/>
                    <a:pt x="536" y="240"/>
                    <a:pt x="537" y="240"/>
                  </a:cubicBezTo>
                  <a:cubicBezTo>
                    <a:pt x="537" y="239"/>
                    <a:pt x="537" y="239"/>
                    <a:pt x="537" y="239"/>
                  </a:cubicBezTo>
                  <a:cubicBezTo>
                    <a:pt x="537" y="239"/>
                    <a:pt x="537" y="239"/>
                    <a:pt x="537" y="239"/>
                  </a:cubicBezTo>
                  <a:cubicBezTo>
                    <a:pt x="537" y="239"/>
                    <a:pt x="537" y="239"/>
                    <a:pt x="537" y="238"/>
                  </a:cubicBezTo>
                  <a:cubicBezTo>
                    <a:pt x="537" y="238"/>
                    <a:pt x="538" y="238"/>
                    <a:pt x="538" y="238"/>
                  </a:cubicBezTo>
                  <a:cubicBezTo>
                    <a:pt x="538" y="238"/>
                    <a:pt x="539" y="237"/>
                    <a:pt x="539" y="237"/>
                  </a:cubicBezTo>
                  <a:cubicBezTo>
                    <a:pt x="539" y="236"/>
                    <a:pt x="539" y="236"/>
                    <a:pt x="539" y="236"/>
                  </a:cubicBezTo>
                  <a:cubicBezTo>
                    <a:pt x="540" y="235"/>
                    <a:pt x="540" y="235"/>
                    <a:pt x="541" y="234"/>
                  </a:cubicBezTo>
                  <a:cubicBezTo>
                    <a:pt x="541" y="234"/>
                    <a:pt x="541" y="234"/>
                    <a:pt x="541" y="234"/>
                  </a:cubicBezTo>
                  <a:cubicBezTo>
                    <a:pt x="541" y="234"/>
                    <a:pt x="541" y="234"/>
                    <a:pt x="541" y="234"/>
                  </a:cubicBezTo>
                  <a:cubicBezTo>
                    <a:pt x="541" y="233"/>
                    <a:pt x="541" y="233"/>
                    <a:pt x="541" y="233"/>
                  </a:cubicBezTo>
                  <a:cubicBezTo>
                    <a:pt x="542" y="233"/>
                    <a:pt x="542" y="233"/>
                    <a:pt x="542" y="233"/>
                  </a:cubicBezTo>
                  <a:cubicBezTo>
                    <a:pt x="542" y="233"/>
                    <a:pt x="542" y="232"/>
                    <a:pt x="543" y="232"/>
                  </a:cubicBezTo>
                  <a:cubicBezTo>
                    <a:pt x="543" y="231"/>
                    <a:pt x="543" y="231"/>
                    <a:pt x="543" y="231"/>
                  </a:cubicBezTo>
                  <a:cubicBezTo>
                    <a:pt x="543" y="231"/>
                    <a:pt x="543" y="231"/>
                    <a:pt x="544" y="231"/>
                  </a:cubicBezTo>
                  <a:cubicBezTo>
                    <a:pt x="544" y="230"/>
                    <a:pt x="544" y="230"/>
                    <a:pt x="545" y="229"/>
                  </a:cubicBezTo>
                  <a:cubicBezTo>
                    <a:pt x="545" y="229"/>
                    <a:pt x="545" y="229"/>
                    <a:pt x="545" y="229"/>
                  </a:cubicBezTo>
                  <a:cubicBezTo>
                    <a:pt x="545" y="228"/>
                    <a:pt x="545" y="228"/>
                    <a:pt x="545" y="228"/>
                  </a:cubicBezTo>
                  <a:cubicBezTo>
                    <a:pt x="546" y="228"/>
                    <a:pt x="545" y="228"/>
                    <a:pt x="546" y="228"/>
                  </a:cubicBezTo>
                  <a:cubicBezTo>
                    <a:pt x="546" y="228"/>
                    <a:pt x="546" y="228"/>
                    <a:pt x="546" y="228"/>
                  </a:cubicBezTo>
                  <a:cubicBezTo>
                    <a:pt x="546" y="227"/>
                    <a:pt x="546" y="227"/>
                    <a:pt x="547" y="226"/>
                  </a:cubicBezTo>
                  <a:cubicBezTo>
                    <a:pt x="547" y="226"/>
                    <a:pt x="547" y="226"/>
                    <a:pt x="547" y="226"/>
                  </a:cubicBezTo>
                  <a:cubicBezTo>
                    <a:pt x="547" y="226"/>
                    <a:pt x="547" y="226"/>
                    <a:pt x="548" y="225"/>
                  </a:cubicBezTo>
                  <a:cubicBezTo>
                    <a:pt x="548" y="225"/>
                    <a:pt x="549" y="224"/>
                    <a:pt x="549" y="224"/>
                  </a:cubicBezTo>
                  <a:cubicBezTo>
                    <a:pt x="549" y="224"/>
                    <a:pt x="549" y="223"/>
                    <a:pt x="549" y="223"/>
                  </a:cubicBezTo>
                  <a:cubicBezTo>
                    <a:pt x="549" y="223"/>
                    <a:pt x="549" y="223"/>
                    <a:pt x="549" y="223"/>
                  </a:cubicBezTo>
                  <a:cubicBezTo>
                    <a:pt x="550" y="223"/>
                    <a:pt x="550" y="223"/>
                    <a:pt x="550" y="223"/>
                  </a:cubicBezTo>
                  <a:cubicBezTo>
                    <a:pt x="550" y="223"/>
                    <a:pt x="550" y="223"/>
                    <a:pt x="550" y="222"/>
                  </a:cubicBezTo>
                  <a:cubicBezTo>
                    <a:pt x="550" y="222"/>
                    <a:pt x="551" y="221"/>
                    <a:pt x="551" y="221"/>
                  </a:cubicBezTo>
                  <a:cubicBezTo>
                    <a:pt x="551" y="221"/>
                    <a:pt x="551" y="220"/>
                    <a:pt x="552" y="220"/>
                  </a:cubicBezTo>
                  <a:cubicBezTo>
                    <a:pt x="552" y="220"/>
                    <a:pt x="553" y="219"/>
                    <a:pt x="553" y="219"/>
                  </a:cubicBezTo>
                  <a:cubicBezTo>
                    <a:pt x="553" y="218"/>
                    <a:pt x="553" y="218"/>
                    <a:pt x="553" y="218"/>
                  </a:cubicBezTo>
                  <a:cubicBezTo>
                    <a:pt x="553" y="218"/>
                    <a:pt x="554" y="218"/>
                    <a:pt x="554" y="217"/>
                  </a:cubicBezTo>
                  <a:cubicBezTo>
                    <a:pt x="554" y="217"/>
                    <a:pt x="554" y="217"/>
                    <a:pt x="554" y="217"/>
                  </a:cubicBezTo>
                  <a:cubicBezTo>
                    <a:pt x="554" y="217"/>
                    <a:pt x="554" y="217"/>
                    <a:pt x="555" y="217"/>
                  </a:cubicBezTo>
                  <a:cubicBezTo>
                    <a:pt x="555" y="216"/>
                    <a:pt x="555" y="216"/>
                    <a:pt x="555" y="216"/>
                  </a:cubicBezTo>
                  <a:cubicBezTo>
                    <a:pt x="555" y="215"/>
                    <a:pt x="556" y="215"/>
                    <a:pt x="556" y="215"/>
                  </a:cubicBezTo>
                  <a:cubicBezTo>
                    <a:pt x="556" y="214"/>
                    <a:pt x="556" y="214"/>
                    <a:pt x="556" y="214"/>
                  </a:cubicBezTo>
                  <a:cubicBezTo>
                    <a:pt x="556" y="214"/>
                    <a:pt x="557" y="214"/>
                    <a:pt x="557" y="214"/>
                  </a:cubicBezTo>
                  <a:cubicBezTo>
                    <a:pt x="557" y="214"/>
                    <a:pt x="557" y="214"/>
                    <a:pt x="557" y="213"/>
                  </a:cubicBezTo>
                  <a:cubicBezTo>
                    <a:pt x="557" y="213"/>
                    <a:pt x="557" y="213"/>
                    <a:pt x="558" y="213"/>
                  </a:cubicBezTo>
                  <a:cubicBezTo>
                    <a:pt x="558" y="212"/>
                    <a:pt x="558" y="212"/>
                    <a:pt x="559" y="211"/>
                  </a:cubicBezTo>
                  <a:cubicBezTo>
                    <a:pt x="559" y="211"/>
                    <a:pt x="559" y="211"/>
                    <a:pt x="559" y="210"/>
                  </a:cubicBezTo>
                  <a:cubicBezTo>
                    <a:pt x="561" y="209"/>
                    <a:pt x="563" y="206"/>
                    <a:pt x="564" y="204"/>
                  </a:cubicBezTo>
                  <a:cubicBezTo>
                    <a:pt x="565" y="204"/>
                    <a:pt x="565" y="203"/>
                    <a:pt x="565" y="203"/>
                  </a:cubicBezTo>
                  <a:cubicBezTo>
                    <a:pt x="566" y="203"/>
                    <a:pt x="566" y="202"/>
                    <a:pt x="566" y="202"/>
                  </a:cubicBezTo>
                  <a:cubicBezTo>
                    <a:pt x="567" y="201"/>
                    <a:pt x="568" y="199"/>
                    <a:pt x="569" y="198"/>
                  </a:cubicBezTo>
                  <a:cubicBezTo>
                    <a:pt x="569" y="198"/>
                    <a:pt x="569" y="198"/>
                    <a:pt x="569" y="198"/>
                  </a:cubicBezTo>
                  <a:cubicBezTo>
                    <a:pt x="570" y="197"/>
                    <a:pt x="571" y="196"/>
                    <a:pt x="572" y="195"/>
                  </a:cubicBezTo>
                  <a:cubicBezTo>
                    <a:pt x="572" y="195"/>
                    <a:pt x="572" y="194"/>
                    <a:pt x="573" y="194"/>
                  </a:cubicBezTo>
                  <a:cubicBezTo>
                    <a:pt x="573" y="193"/>
                    <a:pt x="574" y="192"/>
                    <a:pt x="575" y="191"/>
                  </a:cubicBezTo>
                  <a:cubicBezTo>
                    <a:pt x="575" y="191"/>
                    <a:pt x="575" y="191"/>
                    <a:pt x="575" y="191"/>
                  </a:cubicBezTo>
                  <a:cubicBezTo>
                    <a:pt x="576" y="191"/>
                    <a:pt x="576" y="190"/>
                    <a:pt x="576" y="190"/>
                  </a:cubicBezTo>
                  <a:cubicBezTo>
                    <a:pt x="577" y="189"/>
                    <a:pt x="577" y="189"/>
                    <a:pt x="578" y="188"/>
                  </a:cubicBezTo>
                  <a:cubicBezTo>
                    <a:pt x="579" y="187"/>
                    <a:pt x="579" y="187"/>
                    <a:pt x="579" y="186"/>
                  </a:cubicBezTo>
                  <a:cubicBezTo>
                    <a:pt x="580" y="186"/>
                    <a:pt x="580" y="186"/>
                    <a:pt x="580" y="185"/>
                  </a:cubicBezTo>
                  <a:cubicBezTo>
                    <a:pt x="581" y="185"/>
                    <a:pt x="581" y="185"/>
                    <a:pt x="581" y="184"/>
                  </a:cubicBezTo>
                  <a:cubicBezTo>
                    <a:pt x="582" y="183"/>
                    <a:pt x="584" y="182"/>
                    <a:pt x="585" y="181"/>
                  </a:cubicBezTo>
                  <a:cubicBezTo>
                    <a:pt x="588" y="177"/>
                    <a:pt x="591" y="175"/>
                    <a:pt x="594" y="171"/>
                  </a:cubicBezTo>
                  <a:cubicBezTo>
                    <a:pt x="595" y="171"/>
                    <a:pt x="596" y="170"/>
                    <a:pt x="597" y="169"/>
                  </a:cubicBezTo>
                  <a:cubicBezTo>
                    <a:pt x="597" y="169"/>
                    <a:pt x="597" y="168"/>
                    <a:pt x="598" y="168"/>
                  </a:cubicBezTo>
                  <a:cubicBezTo>
                    <a:pt x="599" y="167"/>
                    <a:pt x="600" y="166"/>
                    <a:pt x="601" y="165"/>
                  </a:cubicBezTo>
                  <a:cubicBezTo>
                    <a:pt x="602" y="164"/>
                    <a:pt x="603" y="164"/>
                    <a:pt x="603" y="163"/>
                  </a:cubicBezTo>
                  <a:cubicBezTo>
                    <a:pt x="604" y="163"/>
                    <a:pt x="605" y="162"/>
                    <a:pt x="605" y="162"/>
                  </a:cubicBezTo>
                  <a:cubicBezTo>
                    <a:pt x="608" y="159"/>
                    <a:pt x="611" y="156"/>
                    <a:pt x="614" y="154"/>
                  </a:cubicBezTo>
                  <a:cubicBezTo>
                    <a:pt x="617" y="151"/>
                    <a:pt x="621" y="149"/>
                    <a:pt x="624" y="146"/>
                  </a:cubicBezTo>
                  <a:cubicBezTo>
                    <a:pt x="631" y="141"/>
                    <a:pt x="637" y="137"/>
                    <a:pt x="644" y="133"/>
                  </a:cubicBezTo>
                  <a:cubicBezTo>
                    <a:pt x="644" y="133"/>
                    <a:pt x="644" y="133"/>
                    <a:pt x="645" y="133"/>
                  </a:cubicBezTo>
                  <a:cubicBezTo>
                    <a:pt x="646" y="132"/>
                    <a:pt x="647" y="131"/>
                    <a:pt x="648" y="131"/>
                  </a:cubicBezTo>
                  <a:cubicBezTo>
                    <a:pt x="648" y="131"/>
                    <a:pt x="649" y="130"/>
                    <a:pt x="649" y="130"/>
                  </a:cubicBezTo>
                  <a:cubicBezTo>
                    <a:pt x="649" y="130"/>
                    <a:pt x="649" y="130"/>
                    <a:pt x="650" y="130"/>
                  </a:cubicBezTo>
                  <a:cubicBezTo>
                    <a:pt x="650" y="130"/>
                    <a:pt x="650" y="129"/>
                    <a:pt x="650" y="129"/>
                  </a:cubicBezTo>
                  <a:cubicBezTo>
                    <a:pt x="650" y="129"/>
                    <a:pt x="650" y="129"/>
                    <a:pt x="651" y="129"/>
                  </a:cubicBezTo>
                  <a:cubicBezTo>
                    <a:pt x="651" y="129"/>
                    <a:pt x="651" y="129"/>
                    <a:pt x="651" y="129"/>
                  </a:cubicBezTo>
                  <a:cubicBezTo>
                    <a:pt x="652" y="128"/>
                    <a:pt x="652" y="128"/>
                    <a:pt x="653" y="128"/>
                  </a:cubicBezTo>
                  <a:cubicBezTo>
                    <a:pt x="654" y="127"/>
                    <a:pt x="655" y="127"/>
                    <a:pt x="656" y="126"/>
                  </a:cubicBezTo>
                  <a:cubicBezTo>
                    <a:pt x="660" y="124"/>
                    <a:pt x="664" y="122"/>
                    <a:pt x="668" y="120"/>
                  </a:cubicBezTo>
                  <a:cubicBezTo>
                    <a:pt x="669" y="120"/>
                    <a:pt x="670" y="119"/>
                    <a:pt x="671" y="119"/>
                  </a:cubicBezTo>
                  <a:cubicBezTo>
                    <a:pt x="673" y="118"/>
                    <a:pt x="676" y="117"/>
                    <a:pt x="678" y="116"/>
                  </a:cubicBezTo>
                  <a:cubicBezTo>
                    <a:pt x="679" y="116"/>
                    <a:pt x="679" y="115"/>
                    <a:pt x="680" y="115"/>
                  </a:cubicBezTo>
                  <a:cubicBezTo>
                    <a:pt x="680" y="115"/>
                    <a:pt x="681" y="115"/>
                    <a:pt x="681" y="115"/>
                  </a:cubicBezTo>
                  <a:cubicBezTo>
                    <a:pt x="681" y="114"/>
                    <a:pt x="682" y="114"/>
                    <a:pt x="683" y="114"/>
                  </a:cubicBezTo>
                  <a:cubicBezTo>
                    <a:pt x="688" y="112"/>
                    <a:pt x="694" y="110"/>
                    <a:pt x="699" y="109"/>
                  </a:cubicBezTo>
                  <a:cubicBezTo>
                    <a:pt x="709" y="106"/>
                    <a:pt x="720" y="105"/>
                    <a:pt x="732" y="105"/>
                  </a:cubicBezTo>
                  <a:cubicBezTo>
                    <a:pt x="744" y="105"/>
                    <a:pt x="754" y="107"/>
                    <a:pt x="764" y="110"/>
                  </a:cubicBezTo>
                  <a:cubicBezTo>
                    <a:pt x="771" y="113"/>
                    <a:pt x="777" y="116"/>
                    <a:pt x="783" y="119"/>
                  </a:cubicBezTo>
                  <a:cubicBezTo>
                    <a:pt x="783" y="119"/>
                    <a:pt x="784" y="119"/>
                    <a:pt x="784" y="119"/>
                  </a:cubicBezTo>
                  <a:cubicBezTo>
                    <a:pt x="784" y="119"/>
                    <a:pt x="784" y="120"/>
                    <a:pt x="784" y="120"/>
                  </a:cubicBezTo>
                  <a:cubicBezTo>
                    <a:pt x="784" y="120"/>
                    <a:pt x="784" y="120"/>
                    <a:pt x="785" y="120"/>
                  </a:cubicBezTo>
                  <a:cubicBezTo>
                    <a:pt x="785" y="120"/>
                    <a:pt x="785" y="120"/>
                    <a:pt x="785" y="121"/>
                  </a:cubicBezTo>
                  <a:cubicBezTo>
                    <a:pt x="786" y="121"/>
                    <a:pt x="787" y="122"/>
                    <a:pt x="788" y="122"/>
                  </a:cubicBezTo>
                  <a:cubicBezTo>
                    <a:pt x="790" y="124"/>
                    <a:pt x="792" y="125"/>
                    <a:pt x="794" y="127"/>
                  </a:cubicBezTo>
                  <a:cubicBezTo>
                    <a:pt x="805" y="136"/>
                    <a:pt x="814" y="147"/>
                    <a:pt x="821" y="160"/>
                  </a:cubicBezTo>
                  <a:cubicBezTo>
                    <a:pt x="825" y="168"/>
                    <a:pt x="829" y="177"/>
                    <a:pt x="832" y="186"/>
                  </a:cubicBezTo>
                  <a:cubicBezTo>
                    <a:pt x="839" y="205"/>
                    <a:pt x="843" y="229"/>
                    <a:pt x="843" y="255"/>
                  </a:cubicBezTo>
                  <a:cubicBezTo>
                    <a:pt x="843" y="279"/>
                    <a:pt x="839" y="301"/>
                    <a:pt x="834" y="320"/>
                  </a:cubicBezTo>
                  <a:cubicBezTo>
                    <a:pt x="833" y="320"/>
                    <a:pt x="833" y="321"/>
                    <a:pt x="833" y="321"/>
                  </a:cubicBezTo>
                  <a:cubicBezTo>
                    <a:pt x="832" y="325"/>
                    <a:pt x="830" y="330"/>
                    <a:pt x="829" y="333"/>
                  </a:cubicBezTo>
                  <a:cubicBezTo>
                    <a:pt x="827" y="338"/>
                    <a:pt x="825" y="342"/>
                    <a:pt x="823" y="346"/>
                  </a:cubicBezTo>
                  <a:cubicBezTo>
                    <a:pt x="822" y="348"/>
                    <a:pt x="821" y="350"/>
                    <a:pt x="819" y="352"/>
                  </a:cubicBezTo>
                  <a:cubicBezTo>
                    <a:pt x="817" y="356"/>
                    <a:pt x="814" y="361"/>
                    <a:pt x="811" y="365"/>
                  </a:cubicBezTo>
                  <a:cubicBezTo>
                    <a:pt x="811" y="365"/>
                    <a:pt x="811" y="365"/>
                    <a:pt x="810" y="365"/>
                  </a:cubicBezTo>
                  <a:cubicBezTo>
                    <a:pt x="810" y="366"/>
                    <a:pt x="810" y="366"/>
                    <a:pt x="810" y="366"/>
                  </a:cubicBezTo>
                  <a:cubicBezTo>
                    <a:pt x="809" y="367"/>
                    <a:pt x="809" y="367"/>
                    <a:pt x="808" y="368"/>
                  </a:cubicBezTo>
                  <a:cubicBezTo>
                    <a:pt x="808" y="368"/>
                    <a:pt x="807" y="369"/>
                    <a:pt x="807" y="370"/>
                  </a:cubicBezTo>
                  <a:cubicBezTo>
                    <a:pt x="806" y="371"/>
                    <a:pt x="806" y="371"/>
                    <a:pt x="805" y="372"/>
                  </a:cubicBezTo>
                  <a:cubicBezTo>
                    <a:pt x="805" y="372"/>
                    <a:pt x="804" y="373"/>
                    <a:pt x="804" y="373"/>
                  </a:cubicBezTo>
                  <a:cubicBezTo>
                    <a:pt x="804" y="373"/>
                    <a:pt x="804" y="373"/>
                    <a:pt x="804" y="373"/>
                  </a:cubicBezTo>
                  <a:cubicBezTo>
                    <a:pt x="802" y="375"/>
                    <a:pt x="801" y="377"/>
                    <a:pt x="799" y="378"/>
                  </a:cubicBezTo>
                  <a:cubicBezTo>
                    <a:pt x="795" y="382"/>
                    <a:pt x="791" y="385"/>
                    <a:pt x="786" y="388"/>
                  </a:cubicBezTo>
                  <a:cubicBezTo>
                    <a:pt x="785" y="389"/>
                    <a:pt x="784" y="390"/>
                    <a:pt x="783" y="390"/>
                  </a:cubicBezTo>
                  <a:cubicBezTo>
                    <a:pt x="783" y="390"/>
                    <a:pt x="783" y="390"/>
                    <a:pt x="782" y="390"/>
                  </a:cubicBezTo>
                  <a:cubicBezTo>
                    <a:pt x="782" y="391"/>
                    <a:pt x="781" y="391"/>
                    <a:pt x="780" y="392"/>
                  </a:cubicBezTo>
                  <a:cubicBezTo>
                    <a:pt x="777" y="394"/>
                    <a:pt x="773" y="396"/>
                    <a:pt x="769" y="397"/>
                  </a:cubicBezTo>
                  <a:cubicBezTo>
                    <a:pt x="768" y="397"/>
                    <a:pt x="768" y="397"/>
                    <a:pt x="767" y="398"/>
                  </a:cubicBezTo>
                  <a:cubicBezTo>
                    <a:pt x="767" y="398"/>
                    <a:pt x="767" y="398"/>
                    <a:pt x="767" y="398"/>
                  </a:cubicBezTo>
                  <a:cubicBezTo>
                    <a:pt x="767" y="398"/>
                    <a:pt x="766" y="398"/>
                    <a:pt x="766" y="398"/>
                  </a:cubicBezTo>
                  <a:cubicBezTo>
                    <a:pt x="757" y="402"/>
                    <a:pt x="745" y="404"/>
                    <a:pt x="732" y="404"/>
                  </a:cubicBezTo>
                  <a:cubicBezTo>
                    <a:pt x="726" y="404"/>
                    <a:pt x="720" y="404"/>
                    <a:pt x="715" y="403"/>
                  </a:cubicBezTo>
                  <a:cubicBezTo>
                    <a:pt x="712" y="403"/>
                    <a:pt x="709" y="402"/>
                    <a:pt x="707" y="402"/>
                  </a:cubicBezTo>
                  <a:cubicBezTo>
                    <a:pt x="703" y="401"/>
                    <a:pt x="700" y="400"/>
                    <a:pt x="696" y="399"/>
                  </a:cubicBezTo>
                  <a:cubicBezTo>
                    <a:pt x="696" y="399"/>
                    <a:pt x="696" y="399"/>
                    <a:pt x="695" y="399"/>
                  </a:cubicBezTo>
                  <a:cubicBezTo>
                    <a:pt x="695" y="399"/>
                    <a:pt x="694" y="399"/>
                    <a:pt x="694" y="399"/>
                  </a:cubicBezTo>
                  <a:cubicBezTo>
                    <a:pt x="693" y="398"/>
                    <a:pt x="693" y="399"/>
                    <a:pt x="693" y="398"/>
                  </a:cubicBezTo>
                  <a:cubicBezTo>
                    <a:pt x="685" y="396"/>
                    <a:pt x="678" y="394"/>
                    <a:pt x="671" y="391"/>
                  </a:cubicBezTo>
                  <a:cubicBezTo>
                    <a:pt x="670" y="390"/>
                    <a:pt x="669" y="390"/>
                    <a:pt x="668" y="389"/>
                  </a:cubicBezTo>
                  <a:cubicBezTo>
                    <a:pt x="666" y="388"/>
                    <a:pt x="665" y="388"/>
                    <a:pt x="663" y="387"/>
                  </a:cubicBezTo>
                  <a:cubicBezTo>
                    <a:pt x="663" y="387"/>
                    <a:pt x="662" y="386"/>
                    <a:pt x="662" y="386"/>
                  </a:cubicBezTo>
                  <a:cubicBezTo>
                    <a:pt x="661" y="386"/>
                    <a:pt x="660" y="385"/>
                    <a:pt x="659" y="385"/>
                  </a:cubicBezTo>
                  <a:cubicBezTo>
                    <a:pt x="658" y="384"/>
                    <a:pt x="657" y="384"/>
                    <a:pt x="656" y="383"/>
                  </a:cubicBezTo>
                  <a:cubicBezTo>
                    <a:pt x="654" y="382"/>
                    <a:pt x="653" y="381"/>
                    <a:pt x="651" y="380"/>
                  </a:cubicBezTo>
                  <a:cubicBezTo>
                    <a:pt x="651" y="380"/>
                    <a:pt x="651" y="380"/>
                    <a:pt x="650" y="380"/>
                  </a:cubicBezTo>
                  <a:cubicBezTo>
                    <a:pt x="650" y="380"/>
                    <a:pt x="649" y="379"/>
                    <a:pt x="648" y="379"/>
                  </a:cubicBezTo>
                  <a:cubicBezTo>
                    <a:pt x="648" y="378"/>
                    <a:pt x="647" y="378"/>
                    <a:pt x="647" y="378"/>
                  </a:cubicBezTo>
                  <a:cubicBezTo>
                    <a:pt x="647" y="378"/>
                    <a:pt x="646" y="378"/>
                    <a:pt x="646" y="378"/>
                  </a:cubicBezTo>
                  <a:cubicBezTo>
                    <a:pt x="646" y="377"/>
                    <a:pt x="646" y="377"/>
                    <a:pt x="645" y="377"/>
                  </a:cubicBezTo>
                  <a:cubicBezTo>
                    <a:pt x="645" y="377"/>
                    <a:pt x="645" y="377"/>
                    <a:pt x="645" y="377"/>
                  </a:cubicBezTo>
                  <a:cubicBezTo>
                    <a:pt x="644" y="377"/>
                    <a:pt x="644" y="376"/>
                    <a:pt x="644" y="376"/>
                  </a:cubicBezTo>
                  <a:cubicBezTo>
                    <a:pt x="644" y="376"/>
                    <a:pt x="643" y="376"/>
                    <a:pt x="643" y="376"/>
                  </a:cubicBezTo>
                  <a:cubicBezTo>
                    <a:pt x="643" y="376"/>
                    <a:pt x="643" y="376"/>
                    <a:pt x="643" y="376"/>
                  </a:cubicBezTo>
                  <a:cubicBezTo>
                    <a:pt x="643" y="376"/>
                    <a:pt x="643" y="375"/>
                    <a:pt x="642" y="375"/>
                  </a:cubicBezTo>
                  <a:cubicBezTo>
                    <a:pt x="642" y="375"/>
                    <a:pt x="642" y="375"/>
                    <a:pt x="642" y="375"/>
                  </a:cubicBezTo>
                  <a:cubicBezTo>
                    <a:pt x="638" y="372"/>
                    <a:pt x="634" y="370"/>
                    <a:pt x="630" y="367"/>
                  </a:cubicBezTo>
                  <a:cubicBezTo>
                    <a:pt x="628" y="366"/>
                    <a:pt x="627" y="365"/>
                    <a:pt x="626" y="364"/>
                  </a:cubicBezTo>
                  <a:cubicBezTo>
                    <a:pt x="625" y="364"/>
                    <a:pt x="625" y="363"/>
                    <a:pt x="624" y="363"/>
                  </a:cubicBezTo>
                  <a:cubicBezTo>
                    <a:pt x="624" y="363"/>
                    <a:pt x="624" y="363"/>
                    <a:pt x="624" y="363"/>
                  </a:cubicBezTo>
                  <a:cubicBezTo>
                    <a:pt x="624" y="363"/>
                    <a:pt x="624" y="363"/>
                    <a:pt x="624" y="363"/>
                  </a:cubicBezTo>
                  <a:cubicBezTo>
                    <a:pt x="624" y="362"/>
                    <a:pt x="623" y="363"/>
                    <a:pt x="623" y="362"/>
                  </a:cubicBezTo>
                  <a:cubicBezTo>
                    <a:pt x="623" y="362"/>
                    <a:pt x="623" y="362"/>
                    <a:pt x="623" y="362"/>
                  </a:cubicBezTo>
                  <a:cubicBezTo>
                    <a:pt x="623" y="362"/>
                    <a:pt x="623" y="362"/>
                    <a:pt x="623" y="362"/>
                  </a:cubicBezTo>
                  <a:cubicBezTo>
                    <a:pt x="623" y="362"/>
                    <a:pt x="623" y="362"/>
                    <a:pt x="622" y="362"/>
                  </a:cubicBezTo>
                  <a:cubicBezTo>
                    <a:pt x="622" y="361"/>
                    <a:pt x="622" y="362"/>
                    <a:pt x="622" y="361"/>
                  </a:cubicBezTo>
                  <a:cubicBezTo>
                    <a:pt x="622" y="361"/>
                    <a:pt x="622" y="361"/>
                    <a:pt x="622" y="361"/>
                  </a:cubicBezTo>
                  <a:cubicBezTo>
                    <a:pt x="622" y="361"/>
                    <a:pt x="621" y="361"/>
                    <a:pt x="621" y="361"/>
                  </a:cubicBezTo>
                  <a:cubicBezTo>
                    <a:pt x="621" y="361"/>
                    <a:pt x="621" y="361"/>
                    <a:pt x="621" y="361"/>
                  </a:cubicBezTo>
                  <a:cubicBezTo>
                    <a:pt x="621" y="360"/>
                    <a:pt x="621" y="361"/>
                    <a:pt x="621" y="360"/>
                  </a:cubicBezTo>
                  <a:cubicBezTo>
                    <a:pt x="621" y="360"/>
                    <a:pt x="620" y="360"/>
                    <a:pt x="620" y="360"/>
                  </a:cubicBezTo>
                  <a:cubicBezTo>
                    <a:pt x="620" y="360"/>
                    <a:pt x="620" y="360"/>
                    <a:pt x="620" y="360"/>
                  </a:cubicBezTo>
                  <a:cubicBezTo>
                    <a:pt x="619" y="360"/>
                    <a:pt x="619" y="359"/>
                    <a:pt x="618" y="358"/>
                  </a:cubicBezTo>
                  <a:cubicBezTo>
                    <a:pt x="618" y="358"/>
                    <a:pt x="617" y="358"/>
                    <a:pt x="617" y="357"/>
                  </a:cubicBezTo>
                  <a:cubicBezTo>
                    <a:pt x="616" y="357"/>
                    <a:pt x="616" y="356"/>
                    <a:pt x="615" y="356"/>
                  </a:cubicBezTo>
                  <a:cubicBezTo>
                    <a:pt x="615" y="356"/>
                    <a:pt x="615" y="356"/>
                    <a:pt x="615" y="356"/>
                  </a:cubicBezTo>
                  <a:cubicBezTo>
                    <a:pt x="615" y="356"/>
                    <a:pt x="615" y="356"/>
                    <a:pt x="614" y="355"/>
                  </a:cubicBezTo>
                  <a:cubicBezTo>
                    <a:pt x="614" y="355"/>
                    <a:pt x="614" y="355"/>
                    <a:pt x="614" y="355"/>
                  </a:cubicBezTo>
                  <a:cubicBezTo>
                    <a:pt x="613" y="355"/>
                    <a:pt x="613" y="354"/>
                    <a:pt x="613" y="354"/>
                  </a:cubicBezTo>
                  <a:cubicBezTo>
                    <a:pt x="612" y="354"/>
                    <a:pt x="612" y="354"/>
                    <a:pt x="612" y="354"/>
                  </a:cubicBezTo>
                  <a:cubicBezTo>
                    <a:pt x="612" y="354"/>
                    <a:pt x="612" y="353"/>
                    <a:pt x="611" y="353"/>
                  </a:cubicBezTo>
                  <a:cubicBezTo>
                    <a:pt x="607" y="349"/>
                    <a:pt x="602" y="345"/>
                    <a:pt x="598" y="341"/>
                  </a:cubicBezTo>
                  <a:cubicBezTo>
                    <a:pt x="597" y="341"/>
                    <a:pt x="597" y="340"/>
                    <a:pt x="597" y="340"/>
                  </a:cubicBezTo>
                  <a:cubicBezTo>
                    <a:pt x="596" y="340"/>
                    <a:pt x="595" y="338"/>
                    <a:pt x="594" y="338"/>
                  </a:cubicBezTo>
                  <a:cubicBezTo>
                    <a:pt x="594" y="338"/>
                    <a:pt x="594" y="338"/>
                    <a:pt x="594" y="337"/>
                  </a:cubicBezTo>
                  <a:cubicBezTo>
                    <a:pt x="591" y="335"/>
                    <a:pt x="588" y="331"/>
                    <a:pt x="585" y="328"/>
                  </a:cubicBezTo>
                  <a:cubicBezTo>
                    <a:pt x="583" y="326"/>
                    <a:pt x="581" y="324"/>
                    <a:pt x="578" y="322"/>
                  </a:cubicBezTo>
                  <a:cubicBezTo>
                    <a:pt x="578" y="322"/>
                    <a:pt x="578" y="322"/>
                    <a:pt x="578" y="322"/>
                  </a:cubicBezTo>
                  <a:cubicBezTo>
                    <a:pt x="578" y="321"/>
                    <a:pt x="577" y="321"/>
                    <a:pt x="577" y="320"/>
                  </a:cubicBezTo>
                  <a:cubicBezTo>
                    <a:pt x="576" y="319"/>
                    <a:pt x="575" y="318"/>
                    <a:pt x="574" y="317"/>
                  </a:cubicBezTo>
                  <a:cubicBezTo>
                    <a:pt x="573" y="316"/>
                    <a:pt x="572" y="315"/>
                    <a:pt x="571" y="314"/>
                  </a:cubicBezTo>
                  <a:cubicBezTo>
                    <a:pt x="571" y="313"/>
                    <a:pt x="570" y="312"/>
                    <a:pt x="569" y="311"/>
                  </a:cubicBezTo>
                  <a:cubicBezTo>
                    <a:pt x="569" y="311"/>
                    <a:pt x="568" y="311"/>
                    <a:pt x="568" y="310"/>
                  </a:cubicBezTo>
                  <a:cubicBezTo>
                    <a:pt x="568" y="310"/>
                    <a:pt x="568" y="310"/>
                    <a:pt x="568" y="310"/>
                  </a:cubicBezTo>
                  <a:cubicBezTo>
                    <a:pt x="568" y="310"/>
                    <a:pt x="568" y="310"/>
                    <a:pt x="568" y="309"/>
                  </a:cubicBezTo>
                  <a:cubicBezTo>
                    <a:pt x="567" y="309"/>
                    <a:pt x="567" y="309"/>
                    <a:pt x="567" y="309"/>
                  </a:cubicBezTo>
                  <a:cubicBezTo>
                    <a:pt x="567" y="308"/>
                    <a:pt x="566" y="308"/>
                    <a:pt x="566" y="308"/>
                  </a:cubicBezTo>
                  <a:cubicBezTo>
                    <a:pt x="566" y="307"/>
                    <a:pt x="566" y="307"/>
                    <a:pt x="566" y="307"/>
                  </a:cubicBezTo>
                  <a:cubicBezTo>
                    <a:pt x="566" y="307"/>
                    <a:pt x="565" y="307"/>
                    <a:pt x="565" y="306"/>
                  </a:cubicBezTo>
                  <a:cubicBezTo>
                    <a:pt x="563" y="304"/>
                    <a:pt x="561" y="301"/>
                    <a:pt x="559" y="298"/>
                  </a:cubicBezTo>
                  <a:cubicBezTo>
                    <a:pt x="556" y="295"/>
                    <a:pt x="553" y="292"/>
                    <a:pt x="551" y="288"/>
                  </a:cubicBezTo>
                  <a:cubicBezTo>
                    <a:pt x="545" y="281"/>
                    <a:pt x="540" y="274"/>
                    <a:pt x="535" y="26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xmlns="" id="{D55D03E4-C218-B548-BE40-D616DDC8E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3" y="1747"/>
              <a:ext cx="77" cy="72"/>
            </a:xfrm>
            <a:custGeom>
              <a:avLst/>
              <a:gdLst>
                <a:gd name="T0" fmla="*/ 16 w 18"/>
                <a:gd name="T1" fmla="*/ 0 h 17"/>
                <a:gd name="T2" fmla="*/ 18 w 18"/>
                <a:gd name="T3" fmla="*/ 2 h 17"/>
                <a:gd name="T4" fmla="*/ 18 w 18"/>
                <a:gd name="T5" fmla="*/ 5 h 17"/>
                <a:gd name="T6" fmla="*/ 17 w 18"/>
                <a:gd name="T7" fmla="*/ 6 h 17"/>
                <a:gd name="T8" fmla="*/ 17 w 18"/>
                <a:gd name="T9" fmla="*/ 7 h 17"/>
                <a:gd name="T10" fmla="*/ 16 w 18"/>
                <a:gd name="T11" fmla="*/ 9 h 17"/>
                <a:gd name="T12" fmla="*/ 14 w 18"/>
                <a:gd name="T13" fmla="*/ 11 h 17"/>
                <a:gd name="T14" fmla="*/ 10 w 18"/>
                <a:gd name="T15" fmla="*/ 15 h 17"/>
                <a:gd name="T16" fmla="*/ 8 w 18"/>
                <a:gd name="T17" fmla="*/ 17 h 17"/>
                <a:gd name="T18" fmla="*/ 4 w 18"/>
                <a:gd name="T19" fmla="*/ 16 h 17"/>
                <a:gd name="T20" fmla="*/ 3 w 18"/>
                <a:gd name="T21" fmla="*/ 16 h 17"/>
                <a:gd name="T22" fmla="*/ 3 w 18"/>
                <a:gd name="T23" fmla="*/ 16 h 17"/>
                <a:gd name="T24" fmla="*/ 2 w 18"/>
                <a:gd name="T25" fmla="*/ 16 h 17"/>
                <a:gd name="T26" fmla="*/ 1 w 18"/>
                <a:gd name="T27" fmla="*/ 15 h 17"/>
                <a:gd name="T28" fmla="*/ 1 w 18"/>
                <a:gd name="T29" fmla="*/ 14 h 17"/>
                <a:gd name="T30" fmla="*/ 0 w 18"/>
                <a:gd name="T31" fmla="*/ 12 h 17"/>
                <a:gd name="T32" fmla="*/ 1 w 18"/>
                <a:gd name="T33" fmla="*/ 7 h 17"/>
                <a:gd name="T34" fmla="*/ 3 w 18"/>
                <a:gd name="T35" fmla="*/ 5 h 17"/>
                <a:gd name="T36" fmla="*/ 3 w 18"/>
                <a:gd name="T37" fmla="*/ 4 h 17"/>
                <a:gd name="T38" fmla="*/ 3 w 18"/>
                <a:gd name="T39" fmla="*/ 4 h 17"/>
                <a:gd name="T40" fmla="*/ 4 w 18"/>
                <a:gd name="T41" fmla="*/ 4 h 17"/>
                <a:gd name="T42" fmla="*/ 6 w 18"/>
                <a:gd name="T43" fmla="*/ 2 h 17"/>
                <a:gd name="T44" fmla="*/ 6 w 18"/>
                <a:gd name="T45" fmla="*/ 2 h 17"/>
                <a:gd name="T46" fmla="*/ 6 w 18"/>
                <a:gd name="T47" fmla="*/ 2 h 17"/>
                <a:gd name="T48" fmla="*/ 7 w 18"/>
                <a:gd name="T49" fmla="*/ 1 h 17"/>
                <a:gd name="T50" fmla="*/ 12 w 18"/>
                <a:gd name="T51" fmla="*/ 0 h 17"/>
                <a:gd name="T52" fmla="*/ 13 w 18"/>
                <a:gd name="T53" fmla="*/ 0 h 17"/>
                <a:gd name="T54" fmla="*/ 14 w 18"/>
                <a:gd name="T55" fmla="*/ 0 h 17"/>
                <a:gd name="T56" fmla="*/ 16 w 18"/>
                <a:gd name="T5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" h="17">
                  <a:moveTo>
                    <a:pt x="16" y="0"/>
                  </a:moveTo>
                  <a:cubicBezTo>
                    <a:pt x="17" y="1"/>
                    <a:pt x="17" y="2"/>
                    <a:pt x="18" y="2"/>
                  </a:cubicBezTo>
                  <a:cubicBezTo>
                    <a:pt x="18" y="3"/>
                    <a:pt x="18" y="4"/>
                    <a:pt x="18" y="5"/>
                  </a:cubicBezTo>
                  <a:cubicBezTo>
                    <a:pt x="18" y="5"/>
                    <a:pt x="17" y="5"/>
                    <a:pt x="17" y="6"/>
                  </a:cubicBezTo>
                  <a:cubicBezTo>
                    <a:pt x="17" y="6"/>
                    <a:pt x="17" y="7"/>
                    <a:pt x="17" y="7"/>
                  </a:cubicBezTo>
                  <a:cubicBezTo>
                    <a:pt x="17" y="8"/>
                    <a:pt x="16" y="8"/>
                    <a:pt x="16" y="9"/>
                  </a:cubicBezTo>
                  <a:cubicBezTo>
                    <a:pt x="15" y="10"/>
                    <a:pt x="15" y="11"/>
                    <a:pt x="14" y="11"/>
                  </a:cubicBezTo>
                  <a:cubicBezTo>
                    <a:pt x="13" y="13"/>
                    <a:pt x="12" y="14"/>
                    <a:pt x="10" y="15"/>
                  </a:cubicBezTo>
                  <a:cubicBezTo>
                    <a:pt x="10" y="16"/>
                    <a:pt x="9" y="16"/>
                    <a:pt x="8" y="17"/>
                  </a:cubicBezTo>
                  <a:cubicBezTo>
                    <a:pt x="6" y="16"/>
                    <a:pt x="5" y="17"/>
                    <a:pt x="4" y="16"/>
                  </a:cubicBezTo>
                  <a:cubicBezTo>
                    <a:pt x="4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2" y="16"/>
                    <a:pt x="2" y="16"/>
                  </a:cubicBezTo>
                  <a:cubicBezTo>
                    <a:pt x="2" y="16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3"/>
                    <a:pt x="0" y="13"/>
                    <a:pt x="0" y="12"/>
                  </a:cubicBezTo>
                  <a:cubicBezTo>
                    <a:pt x="0" y="11"/>
                    <a:pt x="1" y="9"/>
                    <a:pt x="1" y="7"/>
                  </a:cubicBezTo>
                  <a:cubicBezTo>
                    <a:pt x="1" y="7"/>
                    <a:pt x="2" y="6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3"/>
                    <a:pt x="5" y="3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11" y="0"/>
                    <a:pt x="12" y="0"/>
                  </a:cubicBezTo>
                  <a:cubicBezTo>
                    <a:pt x="12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1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xmlns="" id="{E52623F4-4BF6-FB4C-B226-50B2025A0F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0" y="1881"/>
              <a:ext cx="90" cy="277"/>
            </a:xfrm>
            <a:custGeom>
              <a:avLst/>
              <a:gdLst>
                <a:gd name="T0" fmla="*/ 20 w 21"/>
                <a:gd name="T1" fmla="*/ 4 h 66"/>
                <a:gd name="T2" fmla="*/ 21 w 21"/>
                <a:gd name="T3" fmla="*/ 6 h 66"/>
                <a:gd name="T4" fmla="*/ 20 w 21"/>
                <a:gd name="T5" fmla="*/ 9 h 66"/>
                <a:gd name="T6" fmla="*/ 20 w 21"/>
                <a:gd name="T7" fmla="*/ 11 h 66"/>
                <a:gd name="T8" fmla="*/ 19 w 21"/>
                <a:gd name="T9" fmla="*/ 13 h 66"/>
                <a:gd name="T10" fmla="*/ 20 w 21"/>
                <a:gd name="T11" fmla="*/ 14 h 66"/>
                <a:gd name="T12" fmla="*/ 20 w 21"/>
                <a:gd name="T13" fmla="*/ 15 h 66"/>
                <a:gd name="T14" fmla="*/ 19 w 21"/>
                <a:gd name="T15" fmla="*/ 17 h 66"/>
                <a:gd name="T16" fmla="*/ 19 w 21"/>
                <a:gd name="T17" fmla="*/ 17 h 66"/>
                <a:gd name="T18" fmla="*/ 19 w 21"/>
                <a:gd name="T19" fmla="*/ 18 h 66"/>
                <a:gd name="T20" fmla="*/ 18 w 21"/>
                <a:gd name="T21" fmla="*/ 24 h 66"/>
                <a:gd name="T22" fmla="*/ 19 w 21"/>
                <a:gd name="T23" fmla="*/ 26 h 66"/>
                <a:gd name="T24" fmla="*/ 19 w 21"/>
                <a:gd name="T25" fmla="*/ 28 h 66"/>
                <a:gd name="T26" fmla="*/ 19 w 21"/>
                <a:gd name="T27" fmla="*/ 29 h 66"/>
                <a:gd name="T28" fmla="*/ 19 w 21"/>
                <a:gd name="T29" fmla="*/ 32 h 66"/>
                <a:gd name="T30" fmla="*/ 19 w 21"/>
                <a:gd name="T31" fmla="*/ 33 h 66"/>
                <a:gd name="T32" fmla="*/ 18 w 21"/>
                <a:gd name="T33" fmla="*/ 35 h 66"/>
                <a:gd name="T34" fmla="*/ 19 w 21"/>
                <a:gd name="T35" fmla="*/ 40 h 66"/>
                <a:gd name="T36" fmla="*/ 18 w 21"/>
                <a:gd name="T37" fmla="*/ 40 h 66"/>
                <a:gd name="T38" fmla="*/ 18 w 21"/>
                <a:gd name="T39" fmla="*/ 41 h 66"/>
                <a:gd name="T40" fmla="*/ 17 w 21"/>
                <a:gd name="T41" fmla="*/ 52 h 66"/>
                <a:gd name="T42" fmla="*/ 17 w 21"/>
                <a:gd name="T43" fmla="*/ 57 h 66"/>
                <a:gd name="T44" fmla="*/ 16 w 21"/>
                <a:gd name="T45" fmla="*/ 58 h 66"/>
                <a:gd name="T46" fmla="*/ 16 w 21"/>
                <a:gd name="T47" fmla="*/ 59 h 66"/>
                <a:gd name="T48" fmla="*/ 14 w 21"/>
                <a:gd name="T49" fmla="*/ 61 h 66"/>
                <a:gd name="T50" fmla="*/ 13 w 21"/>
                <a:gd name="T51" fmla="*/ 62 h 66"/>
                <a:gd name="T52" fmla="*/ 11 w 21"/>
                <a:gd name="T53" fmla="*/ 63 h 66"/>
                <a:gd name="T54" fmla="*/ 11 w 21"/>
                <a:gd name="T55" fmla="*/ 63 h 66"/>
                <a:gd name="T56" fmla="*/ 4 w 21"/>
                <a:gd name="T57" fmla="*/ 65 h 66"/>
                <a:gd name="T58" fmla="*/ 0 w 21"/>
                <a:gd name="T59" fmla="*/ 62 h 66"/>
                <a:gd name="T60" fmla="*/ 0 w 21"/>
                <a:gd name="T61" fmla="*/ 56 h 66"/>
                <a:gd name="T62" fmla="*/ 1 w 21"/>
                <a:gd name="T63" fmla="*/ 49 h 66"/>
                <a:gd name="T64" fmla="*/ 1 w 21"/>
                <a:gd name="T65" fmla="*/ 46 h 66"/>
                <a:gd name="T66" fmla="*/ 2 w 21"/>
                <a:gd name="T67" fmla="*/ 37 h 66"/>
                <a:gd name="T68" fmla="*/ 2 w 21"/>
                <a:gd name="T69" fmla="*/ 37 h 66"/>
                <a:gd name="T70" fmla="*/ 2 w 21"/>
                <a:gd name="T71" fmla="*/ 34 h 66"/>
                <a:gd name="T72" fmla="*/ 3 w 21"/>
                <a:gd name="T73" fmla="*/ 30 h 66"/>
                <a:gd name="T74" fmla="*/ 3 w 21"/>
                <a:gd name="T75" fmla="*/ 27 h 66"/>
                <a:gd name="T76" fmla="*/ 3 w 21"/>
                <a:gd name="T77" fmla="*/ 27 h 66"/>
                <a:gd name="T78" fmla="*/ 3 w 21"/>
                <a:gd name="T79" fmla="*/ 25 h 66"/>
                <a:gd name="T80" fmla="*/ 4 w 21"/>
                <a:gd name="T81" fmla="*/ 19 h 66"/>
                <a:gd name="T82" fmla="*/ 6 w 21"/>
                <a:gd name="T83" fmla="*/ 8 h 66"/>
                <a:gd name="T84" fmla="*/ 10 w 21"/>
                <a:gd name="T85" fmla="*/ 3 h 66"/>
                <a:gd name="T86" fmla="*/ 12 w 21"/>
                <a:gd name="T87" fmla="*/ 1 h 66"/>
                <a:gd name="T88" fmla="*/ 17 w 21"/>
                <a:gd name="T89" fmla="*/ 0 h 66"/>
                <a:gd name="T90" fmla="*/ 19 w 21"/>
                <a:gd name="T91" fmla="*/ 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" h="66">
                  <a:moveTo>
                    <a:pt x="19" y="4"/>
                  </a:moveTo>
                  <a:cubicBezTo>
                    <a:pt x="19" y="4"/>
                    <a:pt x="20" y="4"/>
                    <a:pt x="20" y="4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6"/>
                    <a:pt x="21" y="6"/>
                  </a:cubicBezTo>
                  <a:cubicBezTo>
                    <a:pt x="20" y="7"/>
                    <a:pt x="21" y="8"/>
                    <a:pt x="20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19" y="13"/>
                    <a:pt x="19" y="13"/>
                  </a:cubicBezTo>
                  <a:cubicBezTo>
                    <a:pt x="19" y="13"/>
                    <a:pt x="20" y="13"/>
                    <a:pt x="20" y="13"/>
                  </a:cubicBezTo>
                  <a:cubicBezTo>
                    <a:pt x="20" y="13"/>
                    <a:pt x="19" y="13"/>
                    <a:pt x="20" y="14"/>
                  </a:cubicBezTo>
                  <a:cubicBezTo>
                    <a:pt x="20" y="14"/>
                    <a:pt x="19" y="14"/>
                    <a:pt x="19" y="15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19" y="15"/>
                    <a:pt x="19" y="16"/>
                    <a:pt x="19" y="16"/>
                  </a:cubicBezTo>
                  <a:cubicBezTo>
                    <a:pt x="19" y="16"/>
                    <a:pt x="19" y="16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22"/>
                    <a:pt x="19" y="23"/>
                  </a:cubicBezTo>
                  <a:cubicBezTo>
                    <a:pt x="19" y="23"/>
                    <a:pt x="19" y="24"/>
                    <a:pt x="18" y="24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8"/>
                    <a:pt x="19" y="28"/>
                  </a:cubicBezTo>
                  <a:cubicBezTo>
                    <a:pt x="19" y="28"/>
                    <a:pt x="19" y="28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8" y="29"/>
                    <a:pt x="19" y="30"/>
                  </a:cubicBezTo>
                  <a:cubicBezTo>
                    <a:pt x="19" y="31"/>
                    <a:pt x="19" y="31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2"/>
                    <a:pt x="19" y="33"/>
                    <a:pt x="19" y="33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8" y="34"/>
                    <a:pt x="19" y="35"/>
                    <a:pt x="18" y="35"/>
                  </a:cubicBezTo>
                  <a:cubicBezTo>
                    <a:pt x="18" y="36"/>
                    <a:pt x="18" y="37"/>
                    <a:pt x="18" y="38"/>
                  </a:cubicBezTo>
                  <a:cubicBezTo>
                    <a:pt x="18" y="38"/>
                    <a:pt x="19" y="39"/>
                    <a:pt x="19" y="40"/>
                  </a:cubicBezTo>
                  <a:cubicBezTo>
                    <a:pt x="19" y="40"/>
                    <a:pt x="18" y="39"/>
                    <a:pt x="18" y="39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41"/>
                    <a:pt x="19" y="40"/>
                    <a:pt x="19" y="41"/>
                  </a:cubicBezTo>
                  <a:cubicBezTo>
                    <a:pt x="19" y="42"/>
                    <a:pt x="18" y="41"/>
                    <a:pt x="18" y="41"/>
                  </a:cubicBezTo>
                  <a:cubicBezTo>
                    <a:pt x="17" y="42"/>
                    <a:pt x="18" y="44"/>
                    <a:pt x="17" y="46"/>
                  </a:cubicBezTo>
                  <a:cubicBezTo>
                    <a:pt x="17" y="48"/>
                    <a:pt x="17" y="50"/>
                    <a:pt x="17" y="52"/>
                  </a:cubicBezTo>
                  <a:cubicBezTo>
                    <a:pt x="17" y="52"/>
                    <a:pt x="18" y="52"/>
                    <a:pt x="18" y="53"/>
                  </a:cubicBezTo>
                  <a:cubicBezTo>
                    <a:pt x="17" y="54"/>
                    <a:pt x="17" y="55"/>
                    <a:pt x="17" y="57"/>
                  </a:cubicBezTo>
                  <a:cubicBezTo>
                    <a:pt x="17" y="57"/>
                    <a:pt x="17" y="57"/>
                    <a:pt x="16" y="57"/>
                  </a:cubicBezTo>
                  <a:cubicBezTo>
                    <a:pt x="16" y="57"/>
                    <a:pt x="16" y="58"/>
                    <a:pt x="16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8"/>
                    <a:pt x="16" y="59"/>
                    <a:pt x="16" y="59"/>
                  </a:cubicBezTo>
                  <a:cubicBezTo>
                    <a:pt x="15" y="59"/>
                    <a:pt x="15" y="60"/>
                    <a:pt x="14" y="60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3" y="61"/>
                    <a:pt x="13" y="62"/>
                    <a:pt x="13" y="62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3" y="62"/>
                    <a:pt x="13" y="62"/>
                    <a:pt x="12" y="62"/>
                  </a:cubicBezTo>
                  <a:cubicBezTo>
                    <a:pt x="12" y="63"/>
                    <a:pt x="12" y="63"/>
                    <a:pt x="11" y="63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0" y="63"/>
                    <a:pt x="10" y="63"/>
                    <a:pt x="10" y="64"/>
                  </a:cubicBezTo>
                  <a:cubicBezTo>
                    <a:pt x="8" y="65"/>
                    <a:pt x="6" y="66"/>
                    <a:pt x="4" y="65"/>
                  </a:cubicBezTo>
                  <a:cubicBezTo>
                    <a:pt x="3" y="65"/>
                    <a:pt x="2" y="65"/>
                    <a:pt x="1" y="65"/>
                  </a:cubicBezTo>
                  <a:cubicBezTo>
                    <a:pt x="1" y="64"/>
                    <a:pt x="1" y="64"/>
                    <a:pt x="0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0"/>
                    <a:pt x="0" y="58"/>
                    <a:pt x="0" y="56"/>
                  </a:cubicBezTo>
                  <a:cubicBezTo>
                    <a:pt x="0" y="55"/>
                    <a:pt x="0" y="53"/>
                    <a:pt x="0" y="52"/>
                  </a:cubicBezTo>
                  <a:cubicBezTo>
                    <a:pt x="0" y="51"/>
                    <a:pt x="1" y="50"/>
                    <a:pt x="1" y="49"/>
                  </a:cubicBezTo>
                  <a:cubicBezTo>
                    <a:pt x="1" y="49"/>
                    <a:pt x="1" y="48"/>
                    <a:pt x="1" y="48"/>
                  </a:cubicBezTo>
                  <a:cubicBezTo>
                    <a:pt x="1" y="47"/>
                    <a:pt x="1" y="46"/>
                    <a:pt x="1" y="46"/>
                  </a:cubicBezTo>
                  <a:cubicBezTo>
                    <a:pt x="1" y="45"/>
                    <a:pt x="1" y="45"/>
                    <a:pt x="1" y="44"/>
                  </a:cubicBezTo>
                  <a:cubicBezTo>
                    <a:pt x="1" y="42"/>
                    <a:pt x="2" y="40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6"/>
                    <a:pt x="2" y="36"/>
                    <a:pt x="2" y="35"/>
                  </a:cubicBezTo>
                  <a:cubicBezTo>
                    <a:pt x="2" y="35"/>
                    <a:pt x="2" y="35"/>
                    <a:pt x="2" y="34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2" y="34"/>
                    <a:pt x="3" y="31"/>
                    <a:pt x="3" y="30"/>
                  </a:cubicBezTo>
                  <a:cubicBezTo>
                    <a:pt x="3" y="30"/>
                    <a:pt x="3" y="29"/>
                    <a:pt x="3" y="29"/>
                  </a:cubicBezTo>
                  <a:cubicBezTo>
                    <a:pt x="3" y="28"/>
                    <a:pt x="3" y="28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3" y="26"/>
                    <a:pt x="3" y="26"/>
                  </a:cubicBezTo>
                  <a:cubicBezTo>
                    <a:pt x="3" y="26"/>
                    <a:pt x="3" y="25"/>
                    <a:pt x="3" y="25"/>
                  </a:cubicBezTo>
                  <a:cubicBezTo>
                    <a:pt x="3" y="23"/>
                    <a:pt x="3" y="22"/>
                    <a:pt x="4" y="20"/>
                  </a:cubicBezTo>
                  <a:cubicBezTo>
                    <a:pt x="4" y="20"/>
                    <a:pt x="4" y="19"/>
                    <a:pt x="4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3"/>
                    <a:pt x="5" y="10"/>
                    <a:pt x="6" y="8"/>
                  </a:cubicBezTo>
                  <a:cubicBezTo>
                    <a:pt x="7" y="7"/>
                    <a:pt x="7" y="6"/>
                    <a:pt x="8" y="5"/>
                  </a:cubicBezTo>
                  <a:cubicBezTo>
                    <a:pt x="8" y="4"/>
                    <a:pt x="9" y="4"/>
                    <a:pt x="10" y="3"/>
                  </a:cubicBezTo>
                  <a:cubicBezTo>
                    <a:pt x="10" y="2"/>
                    <a:pt x="11" y="2"/>
                    <a:pt x="11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3" y="1"/>
                  </a:cubicBezTo>
                  <a:cubicBezTo>
                    <a:pt x="13" y="1"/>
                    <a:pt x="16" y="0"/>
                    <a:pt x="17" y="0"/>
                  </a:cubicBezTo>
                  <a:cubicBezTo>
                    <a:pt x="18" y="0"/>
                    <a:pt x="18" y="1"/>
                    <a:pt x="19" y="2"/>
                  </a:cubicBezTo>
                  <a:cubicBezTo>
                    <a:pt x="19" y="2"/>
                    <a:pt x="19" y="3"/>
                    <a:pt x="19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xmlns="" id="{B67CFD97-B50B-1F4A-891D-6ECB2D6853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3" y="1982"/>
              <a:ext cx="77" cy="80"/>
            </a:xfrm>
            <a:custGeom>
              <a:avLst/>
              <a:gdLst>
                <a:gd name="T0" fmla="*/ 16 w 18"/>
                <a:gd name="T1" fmla="*/ 0 h 19"/>
                <a:gd name="T2" fmla="*/ 17 w 18"/>
                <a:gd name="T3" fmla="*/ 3 h 19"/>
                <a:gd name="T4" fmla="*/ 18 w 18"/>
                <a:gd name="T5" fmla="*/ 5 h 19"/>
                <a:gd name="T6" fmla="*/ 18 w 18"/>
                <a:gd name="T7" fmla="*/ 6 h 19"/>
                <a:gd name="T8" fmla="*/ 18 w 18"/>
                <a:gd name="T9" fmla="*/ 7 h 19"/>
                <a:gd name="T10" fmla="*/ 17 w 18"/>
                <a:gd name="T11" fmla="*/ 9 h 19"/>
                <a:gd name="T12" fmla="*/ 16 w 18"/>
                <a:gd name="T13" fmla="*/ 11 h 19"/>
                <a:gd name="T14" fmla="*/ 15 w 18"/>
                <a:gd name="T15" fmla="*/ 12 h 19"/>
                <a:gd name="T16" fmla="*/ 14 w 18"/>
                <a:gd name="T17" fmla="*/ 13 h 19"/>
                <a:gd name="T18" fmla="*/ 13 w 18"/>
                <a:gd name="T19" fmla="*/ 13 h 19"/>
                <a:gd name="T20" fmla="*/ 11 w 18"/>
                <a:gd name="T21" fmla="*/ 16 h 19"/>
                <a:gd name="T22" fmla="*/ 10 w 18"/>
                <a:gd name="T23" fmla="*/ 16 h 19"/>
                <a:gd name="T24" fmla="*/ 8 w 18"/>
                <a:gd name="T25" fmla="*/ 17 h 19"/>
                <a:gd name="T26" fmla="*/ 7 w 18"/>
                <a:gd name="T27" fmla="*/ 18 h 19"/>
                <a:gd name="T28" fmla="*/ 7 w 18"/>
                <a:gd name="T29" fmla="*/ 18 h 19"/>
                <a:gd name="T30" fmla="*/ 7 w 18"/>
                <a:gd name="T31" fmla="*/ 18 h 19"/>
                <a:gd name="T32" fmla="*/ 5 w 18"/>
                <a:gd name="T33" fmla="*/ 19 h 19"/>
                <a:gd name="T34" fmla="*/ 3 w 18"/>
                <a:gd name="T35" fmla="*/ 18 h 19"/>
                <a:gd name="T36" fmla="*/ 3 w 18"/>
                <a:gd name="T37" fmla="*/ 18 h 19"/>
                <a:gd name="T38" fmla="*/ 2 w 18"/>
                <a:gd name="T39" fmla="*/ 18 h 19"/>
                <a:gd name="T40" fmla="*/ 0 w 18"/>
                <a:gd name="T41" fmla="*/ 16 h 19"/>
                <a:gd name="T42" fmla="*/ 0 w 18"/>
                <a:gd name="T43" fmla="*/ 14 h 19"/>
                <a:gd name="T44" fmla="*/ 0 w 18"/>
                <a:gd name="T45" fmla="*/ 13 h 19"/>
                <a:gd name="T46" fmla="*/ 0 w 18"/>
                <a:gd name="T47" fmla="*/ 12 h 19"/>
                <a:gd name="T48" fmla="*/ 0 w 18"/>
                <a:gd name="T49" fmla="*/ 12 h 19"/>
                <a:gd name="T50" fmla="*/ 0 w 18"/>
                <a:gd name="T51" fmla="*/ 10 h 19"/>
                <a:gd name="T52" fmla="*/ 1 w 18"/>
                <a:gd name="T53" fmla="*/ 9 h 19"/>
                <a:gd name="T54" fmla="*/ 1 w 18"/>
                <a:gd name="T55" fmla="*/ 8 h 19"/>
                <a:gd name="T56" fmla="*/ 3 w 18"/>
                <a:gd name="T57" fmla="*/ 6 h 19"/>
                <a:gd name="T58" fmla="*/ 4 w 18"/>
                <a:gd name="T59" fmla="*/ 4 h 19"/>
                <a:gd name="T60" fmla="*/ 7 w 18"/>
                <a:gd name="T61" fmla="*/ 2 h 19"/>
                <a:gd name="T62" fmla="*/ 10 w 18"/>
                <a:gd name="T63" fmla="*/ 1 h 19"/>
                <a:gd name="T64" fmla="*/ 12 w 18"/>
                <a:gd name="T65" fmla="*/ 0 h 19"/>
                <a:gd name="T66" fmla="*/ 13 w 18"/>
                <a:gd name="T67" fmla="*/ 0 h 19"/>
                <a:gd name="T68" fmla="*/ 14 w 18"/>
                <a:gd name="T69" fmla="*/ 0 h 19"/>
                <a:gd name="T70" fmla="*/ 16 w 18"/>
                <a:gd name="T7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" h="19">
                  <a:moveTo>
                    <a:pt x="16" y="0"/>
                  </a:moveTo>
                  <a:cubicBezTo>
                    <a:pt x="16" y="1"/>
                    <a:pt x="16" y="2"/>
                    <a:pt x="17" y="3"/>
                  </a:cubicBezTo>
                  <a:cubicBezTo>
                    <a:pt x="17" y="3"/>
                    <a:pt x="18" y="4"/>
                    <a:pt x="18" y="5"/>
                  </a:cubicBezTo>
                  <a:cubicBezTo>
                    <a:pt x="18" y="5"/>
                    <a:pt x="18" y="6"/>
                    <a:pt x="18" y="6"/>
                  </a:cubicBezTo>
                  <a:cubicBezTo>
                    <a:pt x="17" y="7"/>
                    <a:pt x="17" y="7"/>
                    <a:pt x="18" y="7"/>
                  </a:cubicBezTo>
                  <a:cubicBezTo>
                    <a:pt x="17" y="8"/>
                    <a:pt x="17" y="8"/>
                    <a:pt x="17" y="9"/>
                  </a:cubicBezTo>
                  <a:cubicBezTo>
                    <a:pt x="16" y="9"/>
                    <a:pt x="16" y="10"/>
                    <a:pt x="16" y="11"/>
                  </a:cubicBezTo>
                  <a:cubicBezTo>
                    <a:pt x="15" y="11"/>
                    <a:pt x="15" y="12"/>
                    <a:pt x="15" y="12"/>
                  </a:cubicBezTo>
                  <a:cubicBezTo>
                    <a:pt x="15" y="12"/>
                    <a:pt x="15" y="12"/>
                    <a:pt x="14" y="13"/>
                  </a:cubicBezTo>
                  <a:cubicBezTo>
                    <a:pt x="14" y="13"/>
                    <a:pt x="14" y="13"/>
                    <a:pt x="13" y="13"/>
                  </a:cubicBezTo>
                  <a:cubicBezTo>
                    <a:pt x="13" y="14"/>
                    <a:pt x="11" y="15"/>
                    <a:pt x="11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9" y="17"/>
                    <a:pt x="8" y="17"/>
                  </a:cubicBezTo>
                  <a:cubicBezTo>
                    <a:pt x="8" y="17"/>
                    <a:pt x="8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8"/>
                    <a:pt x="6" y="18"/>
                    <a:pt x="5" y="19"/>
                  </a:cubicBezTo>
                  <a:cubicBezTo>
                    <a:pt x="4" y="19"/>
                    <a:pt x="4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7"/>
                    <a:pt x="1" y="16"/>
                    <a:pt x="0" y="16"/>
                  </a:cubicBezTo>
                  <a:cubicBezTo>
                    <a:pt x="0" y="15"/>
                    <a:pt x="0" y="15"/>
                    <a:pt x="0" y="14"/>
                  </a:cubicBezTo>
                  <a:cubicBezTo>
                    <a:pt x="0" y="14"/>
                    <a:pt x="0" y="13"/>
                    <a:pt x="0" y="13"/>
                  </a:cubicBezTo>
                  <a:cubicBezTo>
                    <a:pt x="0" y="13"/>
                    <a:pt x="0" y="13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0"/>
                  </a:cubicBezTo>
                  <a:cubicBezTo>
                    <a:pt x="1" y="10"/>
                    <a:pt x="1" y="9"/>
                    <a:pt x="1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7"/>
                    <a:pt x="2" y="7"/>
                    <a:pt x="3" y="6"/>
                  </a:cubicBezTo>
                  <a:cubicBezTo>
                    <a:pt x="3" y="5"/>
                    <a:pt x="4" y="5"/>
                    <a:pt x="4" y="4"/>
                  </a:cubicBezTo>
                  <a:cubicBezTo>
                    <a:pt x="5" y="4"/>
                    <a:pt x="6" y="3"/>
                    <a:pt x="7" y="2"/>
                  </a:cubicBezTo>
                  <a:cubicBezTo>
                    <a:pt x="8" y="2"/>
                    <a:pt x="9" y="1"/>
                    <a:pt x="10" y="1"/>
                  </a:cubicBezTo>
                  <a:cubicBezTo>
                    <a:pt x="10" y="0"/>
                    <a:pt x="11" y="0"/>
                    <a:pt x="12" y="0"/>
                  </a:cubicBezTo>
                  <a:cubicBezTo>
                    <a:pt x="12" y="0"/>
                    <a:pt x="12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E28FF98C-FAF3-A04C-8ABB-AC3D0878A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5" y="2003"/>
              <a:ext cx="56" cy="59"/>
            </a:xfrm>
            <a:custGeom>
              <a:avLst/>
              <a:gdLst>
                <a:gd name="T0" fmla="*/ 6 w 13"/>
                <a:gd name="T1" fmla="*/ 0 h 14"/>
                <a:gd name="T2" fmla="*/ 11 w 13"/>
                <a:gd name="T3" fmla="*/ 2 h 14"/>
                <a:gd name="T4" fmla="*/ 13 w 13"/>
                <a:gd name="T5" fmla="*/ 7 h 14"/>
                <a:gd name="T6" fmla="*/ 5 w 13"/>
                <a:gd name="T7" fmla="*/ 13 h 14"/>
                <a:gd name="T8" fmla="*/ 3 w 13"/>
                <a:gd name="T9" fmla="*/ 12 h 14"/>
                <a:gd name="T10" fmla="*/ 2 w 13"/>
                <a:gd name="T11" fmla="*/ 11 h 14"/>
                <a:gd name="T12" fmla="*/ 2 w 13"/>
                <a:gd name="T13" fmla="*/ 11 h 14"/>
                <a:gd name="T14" fmla="*/ 1 w 13"/>
                <a:gd name="T15" fmla="*/ 10 h 14"/>
                <a:gd name="T16" fmla="*/ 1 w 13"/>
                <a:gd name="T17" fmla="*/ 9 h 14"/>
                <a:gd name="T18" fmla="*/ 2 w 13"/>
                <a:gd name="T19" fmla="*/ 2 h 14"/>
                <a:gd name="T20" fmla="*/ 3 w 13"/>
                <a:gd name="T21" fmla="*/ 2 h 14"/>
                <a:gd name="T22" fmla="*/ 3 w 13"/>
                <a:gd name="T23" fmla="*/ 1 h 14"/>
                <a:gd name="T24" fmla="*/ 6 w 13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" h="14">
                  <a:moveTo>
                    <a:pt x="6" y="0"/>
                  </a:moveTo>
                  <a:cubicBezTo>
                    <a:pt x="8" y="0"/>
                    <a:pt x="10" y="1"/>
                    <a:pt x="11" y="2"/>
                  </a:cubicBezTo>
                  <a:cubicBezTo>
                    <a:pt x="12" y="3"/>
                    <a:pt x="13" y="5"/>
                    <a:pt x="13" y="7"/>
                  </a:cubicBezTo>
                  <a:cubicBezTo>
                    <a:pt x="13" y="11"/>
                    <a:pt x="9" y="14"/>
                    <a:pt x="5" y="13"/>
                  </a:cubicBezTo>
                  <a:cubicBezTo>
                    <a:pt x="4" y="12"/>
                    <a:pt x="4" y="12"/>
                    <a:pt x="3" y="12"/>
                  </a:cubicBezTo>
                  <a:cubicBezTo>
                    <a:pt x="3" y="12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7"/>
                    <a:pt x="1" y="4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xmlns="" id="{791F9E5D-F2B2-C44F-81DE-EC11551812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29" y="2007"/>
              <a:ext cx="171" cy="239"/>
            </a:xfrm>
            <a:custGeom>
              <a:avLst/>
              <a:gdLst>
                <a:gd name="T0" fmla="*/ 15 w 40"/>
                <a:gd name="T1" fmla="*/ 27 h 57"/>
                <a:gd name="T2" fmla="*/ 15 w 40"/>
                <a:gd name="T3" fmla="*/ 28 h 57"/>
                <a:gd name="T4" fmla="*/ 12 w 40"/>
                <a:gd name="T5" fmla="*/ 32 h 57"/>
                <a:gd name="T6" fmla="*/ 11 w 40"/>
                <a:gd name="T7" fmla="*/ 39 h 57"/>
                <a:gd name="T8" fmla="*/ 15 w 40"/>
                <a:gd name="T9" fmla="*/ 46 h 57"/>
                <a:gd name="T10" fmla="*/ 24 w 40"/>
                <a:gd name="T11" fmla="*/ 46 h 57"/>
                <a:gd name="T12" fmla="*/ 27 w 40"/>
                <a:gd name="T13" fmla="*/ 43 h 57"/>
                <a:gd name="T14" fmla="*/ 28 w 40"/>
                <a:gd name="T15" fmla="*/ 43 h 57"/>
                <a:gd name="T16" fmla="*/ 28 w 40"/>
                <a:gd name="T17" fmla="*/ 33 h 57"/>
                <a:gd name="T18" fmla="*/ 28 w 40"/>
                <a:gd name="T19" fmla="*/ 31 h 57"/>
                <a:gd name="T20" fmla="*/ 27 w 40"/>
                <a:gd name="T21" fmla="*/ 30 h 57"/>
                <a:gd name="T22" fmla="*/ 27 w 40"/>
                <a:gd name="T23" fmla="*/ 30 h 57"/>
                <a:gd name="T24" fmla="*/ 27 w 40"/>
                <a:gd name="T25" fmla="*/ 29 h 57"/>
                <a:gd name="T26" fmla="*/ 25 w 40"/>
                <a:gd name="T27" fmla="*/ 28 h 57"/>
                <a:gd name="T28" fmla="*/ 22 w 40"/>
                <a:gd name="T29" fmla="*/ 26 h 57"/>
                <a:gd name="T30" fmla="*/ 18 w 40"/>
                <a:gd name="T31" fmla="*/ 26 h 57"/>
                <a:gd name="T32" fmla="*/ 15 w 40"/>
                <a:gd name="T33" fmla="*/ 27 h 57"/>
                <a:gd name="T34" fmla="*/ 39 w 40"/>
                <a:gd name="T35" fmla="*/ 55 h 57"/>
                <a:gd name="T36" fmla="*/ 34 w 40"/>
                <a:gd name="T37" fmla="*/ 56 h 57"/>
                <a:gd name="T38" fmla="*/ 30 w 40"/>
                <a:gd name="T39" fmla="*/ 55 h 57"/>
                <a:gd name="T40" fmla="*/ 29 w 40"/>
                <a:gd name="T41" fmla="*/ 52 h 57"/>
                <a:gd name="T42" fmla="*/ 28 w 40"/>
                <a:gd name="T43" fmla="*/ 52 h 57"/>
                <a:gd name="T44" fmla="*/ 26 w 40"/>
                <a:gd name="T45" fmla="*/ 54 h 57"/>
                <a:gd name="T46" fmla="*/ 26 w 40"/>
                <a:gd name="T47" fmla="*/ 55 h 57"/>
                <a:gd name="T48" fmla="*/ 17 w 40"/>
                <a:gd name="T49" fmla="*/ 56 h 57"/>
                <a:gd name="T50" fmla="*/ 10 w 40"/>
                <a:gd name="T51" fmla="*/ 54 h 57"/>
                <a:gd name="T52" fmla="*/ 8 w 40"/>
                <a:gd name="T53" fmla="*/ 53 h 57"/>
                <a:gd name="T54" fmla="*/ 7 w 40"/>
                <a:gd name="T55" fmla="*/ 52 h 57"/>
                <a:gd name="T56" fmla="*/ 6 w 40"/>
                <a:gd name="T57" fmla="*/ 52 h 57"/>
                <a:gd name="T58" fmla="*/ 5 w 40"/>
                <a:gd name="T59" fmla="*/ 51 h 57"/>
                <a:gd name="T60" fmla="*/ 5 w 40"/>
                <a:gd name="T61" fmla="*/ 50 h 57"/>
                <a:gd name="T62" fmla="*/ 4 w 40"/>
                <a:gd name="T63" fmla="*/ 48 h 57"/>
                <a:gd name="T64" fmla="*/ 0 w 40"/>
                <a:gd name="T65" fmla="*/ 35 h 57"/>
                <a:gd name="T66" fmla="*/ 3 w 40"/>
                <a:gd name="T67" fmla="*/ 26 h 57"/>
                <a:gd name="T68" fmla="*/ 3 w 40"/>
                <a:gd name="T69" fmla="*/ 26 h 57"/>
                <a:gd name="T70" fmla="*/ 4 w 40"/>
                <a:gd name="T71" fmla="*/ 25 h 57"/>
                <a:gd name="T72" fmla="*/ 4 w 40"/>
                <a:gd name="T73" fmla="*/ 24 h 57"/>
                <a:gd name="T74" fmla="*/ 5 w 40"/>
                <a:gd name="T75" fmla="*/ 23 h 57"/>
                <a:gd name="T76" fmla="*/ 5 w 40"/>
                <a:gd name="T77" fmla="*/ 23 h 57"/>
                <a:gd name="T78" fmla="*/ 6 w 40"/>
                <a:gd name="T79" fmla="*/ 22 h 57"/>
                <a:gd name="T80" fmla="*/ 9 w 40"/>
                <a:gd name="T81" fmla="*/ 20 h 57"/>
                <a:gd name="T82" fmla="*/ 9 w 40"/>
                <a:gd name="T83" fmla="*/ 19 h 57"/>
                <a:gd name="T84" fmla="*/ 11 w 40"/>
                <a:gd name="T85" fmla="*/ 19 h 57"/>
                <a:gd name="T86" fmla="*/ 20 w 40"/>
                <a:gd name="T87" fmla="*/ 17 h 57"/>
                <a:gd name="T88" fmla="*/ 23 w 40"/>
                <a:gd name="T89" fmla="*/ 18 h 57"/>
                <a:gd name="T90" fmla="*/ 25 w 40"/>
                <a:gd name="T91" fmla="*/ 18 h 57"/>
                <a:gd name="T92" fmla="*/ 26 w 40"/>
                <a:gd name="T93" fmla="*/ 18 h 57"/>
                <a:gd name="T94" fmla="*/ 26 w 40"/>
                <a:gd name="T95" fmla="*/ 19 h 57"/>
                <a:gd name="T96" fmla="*/ 29 w 40"/>
                <a:gd name="T97" fmla="*/ 21 h 57"/>
                <a:gd name="T98" fmla="*/ 29 w 40"/>
                <a:gd name="T99" fmla="*/ 1 h 57"/>
                <a:gd name="T100" fmla="*/ 35 w 40"/>
                <a:gd name="T101" fmla="*/ 0 h 57"/>
                <a:gd name="T102" fmla="*/ 38 w 40"/>
                <a:gd name="T103" fmla="*/ 1 h 57"/>
                <a:gd name="T104" fmla="*/ 39 w 40"/>
                <a:gd name="T105" fmla="*/ 6 h 57"/>
                <a:gd name="T106" fmla="*/ 39 w 40"/>
                <a:gd name="T107" fmla="*/ 25 h 57"/>
                <a:gd name="T108" fmla="*/ 39 w 40"/>
                <a:gd name="T109" fmla="*/ 51 h 57"/>
                <a:gd name="T110" fmla="*/ 39 w 40"/>
                <a:gd name="T111" fmla="*/ 5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0" h="57">
                  <a:moveTo>
                    <a:pt x="15" y="27"/>
                  </a:moveTo>
                  <a:cubicBezTo>
                    <a:pt x="15" y="27"/>
                    <a:pt x="15" y="28"/>
                    <a:pt x="15" y="28"/>
                  </a:cubicBezTo>
                  <a:cubicBezTo>
                    <a:pt x="13" y="29"/>
                    <a:pt x="12" y="30"/>
                    <a:pt x="12" y="32"/>
                  </a:cubicBezTo>
                  <a:cubicBezTo>
                    <a:pt x="11" y="33"/>
                    <a:pt x="10" y="36"/>
                    <a:pt x="11" y="39"/>
                  </a:cubicBezTo>
                  <a:cubicBezTo>
                    <a:pt x="11" y="42"/>
                    <a:pt x="13" y="45"/>
                    <a:pt x="15" y="46"/>
                  </a:cubicBezTo>
                  <a:cubicBezTo>
                    <a:pt x="18" y="48"/>
                    <a:pt x="22" y="48"/>
                    <a:pt x="24" y="46"/>
                  </a:cubicBezTo>
                  <a:cubicBezTo>
                    <a:pt x="25" y="46"/>
                    <a:pt x="27" y="44"/>
                    <a:pt x="27" y="43"/>
                  </a:cubicBezTo>
                  <a:cubicBezTo>
                    <a:pt x="27" y="43"/>
                    <a:pt x="28" y="43"/>
                    <a:pt x="28" y="43"/>
                  </a:cubicBezTo>
                  <a:cubicBezTo>
                    <a:pt x="29" y="40"/>
                    <a:pt x="29" y="36"/>
                    <a:pt x="28" y="33"/>
                  </a:cubicBezTo>
                  <a:cubicBezTo>
                    <a:pt x="28" y="32"/>
                    <a:pt x="28" y="31"/>
                    <a:pt x="28" y="31"/>
                  </a:cubicBezTo>
                  <a:cubicBezTo>
                    <a:pt x="28" y="31"/>
                    <a:pt x="28" y="31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6" y="28"/>
                    <a:pt x="26" y="28"/>
                    <a:pt x="25" y="28"/>
                  </a:cubicBezTo>
                  <a:cubicBezTo>
                    <a:pt x="24" y="27"/>
                    <a:pt x="23" y="26"/>
                    <a:pt x="22" y="26"/>
                  </a:cubicBezTo>
                  <a:cubicBezTo>
                    <a:pt x="21" y="26"/>
                    <a:pt x="19" y="26"/>
                    <a:pt x="18" y="26"/>
                  </a:cubicBezTo>
                  <a:cubicBezTo>
                    <a:pt x="17" y="27"/>
                    <a:pt x="16" y="27"/>
                    <a:pt x="15" y="27"/>
                  </a:cubicBezTo>
                  <a:moveTo>
                    <a:pt x="39" y="55"/>
                  </a:moveTo>
                  <a:cubicBezTo>
                    <a:pt x="38" y="56"/>
                    <a:pt x="36" y="56"/>
                    <a:pt x="34" y="56"/>
                  </a:cubicBezTo>
                  <a:cubicBezTo>
                    <a:pt x="33" y="56"/>
                    <a:pt x="31" y="56"/>
                    <a:pt x="30" y="55"/>
                  </a:cubicBezTo>
                  <a:cubicBezTo>
                    <a:pt x="29" y="54"/>
                    <a:pt x="29" y="53"/>
                    <a:pt x="29" y="52"/>
                  </a:cubicBezTo>
                  <a:cubicBezTo>
                    <a:pt x="29" y="51"/>
                    <a:pt x="29" y="52"/>
                    <a:pt x="28" y="52"/>
                  </a:cubicBezTo>
                  <a:cubicBezTo>
                    <a:pt x="28" y="53"/>
                    <a:pt x="27" y="54"/>
                    <a:pt x="26" y="54"/>
                  </a:cubicBezTo>
                  <a:cubicBezTo>
                    <a:pt x="26" y="54"/>
                    <a:pt x="26" y="54"/>
                    <a:pt x="26" y="55"/>
                  </a:cubicBezTo>
                  <a:cubicBezTo>
                    <a:pt x="24" y="56"/>
                    <a:pt x="20" y="57"/>
                    <a:pt x="17" y="56"/>
                  </a:cubicBezTo>
                  <a:cubicBezTo>
                    <a:pt x="14" y="56"/>
                    <a:pt x="12" y="55"/>
                    <a:pt x="10" y="54"/>
                  </a:cubicBezTo>
                  <a:cubicBezTo>
                    <a:pt x="9" y="54"/>
                    <a:pt x="9" y="54"/>
                    <a:pt x="8" y="53"/>
                  </a:cubicBezTo>
                  <a:cubicBezTo>
                    <a:pt x="8" y="53"/>
                    <a:pt x="7" y="53"/>
                    <a:pt x="7" y="52"/>
                  </a:cubicBezTo>
                  <a:cubicBezTo>
                    <a:pt x="7" y="52"/>
                    <a:pt x="6" y="52"/>
                    <a:pt x="6" y="52"/>
                  </a:cubicBezTo>
                  <a:cubicBezTo>
                    <a:pt x="6" y="51"/>
                    <a:pt x="6" y="51"/>
                    <a:pt x="5" y="51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49"/>
                    <a:pt x="4" y="48"/>
                  </a:cubicBezTo>
                  <a:cubicBezTo>
                    <a:pt x="1" y="45"/>
                    <a:pt x="0" y="40"/>
                    <a:pt x="0" y="35"/>
                  </a:cubicBezTo>
                  <a:cubicBezTo>
                    <a:pt x="1" y="32"/>
                    <a:pt x="2" y="29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5"/>
                    <a:pt x="3" y="25"/>
                    <a:pt x="4" y="25"/>
                  </a:cubicBezTo>
                  <a:cubicBezTo>
                    <a:pt x="4" y="25"/>
                    <a:pt x="4" y="25"/>
                    <a:pt x="4" y="24"/>
                  </a:cubicBezTo>
                  <a:cubicBezTo>
                    <a:pt x="4" y="24"/>
                    <a:pt x="5" y="24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7" y="21"/>
                    <a:pt x="8" y="20"/>
                    <a:pt x="9" y="20"/>
                  </a:cubicBezTo>
                  <a:cubicBezTo>
                    <a:pt x="9" y="20"/>
                    <a:pt x="9" y="20"/>
                    <a:pt x="9" y="19"/>
                  </a:cubicBezTo>
                  <a:cubicBezTo>
                    <a:pt x="10" y="19"/>
                    <a:pt x="10" y="19"/>
                    <a:pt x="11" y="19"/>
                  </a:cubicBezTo>
                  <a:cubicBezTo>
                    <a:pt x="13" y="18"/>
                    <a:pt x="16" y="17"/>
                    <a:pt x="20" y="17"/>
                  </a:cubicBezTo>
                  <a:cubicBezTo>
                    <a:pt x="21" y="17"/>
                    <a:pt x="22" y="17"/>
                    <a:pt x="23" y="18"/>
                  </a:cubicBezTo>
                  <a:cubicBezTo>
                    <a:pt x="24" y="18"/>
                    <a:pt x="24" y="18"/>
                    <a:pt x="25" y="18"/>
                  </a:cubicBezTo>
                  <a:cubicBezTo>
                    <a:pt x="25" y="18"/>
                    <a:pt x="25" y="18"/>
                    <a:pt x="26" y="18"/>
                  </a:cubicBezTo>
                  <a:cubicBezTo>
                    <a:pt x="26" y="18"/>
                    <a:pt x="26" y="19"/>
                    <a:pt x="26" y="19"/>
                  </a:cubicBezTo>
                  <a:cubicBezTo>
                    <a:pt x="27" y="19"/>
                    <a:pt x="28" y="20"/>
                    <a:pt x="29" y="21"/>
                  </a:cubicBezTo>
                  <a:cubicBezTo>
                    <a:pt x="29" y="15"/>
                    <a:pt x="29" y="8"/>
                    <a:pt x="29" y="1"/>
                  </a:cubicBezTo>
                  <a:cubicBezTo>
                    <a:pt x="30" y="0"/>
                    <a:pt x="32" y="0"/>
                    <a:pt x="35" y="0"/>
                  </a:cubicBezTo>
                  <a:cubicBezTo>
                    <a:pt x="36" y="0"/>
                    <a:pt x="38" y="0"/>
                    <a:pt x="38" y="1"/>
                  </a:cubicBezTo>
                  <a:cubicBezTo>
                    <a:pt x="39" y="2"/>
                    <a:pt x="39" y="4"/>
                    <a:pt x="39" y="6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35"/>
                    <a:pt x="39" y="43"/>
                    <a:pt x="39" y="51"/>
                  </a:cubicBezTo>
                  <a:cubicBezTo>
                    <a:pt x="39" y="52"/>
                    <a:pt x="40" y="54"/>
                    <a:pt x="39" y="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xmlns="" id="{4EDAFA1D-0DB4-474A-9BC8-755F84EC27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49" y="2074"/>
              <a:ext cx="162" cy="172"/>
            </a:xfrm>
            <a:custGeom>
              <a:avLst/>
              <a:gdLst>
                <a:gd name="T0" fmla="*/ 19 w 38"/>
                <a:gd name="T1" fmla="*/ 9 h 41"/>
                <a:gd name="T2" fmla="*/ 11 w 38"/>
                <a:gd name="T3" fmla="*/ 16 h 41"/>
                <a:gd name="T4" fmla="*/ 27 w 38"/>
                <a:gd name="T5" fmla="*/ 16 h 41"/>
                <a:gd name="T6" fmla="*/ 19 w 38"/>
                <a:gd name="T7" fmla="*/ 9 h 41"/>
                <a:gd name="T8" fmla="*/ 10 w 38"/>
                <a:gd name="T9" fmla="*/ 23 h 41"/>
                <a:gd name="T10" fmla="*/ 13 w 38"/>
                <a:gd name="T11" fmla="*/ 30 h 41"/>
                <a:gd name="T12" fmla="*/ 16 w 38"/>
                <a:gd name="T13" fmla="*/ 31 h 41"/>
                <a:gd name="T14" fmla="*/ 24 w 38"/>
                <a:gd name="T15" fmla="*/ 31 h 41"/>
                <a:gd name="T16" fmla="*/ 27 w 38"/>
                <a:gd name="T17" fmla="*/ 29 h 41"/>
                <a:gd name="T18" fmla="*/ 29 w 38"/>
                <a:gd name="T19" fmla="*/ 27 h 41"/>
                <a:gd name="T20" fmla="*/ 33 w 38"/>
                <a:gd name="T21" fmla="*/ 28 h 41"/>
                <a:gd name="T22" fmla="*/ 35 w 38"/>
                <a:gd name="T23" fmla="*/ 28 h 41"/>
                <a:gd name="T24" fmla="*/ 34 w 38"/>
                <a:gd name="T25" fmla="*/ 34 h 41"/>
                <a:gd name="T26" fmla="*/ 21 w 38"/>
                <a:gd name="T27" fmla="*/ 41 h 41"/>
                <a:gd name="T28" fmla="*/ 9 w 38"/>
                <a:gd name="T29" fmla="*/ 37 h 41"/>
                <a:gd name="T30" fmla="*/ 0 w 38"/>
                <a:gd name="T31" fmla="*/ 21 h 41"/>
                <a:gd name="T32" fmla="*/ 1 w 38"/>
                <a:gd name="T33" fmla="*/ 16 h 41"/>
                <a:gd name="T34" fmla="*/ 2 w 38"/>
                <a:gd name="T35" fmla="*/ 13 h 41"/>
                <a:gd name="T36" fmla="*/ 2 w 38"/>
                <a:gd name="T37" fmla="*/ 11 h 41"/>
                <a:gd name="T38" fmla="*/ 3 w 38"/>
                <a:gd name="T39" fmla="*/ 10 h 41"/>
                <a:gd name="T40" fmla="*/ 4 w 38"/>
                <a:gd name="T41" fmla="*/ 8 h 41"/>
                <a:gd name="T42" fmla="*/ 5 w 38"/>
                <a:gd name="T43" fmla="*/ 8 h 41"/>
                <a:gd name="T44" fmla="*/ 5 w 38"/>
                <a:gd name="T45" fmla="*/ 7 h 41"/>
                <a:gd name="T46" fmla="*/ 8 w 38"/>
                <a:gd name="T47" fmla="*/ 4 h 41"/>
                <a:gd name="T48" fmla="*/ 24 w 38"/>
                <a:gd name="T49" fmla="*/ 1 h 41"/>
                <a:gd name="T50" fmla="*/ 25 w 38"/>
                <a:gd name="T51" fmla="*/ 1 h 41"/>
                <a:gd name="T52" fmla="*/ 26 w 38"/>
                <a:gd name="T53" fmla="*/ 2 h 41"/>
                <a:gd name="T54" fmla="*/ 29 w 38"/>
                <a:gd name="T55" fmla="*/ 3 h 41"/>
                <a:gd name="T56" fmla="*/ 30 w 38"/>
                <a:gd name="T57" fmla="*/ 4 h 41"/>
                <a:gd name="T58" fmla="*/ 31 w 38"/>
                <a:gd name="T59" fmla="*/ 5 h 41"/>
                <a:gd name="T60" fmla="*/ 34 w 38"/>
                <a:gd name="T61" fmla="*/ 8 h 41"/>
                <a:gd name="T62" fmla="*/ 36 w 38"/>
                <a:gd name="T63" fmla="*/ 11 h 41"/>
                <a:gd name="T64" fmla="*/ 37 w 38"/>
                <a:gd name="T65" fmla="*/ 20 h 41"/>
                <a:gd name="T66" fmla="*/ 37 w 38"/>
                <a:gd name="T67" fmla="*/ 22 h 41"/>
                <a:gd name="T68" fmla="*/ 34 w 38"/>
                <a:gd name="T69" fmla="*/ 23 h 41"/>
                <a:gd name="T70" fmla="*/ 10 w 38"/>
                <a:gd name="T71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8" h="41">
                  <a:moveTo>
                    <a:pt x="19" y="9"/>
                  </a:moveTo>
                  <a:cubicBezTo>
                    <a:pt x="14" y="9"/>
                    <a:pt x="11" y="12"/>
                    <a:pt x="11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2"/>
                    <a:pt x="23" y="9"/>
                    <a:pt x="19" y="9"/>
                  </a:cubicBezTo>
                  <a:moveTo>
                    <a:pt x="10" y="23"/>
                  </a:moveTo>
                  <a:cubicBezTo>
                    <a:pt x="10" y="26"/>
                    <a:pt x="12" y="28"/>
                    <a:pt x="13" y="30"/>
                  </a:cubicBezTo>
                  <a:cubicBezTo>
                    <a:pt x="14" y="30"/>
                    <a:pt x="15" y="31"/>
                    <a:pt x="16" y="31"/>
                  </a:cubicBezTo>
                  <a:cubicBezTo>
                    <a:pt x="18" y="32"/>
                    <a:pt x="22" y="32"/>
                    <a:pt x="24" y="31"/>
                  </a:cubicBezTo>
                  <a:cubicBezTo>
                    <a:pt x="25" y="31"/>
                    <a:pt x="26" y="30"/>
                    <a:pt x="27" y="29"/>
                  </a:cubicBezTo>
                  <a:cubicBezTo>
                    <a:pt x="27" y="28"/>
                    <a:pt x="28" y="27"/>
                    <a:pt x="29" y="27"/>
                  </a:cubicBezTo>
                  <a:cubicBezTo>
                    <a:pt x="30" y="26"/>
                    <a:pt x="32" y="27"/>
                    <a:pt x="33" y="28"/>
                  </a:cubicBezTo>
                  <a:cubicBezTo>
                    <a:pt x="34" y="28"/>
                    <a:pt x="35" y="28"/>
                    <a:pt x="35" y="28"/>
                  </a:cubicBezTo>
                  <a:cubicBezTo>
                    <a:pt x="38" y="30"/>
                    <a:pt x="35" y="33"/>
                    <a:pt x="34" y="34"/>
                  </a:cubicBezTo>
                  <a:cubicBezTo>
                    <a:pt x="31" y="38"/>
                    <a:pt x="27" y="40"/>
                    <a:pt x="21" y="41"/>
                  </a:cubicBezTo>
                  <a:cubicBezTo>
                    <a:pt x="16" y="41"/>
                    <a:pt x="12" y="39"/>
                    <a:pt x="9" y="37"/>
                  </a:cubicBezTo>
                  <a:cubicBezTo>
                    <a:pt x="4" y="34"/>
                    <a:pt x="0" y="29"/>
                    <a:pt x="0" y="21"/>
                  </a:cubicBezTo>
                  <a:cubicBezTo>
                    <a:pt x="0" y="19"/>
                    <a:pt x="1" y="17"/>
                    <a:pt x="1" y="16"/>
                  </a:cubicBezTo>
                  <a:cubicBezTo>
                    <a:pt x="1" y="15"/>
                    <a:pt x="1" y="14"/>
                    <a:pt x="2" y="13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11"/>
                    <a:pt x="3" y="11"/>
                    <a:pt x="3" y="10"/>
                  </a:cubicBezTo>
                  <a:cubicBezTo>
                    <a:pt x="3" y="9"/>
                    <a:pt x="4" y="9"/>
                    <a:pt x="4" y="8"/>
                  </a:cubicBezTo>
                  <a:cubicBezTo>
                    <a:pt x="4" y="8"/>
                    <a:pt x="5" y="8"/>
                    <a:pt x="5" y="8"/>
                  </a:cubicBezTo>
                  <a:cubicBezTo>
                    <a:pt x="5" y="8"/>
                    <a:pt x="5" y="7"/>
                    <a:pt x="5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12" y="1"/>
                    <a:pt x="18" y="0"/>
                    <a:pt x="24" y="1"/>
                  </a:cubicBezTo>
                  <a:cubicBezTo>
                    <a:pt x="24" y="1"/>
                    <a:pt x="24" y="1"/>
                    <a:pt x="25" y="1"/>
                  </a:cubicBezTo>
                  <a:cubicBezTo>
                    <a:pt x="25" y="1"/>
                    <a:pt x="26" y="2"/>
                    <a:pt x="26" y="2"/>
                  </a:cubicBezTo>
                  <a:cubicBezTo>
                    <a:pt x="27" y="2"/>
                    <a:pt x="28" y="3"/>
                    <a:pt x="29" y="3"/>
                  </a:cubicBezTo>
                  <a:cubicBezTo>
                    <a:pt x="29" y="3"/>
                    <a:pt x="29" y="4"/>
                    <a:pt x="30" y="4"/>
                  </a:cubicBezTo>
                  <a:cubicBezTo>
                    <a:pt x="30" y="4"/>
                    <a:pt x="31" y="4"/>
                    <a:pt x="31" y="5"/>
                  </a:cubicBezTo>
                  <a:cubicBezTo>
                    <a:pt x="32" y="6"/>
                    <a:pt x="33" y="7"/>
                    <a:pt x="34" y="8"/>
                  </a:cubicBezTo>
                  <a:cubicBezTo>
                    <a:pt x="35" y="9"/>
                    <a:pt x="35" y="10"/>
                    <a:pt x="36" y="11"/>
                  </a:cubicBezTo>
                  <a:cubicBezTo>
                    <a:pt x="37" y="13"/>
                    <a:pt x="38" y="16"/>
                    <a:pt x="37" y="20"/>
                  </a:cubicBezTo>
                  <a:cubicBezTo>
                    <a:pt x="37" y="21"/>
                    <a:pt x="37" y="22"/>
                    <a:pt x="37" y="22"/>
                  </a:cubicBezTo>
                  <a:cubicBezTo>
                    <a:pt x="37" y="23"/>
                    <a:pt x="36" y="23"/>
                    <a:pt x="34" y="23"/>
                  </a:cubicBezTo>
                  <a:cubicBezTo>
                    <a:pt x="26" y="24"/>
                    <a:pt x="18" y="23"/>
                    <a:pt x="10" y="2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xmlns="" id="{7C5519EF-DC74-A449-B607-3EB9B9D3E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0" y="2074"/>
              <a:ext cx="252" cy="168"/>
            </a:xfrm>
            <a:custGeom>
              <a:avLst/>
              <a:gdLst>
                <a:gd name="T0" fmla="*/ 32 w 59"/>
                <a:gd name="T1" fmla="*/ 7 h 40"/>
                <a:gd name="T2" fmla="*/ 33 w 59"/>
                <a:gd name="T3" fmla="*/ 6 h 40"/>
                <a:gd name="T4" fmla="*/ 34 w 59"/>
                <a:gd name="T5" fmla="*/ 5 h 40"/>
                <a:gd name="T6" fmla="*/ 35 w 59"/>
                <a:gd name="T7" fmla="*/ 4 h 40"/>
                <a:gd name="T8" fmla="*/ 36 w 59"/>
                <a:gd name="T9" fmla="*/ 3 h 40"/>
                <a:gd name="T10" fmla="*/ 37 w 59"/>
                <a:gd name="T11" fmla="*/ 3 h 40"/>
                <a:gd name="T12" fmla="*/ 37 w 59"/>
                <a:gd name="T13" fmla="*/ 2 h 40"/>
                <a:gd name="T14" fmla="*/ 51 w 59"/>
                <a:gd name="T15" fmla="*/ 2 h 40"/>
                <a:gd name="T16" fmla="*/ 52 w 59"/>
                <a:gd name="T17" fmla="*/ 3 h 40"/>
                <a:gd name="T18" fmla="*/ 53 w 59"/>
                <a:gd name="T19" fmla="*/ 4 h 40"/>
                <a:gd name="T20" fmla="*/ 54 w 59"/>
                <a:gd name="T21" fmla="*/ 5 h 40"/>
                <a:gd name="T22" fmla="*/ 55 w 59"/>
                <a:gd name="T23" fmla="*/ 5 h 40"/>
                <a:gd name="T24" fmla="*/ 56 w 59"/>
                <a:gd name="T25" fmla="*/ 7 h 40"/>
                <a:gd name="T26" fmla="*/ 58 w 59"/>
                <a:gd name="T27" fmla="*/ 30 h 40"/>
                <a:gd name="T28" fmla="*/ 57 w 59"/>
                <a:gd name="T29" fmla="*/ 39 h 40"/>
                <a:gd name="T30" fmla="*/ 51 w 59"/>
                <a:gd name="T31" fmla="*/ 40 h 40"/>
                <a:gd name="T32" fmla="*/ 50 w 59"/>
                <a:gd name="T33" fmla="*/ 39 h 40"/>
                <a:gd name="T34" fmla="*/ 49 w 59"/>
                <a:gd name="T35" fmla="*/ 39 h 40"/>
                <a:gd name="T36" fmla="*/ 48 w 59"/>
                <a:gd name="T37" fmla="*/ 28 h 40"/>
                <a:gd name="T38" fmla="*/ 47 w 59"/>
                <a:gd name="T39" fmla="*/ 13 h 40"/>
                <a:gd name="T40" fmla="*/ 39 w 59"/>
                <a:gd name="T41" fmla="*/ 11 h 40"/>
                <a:gd name="T42" fmla="*/ 36 w 59"/>
                <a:gd name="T43" fmla="*/ 13 h 40"/>
                <a:gd name="T44" fmla="*/ 35 w 59"/>
                <a:gd name="T45" fmla="*/ 14 h 40"/>
                <a:gd name="T46" fmla="*/ 35 w 59"/>
                <a:gd name="T47" fmla="*/ 28 h 40"/>
                <a:gd name="T48" fmla="*/ 34 w 59"/>
                <a:gd name="T49" fmla="*/ 39 h 40"/>
                <a:gd name="T50" fmla="*/ 30 w 59"/>
                <a:gd name="T51" fmla="*/ 40 h 40"/>
                <a:gd name="T52" fmla="*/ 25 w 59"/>
                <a:gd name="T53" fmla="*/ 39 h 40"/>
                <a:gd name="T54" fmla="*/ 24 w 59"/>
                <a:gd name="T55" fmla="*/ 28 h 40"/>
                <a:gd name="T56" fmla="*/ 24 w 59"/>
                <a:gd name="T57" fmla="*/ 22 h 40"/>
                <a:gd name="T58" fmla="*/ 24 w 59"/>
                <a:gd name="T59" fmla="*/ 13 h 40"/>
                <a:gd name="T60" fmla="*/ 15 w 59"/>
                <a:gd name="T61" fmla="*/ 11 h 40"/>
                <a:gd name="T62" fmla="*/ 11 w 59"/>
                <a:gd name="T63" fmla="*/ 14 h 40"/>
                <a:gd name="T64" fmla="*/ 11 w 59"/>
                <a:gd name="T65" fmla="*/ 16 h 40"/>
                <a:gd name="T66" fmla="*/ 11 w 59"/>
                <a:gd name="T67" fmla="*/ 28 h 40"/>
                <a:gd name="T68" fmla="*/ 11 w 59"/>
                <a:gd name="T69" fmla="*/ 34 h 40"/>
                <a:gd name="T70" fmla="*/ 10 w 59"/>
                <a:gd name="T71" fmla="*/ 39 h 40"/>
                <a:gd name="T72" fmla="*/ 3 w 59"/>
                <a:gd name="T73" fmla="*/ 40 h 40"/>
                <a:gd name="T74" fmla="*/ 2 w 59"/>
                <a:gd name="T75" fmla="*/ 39 h 40"/>
                <a:gd name="T76" fmla="*/ 1 w 59"/>
                <a:gd name="T77" fmla="*/ 39 h 40"/>
                <a:gd name="T78" fmla="*/ 1 w 59"/>
                <a:gd name="T79" fmla="*/ 30 h 40"/>
                <a:gd name="T80" fmla="*/ 1 w 59"/>
                <a:gd name="T81" fmla="*/ 12 h 40"/>
                <a:gd name="T82" fmla="*/ 1 w 59"/>
                <a:gd name="T83" fmla="*/ 3 h 40"/>
                <a:gd name="T84" fmla="*/ 5 w 59"/>
                <a:gd name="T85" fmla="*/ 2 h 40"/>
                <a:gd name="T86" fmla="*/ 9 w 59"/>
                <a:gd name="T87" fmla="*/ 2 h 40"/>
                <a:gd name="T88" fmla="*/ 10 w 59"/>
                <a:gd name="T89" fmla="*/ 6 h 40"/>
                <a:gd name="T90" fmla="*/ 11 w 59"/>
                <a:gd name="T91" fmla="*/ 6 h 40"/>
                <a:gd name="T92" fmla="*/ 20 w 59"/>
                <a:gd name="T93" fmla="*/ 1 h 40"/>
                <a:gd name="T94" fmla="*/ 32 w 59"/>
                <a:gd name="T95" fmla="*/ 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9" h="40">
                  <a:moveTo>
                    <a:pt x="32" y="7"/>
                  </a:moveTo>
                  <a:cubicBezTo>
                    <a:pt x="33" y="7"/>
                    <a:pt x="33" y="6"/>
                    <a:pt x="33" y="6"/>
                  </a:cubicBezTo>
                  <a:cubicBezTo>
                    <a:pt x="33" y="6"/>
                    <a:pt x="34" y="6"/>
                    <a:pt x="34" y="5"/>
                  </a:cubicBezTo>
                  <a:cubicBezTo>
                    <a:pt x="34" y="5"/>
                    <a:pt x="35" y="5"/>
                    <a:pt x="35" y="4"/>
                  </a:cubicBezTo>
                  <a:cubicBezTo>
                    <a:pt x="35" y="4"/>
                    <a:pt x="36" y="3"/>
                    <a:pt x="36" y="3"/>
                  </a:cubicBezTo>
                  <a:cubicBezTo>
                    <a:pt x="36" y="3"/>
                    <a:pt x="36" y="3"/>
                    <a:pt x="37" y="3"/>
                  </a:cubicBezTo>
                  <a:cubicBezTo>
                    <a:pt x="37" y="3"/>
                    <a:pt x="37" y="2"/>
                    <a:pt x="37" y="2"/>
                  </a:cubicBezTo>
                  <a:cubicBezTo>
                    <a:pt x="41" y="1"/>
                    <a:pt x="47" y="0"/>
                    <a:pt x="51" y="2"/>
                  </a:cubicBezTo>
                  <a:cubicBezTo>
                    <a:pt x="51" y="2"/>
                    <a:pt x="52" y="3"/>
                    <a:pt x="52" y="3"/>
                  </a:cubicBezTo>
                  <a:cubicBezTo>
                    <a:pt x="52" y="3"/>
                    <a:pt x="53" y="3"/>
                    <a:pt x="53" y="4"/>
                  </a:cubicBezTo>
                  <a:cubicBezTo>
                    <a:pt x="54" y="4"/>
                    <a:pt x="54" y="4"/>
                    <a:pt x="54" y="5"/>
                  </a:cubicBezTo>
                  <a:cubicBezTo>
                    <a:pt x="55" y="5"/>
                    <a:pt x="54" y="5"/>
                    <a:pt x="55" y="5"/>
                  </a:cubicBezTo>
                  <a:cubicBezTo>
                    <a:pt x="55" y="6"/>
                    <a:pt x="56" y="6"/>
                    <a:pt x="56" y="7"/>
                  </a:cubicBezTo>
                  <a:cubicBezTo>
                    <a:pt x="59" y="12"/>
                    <a:pt x="58" y="22"/>
                    <a:pt x="58" y="30"/>
                  </a:cubicBezTo>
                  <a:cubicBezTo>
                    <a:pt x="58" y="33"/>
                    <a:pt x="59" y="38"/>
                    <a:pt x="57" y="39"/>
                  </a:cubicBezTo>
                  <a:cubicBezTo>
                    <a:pt x="56" y="40"/>
                    <a:pt x="53" y="40"/>
                    <a:pt x="51" y="40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7" y="38"/>
                    <a:pt x="48" y="31"/>
                    <a:pt x="48" y="28"/>
                  </a:cubicBezTo>
                  <a:cubicBezTo>
                    <a:pt x="48" y="23"/>
                    <a:pt x="49" y="16"/>
                    <a:pt x="47" y="13"/>
                  </a:cubicBezTo>
                  <a:cubicBezTo>
                    <a:pt x="46" y="11"/>
                    <a:pt x="42" y="9"/>
                    <a:pt x="39" y="11"/>
                  </a:cubicBezTo>
                  <a:cubicBezTo>
                    <a:pt x="38" y="11"/>
                    <a:pt x="36" y="12"/>
                    <a:pt x="36" y="13"/>
                  </a:cubicBezTo>
                  <a:cubicBezTo>
                    <a:pt x="36" y="14"/>
                    <a:pt x="35" y="14"/>
                    <a:pt x="35" y="14"/>
                  </a:cubicBezTo>
                  <a:cubicBezTo>
                    <a:pt x="34" y="17"/>
                    <a:pt x="35" y="24"/>
                    <a:pt x="35" y="28"/>
                  </a:cubicBezTo>
                  <a:cubicBezTo>
                    <a:pt x="35" y="30"/>
                    <a:pt x="35" y="38"/>
                    <a:pt x="34" y="39"/>
                  </a:cubicBezTo>
                  <a:cubicBezTo>
                    <a:pt x="33" y="40"/>
                    <a:pt x="32" y="40"/>
                    <a:pt x="30" y="40"/>
                  </a:cubicBezTo>
                  <a:cubicBezTo>
                    <a:pt x="28" y="40"/>
                    <a:pt x="26" y="40"/>
                    <a:pt x="25" y="39"/>
                  </a:cubicBezTo>
                  <a:cubicBezTo>
                    <a:pt x="24" y="38"/>
                    <a:pt x="24" y="32"/>
                    <a:pt x="24" y="28"/>
                  </a:cubicBezTo>
                  <a:cubicBezTo>
                    <a:pt x="24" y="26"/>
                    <a:pt x="24" y="24"/>
                    <a:pt x="24" y="22"/>
                  </a:cubicBezTo>
                  <a:cubicBezTo>
                    <a:pt x="24" y="18"/>
                    <a:pt x="25" y="15"/>
                    <a:pt x="24" y="13"/>
                  </a:cubicBezTo>
                  <a:cubicBezTo>
                    <a:pt x="22" y="11"/>
                    <a:pt x="19" y="9"/>
                    <a:pt x="15" y="11"/>
                  </a:cubicBezTo>
                  <a:cubicBezTo>
                    <a:pt x="14" y="11"/>
                    <a:pt x="12" y="12"/>
                    <a:pt x="11" y="14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9"/>
                    <a:pt x="11" y="24"/>
                    <a:pt x="11" y="28"/>
                  </a:cubicBezTo>
                  <a:cubicBezTo>
                    <a:pt x="11" y="29"/>
                    <a:pt x="11" y="32"/>
                    <a:pt x="11" y="34"/>
                  </a:cubicBezTo>
                  <a:cubicBezTo>
                    <a:pt x="11" y="36"/>
                    <a:pt x="11" y="38"/>
                    <a:pt x="10" y="39"/>
                  </a:cubicBezTo>
                  <a:cubicBezTo>
                    <a:pt x="10" y="40"/>
                    <a:pt x="6" y="40"/>
                    <a:pt x="3" y="40"/>
                  </a:cubicBezTo>
                  <a:cubicBezTo>
                    <a:pt x="3" y="39"/>
                    <a:pt x="3" y="39"/>
                    <a:pt x="2" y="39"/>
                  </a:cubicBezTo>
                  <a:cubicBezTo>
                    <a:pt x="2" y="39"/>
                    <a:pt x="1" y="39"/>
                    <a:pt x="1" y="39"/>
                  </a:cubicBezTo>
                  <a:cubicBezTo>
                    <a:pt x="0" y="38"/>
                    <a:pt x="1" y="33"/>
                    <a:pt x="1" y="30"/>
                  </a:cubicBezTo>
                  <a:cubicBezTo>
                    <a:pt x="1" y="24"/>
                    <a:pt x="1" y="18"/>
                    <a:pt x="1" y="12"/>
                  </a:cubicBezTo>
                  <a:cubicBezTo>
                    <a:pt x="1" y="9"/>
                    <a:pt x="0" y="4"/>
                    <a:pt x="1" y="3"/>
                  </a:cubicBezTo>
                  <a:cubicBezTo>
                    <a:pt x="2" y="2"/>
                    <a:pt x="3" y="2"/>
                    <a:pt x="5" y="2"/>
                  </a:cubicBezTo>
                  <a:cubicBezTo>
                    <a:pt x="6" y="2"/>
                    <a:pt x="8" y="2"/>
                    <a:pt x="9" y="2"/>
                  </a:cubicBezTo>
                  <a:cubicBezTo>
                    <a:pt x="10" y="3"/>
                    <a:pt x="11" y="4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3" y="3"/>
                    <a:pt x="16" y="1"/>
                    <a:pt x="20" y="1"/>
                  </a:cubicBezTo>
                  <a:cubicBezTo>
                    <a:pt x="26" y="0"/>
                    <a:pt x="31" y="3"/>
                    <a:pt x="32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xmlns="" id="{19380A76-4D97-5A4B-9229-16A1F189D1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2" y="2074"/>
              <a:ext cx="167" cy="172"/>
            </a:xfrm>
            <a:custGeom>
              <a:avLst/>
              <a:gdLst>
                <a:gd name="T0" fmla="*/ 14 w 39"/>
                <a:gd name="T1" fmla="*/ 12 h 41"/>
                <a:gd name="T2" fmla="*/ 13 w 39"/>
                <a:gd name="T3" fmla="*/ 13 h 41"/>
                <a:gd name="T4" fmla="*/ 11 w 39"/>
                <a:gd name="T5" fmla="*/ 17 h 41"/>
                <a:gd name="T6" fmla="*/ 10 w 39"/>
                <a:gd name="T7" fmla="*/ 19 h 41"/>
                <a:gd name="T8" fmla="*/ 13 w 39"/>
                <a:gd name="T9" fmla="*/ 28 h 41"/>
                <a:gd name="T10" fmla="*/ 15 w 39"/>
                <a:gd name="T11" fmla="*/ 30 h 41"/>
                <a:gd name="T12" fmla="*/ 18 w 39"/>
                <a:gd name="T13" fmla="*/ 31 h 41"/>
                <a:gd name="T14" fmla="*/ 22 w 39"/>
                <a:gd name="T15" fmla="*/ 31 h 41"/>
                <a:gd name="T16" fmla="*/ 23 w 39"/>
                <a:gd name="T17" fmla="*/ 31 h 41"/>
                <a:gd name="T18" fmla="*/ 27 w 39"/>
                <a:gd name="T19" fmla="*/ 27 h 41"/>
                <a:gd name="T20" fmla="*/ 29 w 39"/>
                <a:gd name="T21" fmla="*/ 21 h 41"/>
                <a:gd name="T22" fmla="*/ 27 w 39"/>
                <a:gd name="T23" fmla="*/ 14 h 41"/>
                <a:gd name="T24" fmla="*/ 25 w 39"/>
                <a:gd name="T25" fmla="*/ 12 h 41"/>
                <a:gd name="T26" fmla="*/ 23 w 39"/>
                <a:gd name="T27" fmla="*/ 11 h 41"/>
                <a:gd name="T28" fmla="*/ 22 w 39"/>
                <a:gd name="T29" fmla="*/ 10 h 41"/>
                <a:gd name="T30" fmla="*/ 18 w 39"/>
                <a:gd name="T31" fmla="*/ 10 h 41"/>
                <a:gd name="T32" fmla="*/ 18 w 39"/>
                <a:gd name="T33" fmla="*/ 10 h 41"/>
                <a:gd name="T34" fmla="*/ 14 w 39"/>
                <a:gd name="T35" fmla="*/ 12 h 41"/>
                <a:gd name="T36" fmla="*/ 29 w 39"/>
                <a:gd name="T37" fmla="*/ 5 h 41"/>
                <a:gd name="T38" fmla="*/ 29 w 39"/>
                <a:gd name="T39" fmla="*/ 2 h 41"/>
                <a:gd name="T40" fmla="*/ 34 w 39"/>
                <a:gd name="T41" fmla="*/ 2 h 41"/>
                <a:gd name="T42" fmla="*/ 38 w 39"/>
                <a:gd name="T43" fmla="*/ 3 h 41"/>
                <a:gd name="T44" fmla="*/ 39 w 39"/>
                <a:gd name="T45" fmla="*/ 11 h 41"/>
                <a:gd name="T46" fmla="*/ 39 w 39"/>
                <a:gd name="T47" fmla="*/ 21 h 41"/>
                <a:gd name="T48" fmla="*/ 39 w 39"/>
                <a:gd name="T49" fmla="*/ 39 h 41"/>
                <a:gd name="T50" fmla="*/ 34 w 39"/>
                <a:gd name="T51" fmla="*/ 40 h 41"/>
                <a:gd name="T52" fmla="*/ 29 w 39"/>
                <a:gd name="T53" fmla="*/ 39 h 41"/>
                <a:gd name="T54" fmla="*/ 29 w 39"/>
                <a:gd name="T55" fmla="*/ 36 h 41"/>
                <a:gd name="T56" fmla="*/ 29 w 39"/>
                <a:gd name="T57" fmla="*/ 36 h 41"/>
                <a:gd name="T58" fmla="*/ 27 w 39"/>
                <a:gd name="T59" fmla="*/ 37 h 41"/>
                <a:gd name="T60" fmla="*/ 24 w 39"/>
                <a:gd name="T61" fmla="*/ 40 h 41"/>
                <a:gd name="T62" fmla="*/ 16 w 39"/>
                <a:gd name="T63" fmla="*/ 40 h 41"/>
                <a:gd name="T64" fmla="*/ 9 w 39"/>
                <a:gd name="T65" fmla="*/ 38 h 41"/>
                <a:gd name="T66" fmla="*/ 4 w 39"/>
                <a:gd name="T67" fmla="*/ 34 h 41"/>
                <a:gd name="T68" fmla="*/ 4 w 39"/>
                <a:gd name="T69" fmla="*/ 33 h 41"/>
                <a:gd name="T70" fmla="*/ 3 w 39"/>
                <a:gd name="T71" fmla="*/ 32 h 41"/>
                <a:gd name="T72" fmla="*/ 1 w 39"/>
                <a:gd name="T73" fmla="*/ 29 h 41"/>
                <a:gd name="T74" fmla="*/ 0 w 39"/>
                <a:gd name="T75" fmla="*/ 19 h 41"/>
                <a:gd name="T76" fmla="*/ 4 w 39"/>
                <a:gd name="T77" fmla="*/ 8 h 41"/>
                <a:gd name="T78" fmla="*/ 6 w 39"/>
                <a:gd name="T79" fmla="*/ 6 h 41"/>
                <a:gd name="T80" fmla="*/ 9 w 39"/>
                <a:gd name="T81" fmla="*/ 3 h 41"/>
                <a:gd name="T82" fmla="*/ 16 w 39"/>
                <a:gd name="T83" fmla="*/ 1 h 41"/>
                <a:gd name="T84" fmla="*/ 29 w 39"/>
                <a:gd name="T85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" h="41">
                  <a:moveTo>
                    <a:pt x="14" y="12"/>
                  </a:moveTo>
                  <a:cubicBezTo>
                    <a:pt x="13" y="12"/>
                    <a:pt x="13" y="13"/>
                    <a:pt x="13" y="13"/>
                  </a:cubicBezTo>
                  <a:cubicBezTo>
                    <a:pt x="12" y="14"/>
                    <a:pt x="11" y="15"/>
                    <a:pt x="11" y="17"/>
                  </a:cubicBezTo>
                  <a:cubicBezTo>
                    <a:pt x="11" y="18"/>
                    <a:pt x="10" y="18"/>
                    <a:pt x="10" y="19"/>
                  </a:cubicBezTo>
                  <a:cubicBezTo>
                    <a:pt x="10" y="23"/>
                    <a:pt x="11" y="26"/>
                    <a:pt x="13" y="28"/>
                  </a:cubicBezTo>
                  <a:cubicBezTo>
                    <a:pt x="14" y="29"/>
                    <a:pt x="14" y="30"/>
                    <a:pt x="15" y="30"/>
                  </a:cubicBezTo>
                  <a:cubicBezTo>
                    <a:pt x="16" y="31"/>
                    <a:pt x="17" y="31"/>
                    <a:pt x="18" y="31"/>
                  </a:cubicBezTo>
                  <a:cubicBezTo>
                    <a:pt x="19" y="31"/>
                    <a:pt x="21" y="31"/>
                    <a:pt x="22" y="31"/>
                  </a:cubicBezTo>
                  <a:cubicBezTo>
                    <a:pt x="22" y="31"/>
                    <a:pt x="23" y="31"/>
                    <a:pt x="23" y="31"/>
                  </a:cubicBezTo>
                  <a:cubicBezTo>
                    <a:pt x="25" y="30"/>
                    <a:pt x="27" y="28"/>
                    <a:pt x="27" y="27"/>
                  </a:cubicBezTo>
                  <a:cubicBezTo>
                    <a:pt x="28" y="25"/>
                    <a:pt x="29" y="23"/>
                    <a:pt x="29" y="21"/>
                  </a:cubicBezTo>
                  <a:cubicBezTo>
                    <a:pt x="29" y="18"/>
                    <a:pt x="28" y="16"/>
                    <a:pt x="27" y="14"/>
                  </a:cubicBezTo>
                  <a:cubicBezTo>
                    <a:pt x="26" y="13"/>
                    <a:pt x="26" y="13"/>
                    <a:pt x="25" y="12"/>
                  </a:cubicBezTo>
                  <a:cubicBezTo>
                    <a:pt x="24" y="11"/>
                    <a:pt x="24" y="11"/>
                    <a:pt x="23" y="11"/>
                  </a:cubicBezTo>
                  <a:cubicBezTo>
                    <a:pt x="23" y="11"/>
                    <a:pt x="22" y="10"/>
                    <a:pt x="22" y="10"/>
                  </a:cubicBezTo>
                  <a:cubicBezTo>
                    <a:pt x="21" y="10"/>
                    <a:pt x="19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6" y="11"/>
                    <a:pt x="15" y="11"/>
                    <a:pt x="14" y="12"/>
                  </a:cubicBezTo>
                  <a:moveTo>
                    <a:pt x="29" y="5"/>
                  </a:moveTo>
                  <a:cubicBezTo>
                    <a:pt x="29" y="4"/>
                    <a:pt x="29" y="3"/>
                    <a:pt x="29" y="2"/>
                  </a:cubicBezTo>
                  <a:cubicBezTo>
                    <a:pt x="30" y="2"/>
                    <a:pt x="32" y="2"/>
                    <a:pt x="34" y="2"/>
                  </a:cubicBezTo>
                  <a:cubicBezTo>
                    <a:pt x="36" y="2"/>
                    <a:pt x="37" y="2"/>
                    <a:pt x="38" y="3"/>
                  </a:cubicBezTo>
                  <a:cubicBezTo>
                    <a:pt x="39" y="4"/>
                    <a:pt x="39" y="9"/>
                    <a:pt x="39" y="1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8"/>
                    <a:pt x="39" y="34"/>
                    <a:pt x="39" y="39"/>
                  </a:cubicBezTo>
                  <a:cubicBezTo>
                    <a:pt x="38" y="40"/>
                    <a:pt x="36" y="40"/>
                    <a:pt x="34" y="40"/>
                  </a:cubicBezTo>
                  <a:cubicBezTo>
                    <a:pt x="32" y="40"/>
                    <a:pt x="30" y="40"/>
                    <a:pt x="29" y="39"/>
                  </a:cubicBezTo>
                  <a:cubicBezTo>
                    <a:pt x="29" y="38"/>
                    <a:pt x="29" y="37"/>
                    <a:pt x="29" y="36"/>
                  </a:cubicBezTo>
                  <a:cubicBezTo>
                    <a:pt x="29" y="35"/>
                    <a:pt x="29" y="36"/>
                    <a:pt x="29" y="36"/>
                  </a:cubicBezTo>
                  <a:cubicBezTo>
                    <a:pt x="28" y="36"/>
                    <a:pt x="28" y="37"/>
                    <a:pt x="27" y="37"/>
                  </a:cubicBezTo>
                  <a:cubicBezTo>
                    <a:pt x="26" y="38"/>
                    <a:pt x="25" y="39"/>
                    <a:pt x="24" y="40"/>
                  </a:cubicBezTo>
                  <a:cubicBezTo>
                    <a:pt x="22" y="40"/>
                    <a:pt x="19" y="41"/>
                    <a:pt x="16" y="40"/>
                  </a:cubicBezTo>
                  <a:cubicBezTo>
                    <a:pt x="14" y="40"/>
                    <a:pt x="11" y="39"/>
                    <a:pt x="9" y="38"/>
                  </a:cubicBezTo>
                  <a:cubicBezTo>
                    <a:pt x="7" y="37"/>
                    <a:pt x="5" y="35"/>
                    <a:pt x="4" y="34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3" y="33"/>
                    <a:pt x="3" y="32"/>
                    <a:pt x="3" y="32"/>
                  </a:cubicBezTo>
                  <a:cubicBezTo>
                    <a:pt x="3" y="32"/>
                    <a:pt x="2" y="30"/>
                    <a:pt x="1" y="29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5"/>
                    <a:pt x="2" y="11"/>
                    <a:pt x="4" y="8"/>
                  </a:cubicBezTo>
                  <a:cubicBezTo>
                    <a:pt x="4" y="7"/>
                    <a:pt x="5" y="7"/>
                    <a:pt x="6" y="6"/>
                  </a:cubicBezTo>
                  <a:cubicBezTo>
                    <a:pt x="7" y="5"/>
                    <a:pt x="8" y="4"/>
                    <a:pt x="9" y="3"/>
                  </a:cubicBezTo>
                  <a:cubicBezTo>
                    <a:pt x="11" y="2"/>
                    <a:pt x="14" y="1"/>
                    <a:pt x="16" y="1"/>
                  </a:cubicBezTo>
                  <a:cubicBezTo>
                    <a:pt x="22" y="0"/>
                    <a:pt x="26" y="2"/>
                    <a:pt x="29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xmlns="" id="{02CFEE1C-7C03-0540-82AB-16FB94A57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0" y="2082"/>
              <a:ext cx="47" cy="160"/>
            </a:xfrm>
            <a:custGeom>
              <a:avLst/>
              <a:gdLst>
                <a:gd name="T0" fmla="*/ 2 w 11"/>
                <a:gd name="T1" fmla="*/ 0 h 38"/>
                <a:gd name="T2" fmla="*/ 9 w 11"/>
                <a:gd name="T3" fmla="*/ 0 h 38"/>
                <a:gd name="T4" fmla="*/ 11 w 11"/>
                <a:gd name="T5" fmla="*/ 1 h 38"/>
                <a:gd name="T6" fmla="*/ 11 w 11"/>
                <a:gd name="T7" fmla="*/ 10 h 38"/>
                <a:gd name="T8" fmla="*/ 11 w 11"/>
                <a:gd name="T9" fmla="*/ 33 h 38"/>
                <a:gd name="T10" fmla="*/ 11 w 11"/>
                <a:gd name="T11" fmla="*/ 36 h 38"/>
                <a:gd name="T12" fmla="*/ 6 w 11"/>
                <a:gd name="T13" fmla="*/ 38 h 38"/>
                <a:gd name="T14" fmla="*/ 1 w 11"/>
                <a:gd name="T15" fmla="*/ 37 h 38"/>
                <a:gd name="T16" fmla="*/ 1 w 11"/>
                <a:gd name="T17" fmla="*/ 28 h 38"/>
                <a:gd name="T18" fmla="*/ 1 w 11"/>
                <a:gd name="T19" fmla="*/ 10 h 38"/>
                <a:gd name="T20" fmla="*/ 1 w 11"/>
                <a:gd name="T21" fmla="*/ 1 h 38"/>
                <a:gd name="T22" fmla="*/ 2 w 11"/>
                <a:gd name="T2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38">
                  <a:moveTo>
                    <a:pt x="2" y="0"/>
                  </a:moveTo>
                  <a:cubicBezTo>
                    <a:pt x="3" y="0"/>
                    <a:pt x="8" y="0"/>
                    <a:pt x="9" y="0"/>
                  </a:cubicBezTo>
                  <a:cubicBezTo>
                    <a:pt x="10" y="0"/>
                    <a:pt x="10" y="0"/>
                    <a:pt x="11" y="1"/>
                  </a:cubicBezTo>
                  <a:cubicBezTo>
                    <a:pt x="11" y="2"/>
                    <a:pt x="11" y="7"/>
                    <a:pt x="11" y="10"/>
                  </a:cubicBezTo>
                  <a:cubicBezTo>
                    <a:pt x="11" y="18"/>
                    <a:pt x="11" y="24"/>
                    <a:pt x="11" y="33"/>
                  </a:cubicBezTo>
                  <a:cubicBezTo>
                    <a:pt x="11" y="34"/>
                    <a:pt x="11" y="35"/>
                    <a:pt x="11" y="36"/>
                  </a:cubicBezTo>
                  <a:cubicBezTo>
                    <a:pt x="10" y="38"/>
                    <a:pt x="8" y="38"/>
                    <a:pt x="6" y="38"/>
                  </a:cubicBezTo>
                  <a:cubicBezTo>
                    <a:pt x="4" y="38"/>
                    <a:pt x="2" y="38"/>
                    <a:pt x="1" y="37"/>
                  </a:cubicBezTo>
                  <a:cubicBezTo>
                    <a:pt x="0" y="36"/>
                    <a:pt x="1" y="30"/>
                    <a:pt x="1" y="28"/>
                  </a:cubicBezTo>
                  <a:cubicBezTo>
                    <a:pt x="1" y="23"/>
                    <a:pt x="1" y="14"/>
                    <a:pt x="1" y="10"/>
                  </a:cubicBezTo>
                  <a:cubicBezTo>
                    <a:pt x="1" y="8"/>
                    <a:pt x="0" y="2"/>
                    <a:pt x="1" y="1"/>
                  </a:cubicBezTo>
                  <a:cubicBezTo>
                    <a:pt x="1" y="1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xmlns="" id="{B612010D-2144-A84D-83C5-2E3F988ED7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1" y="2145"/>
              <a:ext cx="99" cy="302"/>
            </a:xfrm>
            <a:custGeom>
              <a:avLst/>
              <a:gdLst>
                <a:gd name="T0" fmla="*/ 21 w 23"/>
                <a:gd name="T1" fmla="*/ 7 h 72"/>
                <a:gd name="T2" fmla="*/ 22 w 23"/>
                <a:gd name="T3" fmla="*/ 14 h 72"/>
                <a:gd name="T4" fmla="*/ 21 w 23"/>
                <a:gd name="T5" fmla="*/ 17 h 72"/>
                <a:gd name="T6" fmla="*/ 21 w 23"/>
                <a:gd name="T7" fmla="*/ 19 h 72"/>
                <a:gd name="T8" fmla="*/ 21 w 23"/>
                <a:gd name="T9" fmla="*/ 21 h 72"/>
                <a:gd name="T10" fmla="*/ 20 w 23"/>
                <a:gd name="T11" fmla="*/ 24 h 72"/>
                <a:gd name="T12" fmla="*/ 20 w 23"/>
                <a:gd name="T13" fmla="*/ 31 h 72"/>
                <a:gd name="T14" fmla="*/ 19 w 23"/>
                <a:gd name="T15" fmla="*/ 34 h 72"/>
                <a:gd name="T16" fmla="*/ 18 w 23"/>
                <a:gd name="T17" fmla="*/ 40 h 72"/>
                <a:gd name="T18" fmla="*/ 18 w 23"/>
                <a:gd name="T19" fmla="*/ 43 h 72"/>
                <a:gd name="T20" fmla="*/ 17 w 23"/>
                <a:gd name="T21" fmla="*/ 46 h 72"/>
                <a:gd name="T22" fmla="*/ 17 w 23"/>
                <a:gd name="T23" fmla="*/ 50 h 72"/>
                <a:gd name="T24" fmla="*/ 17 w 23"/>
                <a:gd name="T25" fmla="*/ 52 h 72"/>
                <a:gd name="T26" fmla="*/ 17 w 23"/>
                <a:gd name="T27" fmla="*/ 56 h 72"/>
                <a:gd name="T28" fmla="*/ 17 w 23"/>
                <a:gd name="T29" fmla="*/ 58 h 72"/>
                <a:gd name="T30" fmla="*/ 17 w 23"/>
                <a:gd name="T31" fmla="*/ 60 h 72"/>
                <a:gd name="T32" fmla="*/ 16 w 23"/>
                <a:gd name="T33" fmla="*/ 62 h 72"/>
                <a:gd name="T34" fmla="*/ 17 w 23"/>
                <a:gd name="T35" fmla="*/ 64 h 72"/>
                <a:gd name="T36" fmla="*/ 15 w 23"/>
                <a:gd name="T37" fmla="*/ 65 h 72"/>
                <a:gd name="T38" fmla="*/ 14 w 23"/>
                <a:gd name="T39" fmla="*/ 66 h 72"/>
                <a:gd name="T40" fmla="*/ 12 w 23"/>
                <a:gd name="T41" fmla="*/ 68 h 72"/>
                <a:gd name="T42" fmla="*/ 8 w 23"/>
                <a:gd name="T43" fmla="*/ 71 h 72"/>
                <a:gd name="T44" fmla="*/ 7 w 23"/>
                <a:gd name="T45" fmla="*/ 72 h 72"/>
                <a:gd name="T46" fmla="*/ 5 w 23"/>
                <a:gd name="T47" fmla="*/ 72 h 72"/>
                <a:gd name="T48" fmla="*/ 1 w 23"/>
                <a:gd name="T49" fmla="*/ 71 h 72"/>
                <a:gd name="T50" fmla="*/ 0 w 23"/>
                <a:gd name="T51" fmla="*/ 68 h 72"/>
                <a:gd name="T52" fmla="*/ 0 w 23"/>
                <a:gd name="T53" fmla="*/ 61 h 72"/>
                <a:gd name="T54" fmla="*/ 0 w 23"/>
                <a:gd name="T55" fmla="*/ 52 h 72"/>
                <a:gd name="T56" fmla="*/ 1 w 23"/>
                <a:gd name="T57" fmla="*/ 45 h 72"/>
                <a:gd name="T58" fmla="*/ 1 w 23"/>
                <a:gd name="T59" fmla="*/ 41 h 72"/>
                <a:gd name="T60" fmla="*/ 1 w 23"/>
                <a:gd name="T61" fmla="*/ 38 h 72"/>
                <a:gd name="T62" fmla="*/ 2 w 23"/>
                <a:gd name="T63" fmla="*/ 30 h 72"/>
                <a:gd name="T64" fmla="*/ 2 w 23"/>
                <a:gd name="T65" fmla="*/ 28 h 72"/>
                <a:gd name="T66" fmla="*/ 2 w 23"/>
                <a:gd name="T67" fmla="*/ 25 h 72"/>
                <a:gd name="T68" fmla="*/ 3 w 23"/>
                <a:gd name="T69" fmla="*/ 17 h 72"/>
                <a:gd name="T70" fmla="*/ 3 w 23"/>
                <a:gd name="T71" fmla="*/ 15 h 72"/>
                <a:gd name="T72" fmla="*/ 5 w 23"/>
                <a:gd name="T73" fmla="*/ 9 h 72"/>
                <a:gd name="T74" fmla="*/ 7 w 23"/>
                <a:gd name="T75" fmla="*/ 6 h 72"/>
                <a:gd name="T76" fmla="*/ 8 w 23"/>
                <a:gd name="T77" fmla="*/ 5 h 72"/>
                <a:gd name="T78" fmla="*/ 9 w 23"/>
                <a:gd name="T79" fmla="*/ 4 h 72"/>
                <a:gd name="T80" fmla="*/ 11 w 23"/>
                <a:gd name="T81" fmla="*/ 3 h 72"/>
                <a:gd name="T82" fmla="*/ 13 w 23"/>
                <a:gd name="T83" fmla="*/ 1 h 72"/>
                <a:gd name="T84" fmla="*/ 19 w 23"/>
                <a:gd name="T85" fmla="*/ 0 h 72"/>
                <a:gd name="T86" fmla="*/ 22 w 23"/>
                <a:gd name="T87" fmla="*/ 5 h 72"/>
                <a:gd name="T88" fmla="*/ 23 w 23"/>
                <a:gd name="T89" fmla="*/ 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3" h="72">
                  <a:moveTo>
                    <a:pt x="23" y="7"/>
                  </a:moveTo>
                  <a:cubicBezTo>
                    <a:pt x="22" y="7"/>
                    <a:pt x="22" y="7"/>
                    <a:pt x="21" y="7"/>
                  </a:cubicBezTo>
                  <a:cubicBezTo>
                    <a:pt x="21" y="9"/>
                    <a:pt x="22" y="10"/>
                    <a:pt x="22" y="11"/>
                  </a:cubicBezTo>
                  <a:cubicBezTo>
                    <a:pt x="22" y="12"/>
                    <a:pt x="22" y="13"/>
                    <a:pt x="22" y="14"/>
                  </a:cubicBezTo>
                  <a:cubicBezTo>
                    <a:pt x="22" y="14"/>
                    <a:pt x="22" y="15"/>
                    <a:pt x="21" y="16"/>
                  </a:cubicBezTo>
                  <a:cubicBezTo>
                    <a:pt x="21" y="16"/>
                    <a:pt x="21" y="17"/>
                    <a:pt x="21" y="17"/>
                  </a:cubicBezTo>
                  <a:cubicBezTo>
                    <a:pt x="21" y="18"/>
                    <a:pt x="21" y="18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0"/>
                    <a:pt x="21" y="21"/>
                    <a:pt x="21" y="21"/>
                  </a:cubicBezTo>
                  <a:cubicBezTo>
                    <a:pt x="21" y="22"/>
                    <a:pt x="21" y="22"/>
                    <a:pt x="21" y="23"/>
                  </a:cubicBezTo>
                  <a:cubicBezTo>
                    <a:pt x="20" y="23"/>
                    <a:pt x="20" y="23"/>
                    <a:pt x="20" y="24"/>
                  </a:cubicBezTo>
                  <a:cubicBezTo>
                    <a:pt x="20" y="25"/>
                    <a:pt x="20" y="26"/>
                    <a:pt x="20" y="27"/>
                  </a:cubicBezTo>
                  <a:cubicBezTo>
                    <a:pt x="20" y="28"/>
                    <a:pt x="19" y="29"/>
                    <a:pt x="20" y="31"/>
                  </a:cubicBezTo>
                  <a:cubicBezTo>
                    <a:pt x="20" y="31"/>
                    <a:pt x="20" y="31"/>
                    <a:pt x="19" y="32"/>
                  </a:cubicBezTo>
                  <a:cubicBezTo>
                    <a:pt x="19" y="32"/>
                    <a:pt x="20" y="33"/>
                    <a:pt x="19" y="34"/>
                  </a:cubicBezTo>
                  <a:cubicBezTo>
                    <a:pt x="19" y="36"/>
                    <a:pt x="19" y="38"/>
                    <a:pt x="18" y="39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41"/>
                    <a:pt x="18" y="42"/>
                    <a:pt x="18" y="4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4"/>
                    <a:pt x="18" y="45"/>
                    <a:pt x="18" y="46"/>
                  </a:cubicBezTo>
                  <a:cubicBezTo>
                    <a:pt x="18" y="46"/>
                    <a:pt x="17" y="46"/>
                    <a:pt x="17" y="46"/>
                  </a:cubicBezTo>
                  <a:cubicBezTo>
                    <a:pt x="18" y="46"/>
                    <a:pt x="17" y="47"/>
                    <a:pt x="17" y="48"/>
                  </a:cubicBezTo>
                  <a:cubicBezTo>
                    <a:pt x="17" y="49"/>
                    <a:pt x="17" y="49"/>
                    <a:pt x="17" y="50"/>
                  </a:cubicBezTo>
                  <a:cubicBezTo>
                    <a:pt x="17" y="50"/>
                    <a:pt x="17" y="50"/>
                    <a:pt x="17" y="51"/>
                  </a:cubicBezTo>
                  <a:cubicBezTo>
                    <a:pt x="17" y="51"/>
                    <a:pt x="17" y="51"/>
                    <a:pt x="17" y="52"/>
                  </a:cubicBezTo>
                  <a:cubicBezTo>
                    <a:pt x="17" y="52"/>
                    <a:pt x="17" y="53"/>
                    <a:pt x="17" y="53"/>
                  </a:cubicBezTo>
                  <a:cubicBezTo>
                    <a:pt x="17" y="54"/>
                    <a:pt x="18" y="55"/>
                    <a:pt x="17" y="56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7" y="59"/>
                    <a:pt x="17" y="60"/>
                    <a:pt x="17" y="60"/>
                  </a:cubicBezTo>
                  <a:cubicBezTo>
                    <a:pt x="17" y="60"/>
                    <a:pt x="16" y="61"/>
                    <a:pt x="16" y="61"/>
                  </a:cubicBezTo>
                  <a:cubicBezTo>
                    <a:pt x="16" y="61"/>
                    <a:pt x="16" y="61"/>
                    <a:pt x="16" y="62"/>
                  </a:cubicBezTo>
                  <a:cubicBezTo>
                    <a:pt x="16" y="62"/>
                    <a:pt x="16" y="63"/>
                    <a:pt x="16" y="64"/>
                  </a:cubicBezTo>
                  <a:cubicBezTo>
                    <a:pt x="16" y="64"/>
                    <a:pt x="16" y="63"/>
                    <a:pt x="17" y="64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16" y="66"/>
                    <a:pt x="16" y="65"/>
                    <a:pt x="15" y="65"/>
                  </a:cubicBezTo>
                  <a:cubicBezTo>
                    <a:pt x="15" y="65"/>
                    <a:pt x="15" y="66"/>
                    <a:pt x="15" y="66"/>
                  </a:cubicBezTo>
                  <a:cubicBezTo>
                    <a:pt x="15" y="66"/>
                    <a:pt x="14" y="66"/>
                    <a:pt x="14" y="66"/>
                  </a:cubicBezTo>
                  <a:cubicBezTo>
                    <a:pt x="14" y="67"/>
                    <a:pt x="13" y="67"/>
                    <a:pt x="12" y="6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1" y="69"/>
                    <a:pt x="10" y="69"/>
                    <a:pt x="10" y="70"/>
                  </a:cubicBezTo>
                  <a:cubicBezTo>
                    <a:pt x="9" y="70"/>
                    <a:pt x="9" y="70"/>
                    <a:pt x="8" y="71"/>
                  </a:cubicBezTo>
                  <a:cubicBezTo>
                    <a:pt x="8" y="71"/>
                    <a:pt x="8" y="71"/>
                    <a:pt x="7" y="71"/>
                  </a:cubicBezTo>
                  <a:cubicBezTo>
                    <a:pt x="7" y="71"/>
                    <a:pt x="7" y="71"/>
                    <a:pt x="7" y="72"/>
                  </a:cubicBezTo>
                  <a:cubicBezTo>
                    <a:pt x="7" y="72"/>
                    <a:pt x="6" y="71"/>
                    <a:pt x="6" y="72"/>
                  </a:cubicBezTo>
                  <a:cubicBezTo>
                    <a:pt x="6" y="72"/>
                    <a:pt x="5" y="72"/>
                    <a:pt x="5" y="72"/>
                  </a:cubicBezTo>
                  <a:cubicBezTo>
                    <a:pt x="5" y="72"/>
                    <a:pt x="4" y="72"/>
                    <a:pt x="3" y="72"/>
                  </a:cubicBezTo>
                  <a:cubicBezTo>
                    <a:pt x="3" y="72"/>
                    <a:pt x="2" y="71"/>
                    <a:pt x="1" y="71"/>
                  </a:cubicBezTo>
                  <a:cubicBezTo>
                    <a:pt x="1" y="70"/>
                    <a:pt x="1" y="70"/>
                    <a:pt x="0" y="6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7"/>
                    <a:pt x="0" y="66"/>
                    <a:pt x="0" y="65"/>
                  </a:cubicBezTo>
                  <a:cubicBezTo>
                    <a:pt x="0" y="64"/>
                    <a:pt x="0" y="62"/>
                    <a:pt x="0" y="61"/>
                  </a:cubicBezTo>
                  <a:cubicBezTo>
                    <a:pt x="0" y="60"/>
                    <a:pt x="0" y="59"/>
                    <a:pt x="0" y="58"/>
                  </a:cubicBezTo>
                  <a:cubicBezTo>
                    <a:pt x="0" y="56"/>
                    <a:pt x="0" y="54"/>
                    <a:pt x="0" y="52"/>
                  </a:cubicBezTo>
                  <a:cubicBezTo>
                    <a:pt x="1" y="50"/>
                    <a:pt x="0" y="49"/>
                    <a:pt x="0" y="48"/>
                  </a:cubicBezTo>
                  <a:cubicBezTo>
                    <a:pt x="0" y="47"/>
                    <a:pt x="1" y="46"/>
                    <a:pt x="1" y="45"/>
                  </a:cubicBezTo>
                  <a:cubicBezTo>
                    <a:pt x="1" y="44"/>
                    <a:pt x="1" y="44"/>
                    <a:pt x="1" y="43"/>
                  </a:cubicBezTo>
                  <a:cubicBezTo>
                    <a:pt x="1" y="42"/>
                    <a:pt x="1" y="42"/>
                    <a:pt x="1" y="41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" y="39"/>
                    <a:pt x="1" y="39"/>
                    <a:pt x="1" y="38"/>
                  </a:cubicBezTo>
                  <a:cubicBezTo>
                    <a:pt x="1" y="36"/>
                    <a:pt x="2" y="35"/>
                    <a:pt x="2" y="34"/>
                  </a:cubicBezTo>
                  <a:cubicBezTo>
                    <a:pt x="2" y="32"/>
                    <a:pt x="2" y="31"/>
                    <a:pt x="2" y="30"/>
                  </a:cubicBezTo>
                  <a:cubicBezTo>
                    <a:pt x="2" y="29"/>
                    <a:pt x="2" y="29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7"/>
                    <a:pt x="2" y="27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24"/>
                    <a:pt x="2" y="22"/>
                    <a:pt x="3" y="21"/>
                  </a:cubicBezTo>
                  <a:cubicBezTo>
                    <a:pt x="3" y="20"/>
                    <a:pt x="2" y="19"/>
                    <a:pt x="3" y="17"/>
                  </a:cubicBezTo>
                  <a:cubicBezTo>
                    <a:pt x="3" y="17"/>
                    <a:pt x="3" y="17"/>
                    <a:pt x="3" y="16"/>
                  </a:cubicBezTo>
                  <a:cubicBezTo>
                    <a:pt x="3" y="16"/>
                    <a:pt x="3" y="15"/>
                    <a:pt x="3" y="15"/>
                  </a:cubicBezTo>
                  <a:cubicBezTo>
                    <a:pt x="3" y="15"/>
                    <a:pt x="3" y="14"/>
                    <a:pt x="4" y="13"/>
                  </a:cubicBezTo>
                  <a:cubicBezTo>
                    <a:pt x="4" y="12"/>
                    <a:pt x="5" y="10"/>
                    <a:pt x="5" y="9"/>
                  </a:cubicBezTo>
                  <a:cubicBezTo>
                    <a:pt x="6" y="8"/>
                    <a:pt x="6" y="7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8" y="6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9" y="4"/>
                    <a:pt x="9" y="4"/>
                  </a:cubicBezTo>
                  <a:cubicBezTo>
                    <a:pt x="10" y="3"/>
                    <a:pt x="10" y="3"/>
                    <a:pt x="11" y="3"/>
                  </a:cubicBezTo>
                  <a:cubicBezTo>
                    <a:pt x="11" y="3"/>
                    <a:pt x="11" y="3"/>
                    <a:pt x="11" y="2"/>
                  </a:cubicBezTo>
                  <a:cubicBezTo>
                    <a:pt x="12" y="2"/>
                    <a:pt x="12" y="2"/>
                    <a:pt x="13" y="1"/>
                  </a:cubicBezTo>
                  <a:cubicBezTo>
                    <a:pt x="14" y="1"/>
                    <a:pt x="16" y="0"/>
                    <a:pt x="17" y="0"/>
                  </a:cubicBezTo>
                  <a:cubicBezTo>
                    <a:pt x="18" y="0"/>
                    <a:pt x="18" y="0"/>
                    <a:pt x="19" y="0"/>
                  </a:cubicBezTo>
                  <a:cubicBezTo>
                    <a:pt x="20" y="1"/>
                    <a:pt x="20" y="1"/>
                    <a:pt x="21" y="2"/>
                  </a:cubicBezTo>
                  <a:cubicBezTo>
                    <a:pt x="21" y="3"/>
                    <a:pt x="21" y="4"/>
                    <a:pt x="22" y="5"/>
                  </a:cubicBezTo>
                  <a:cubicBezTo>
                    <a:pt x="21" y="5"/>
                    <a:pt x="21" y="6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xmlns="" id="{D64B2D94-3A78-314E-A1D2-D21093BE5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5" y="1479"/>
              <a:ext cx="616" cy="1215"/>
            </a:xfrm>
            <a:custGeom>
              <a:avLst/>
              <a:gdLst>
                <a:gd name="T0" fmla="*/ 40 w 144"/>
                <a:gd name="T1" fmla="*/ 223 h 290"/>
                <a:gd name="T2" fmla="*/ 38 w 144"/>
                <a:gd name="T3" fmla="*/ 207 h 290"/>
                <a:gd name="T4" fmla="*/ 35 w 144"/>
                <a:gd name="T5" fmla="*/ 192 h 290"/>
                <a:gd name="T6" fmla="*/ 33 w 144"/>
                <a:gd name="T7" fmla="*/ 172 h 290"/>
                <a:gd name="T8" fmla="*/ 31 w 144"/>
                <a:gd name="T9" fmla="*/ 165 h 290"/>
                <a:gd name="T10" fmla="*/ 26 w 144"/>
                <a:gd name="T11" fmla="*/ 165 h 290"/>
                <a:gd name="T12" fmla="*/ 24 w 144"/>
                <a:gd name="T13" fmla="*/ 169 h 290"/>
                <a:gd name="T14" fmla="*/ 21 w 144"/>
                <a:gd name="T15" fmla="*/ 178 h 290"/>
                <a:gd name="T16" fmla="*/ 17 w 144"/>
                <a:gd name="T17" fmla="*/ 188 h 290"/>
                <a:gd name="T18" fmla="*/ 11 w 144"/>
                <a:gd name="T19" fmla="*/ 197 h 290"/>
                <a:gd name="T20" fmla="*/ 2 w 144"/>
                <a:gd name="T21" fmla="*/ 187 h 290"/>
                <a:gd name="T22" fmla="*/ 6 w 144"/>
                <a:gd name="T23" fmla="*/ 174 h 290"/>
                <a:gd name="T24" fmla="*/ 12 w 144"/>
                <a:gd name="T25" fmla="*/ 158 h 290"/>
                <a:gd name="T26" fmla="*/ 16 w 144"/>
                <a:gd name="T27" fmla="*/ 146 h 290"/>
                <a:gd name="T28" fmla="*/ 24 w 144"/>
                <a:gd name="T29" fmla="*/ 120 h 290"/>
                <a:gd name="T30" fmla="*/ 31 w 144"/>
                <a:gd name="T31" fmla="*/ 116 h 290"/>
                <a:gd name="T32" fmla="*/ 44 w 144"/>
                <a:gd name="T33" fmla="*/ 138 h 290"/>
                <a:gd name="T34" fmla="*/ 46 w 144"/>
                <a:gd name="T35" fmla="*/ 151 h 290"/>
                <a:gd name="T36" fmla="*/ 47 w 144"/>
                <a:gd name="T37" fmla="*/ 161 h 290"/>
                <a:gd name="T38" fmla="*/ 50 w 144"/>
                <a:gd name="T39" fmla="*/ 173 h 290"/>
                <a:gd name="T40" fmla="*/ 53 w 144"/>
                <a:gd name="T41" fmla="*/ 186 h 290"/>
                <a:gd name="T42" fmla="*/ 54 w 144"/>
                <a:gd name="T43" fmla="*/ 198 h 290"/>
                <a:gd name="T44" fmla="*/ 55 w 144"/>
                <a:gd name="T45" fmla="*/ 203 h 290"/>
                <a:gd name="T46" fmla="*/ 57 w 144"/>
                <a:gd name="T47" fmla="*/ 218 h 290"/>
                <a:gd name="T48" fmla="*/ 61 w 144"/>
                <a:gd name="T49" fmla="*/ 202 h 290"/>
                <a:gd name="T50" fmla="*/ 65 w 144"/>
                <a:gd name="T51" fmla="*/ 179 h 290"/>
                <a:gd name="T52" fmla="*/ 68 w 144"/>
                <a:gd name="T53" fmla="*/ 160 h 290"/>
                <a:gd name="T54" fmla="*/ 73 w 144"/>
                <a:gd name="T55" fmla="*/ 138 h 290"/>
                <a:gd name="T56" fmla="*/ 80 w 144"/>
                <a:gd name="T57" fmla="*/ 112 h 290"/>
                <a:gd name="T58" fmla="*/ 86 w 144"/>
                <a:gd name="T59" fmla="*/ 90 h 290"/>
                <a:gd name="T60" fmla="*/ 90 w 144"/>
                <a:gd name="T61" fmla="*/ 81 h 290"/>
                <a:gd name="T62" fmla="*/ 100 w 144"/>
                <a:gd name="T63" fmla="*/ 51 h 290"/>
                <a:gd name="T64" fmla="*/ 109 w 144"/>
                <a:gd name="T65" fmla="*/ 26 h 290"/>
                <a:gd name="T66" fmla="*/ 111 w 144"/>
                <a:gd name="T67" fmla="*/ 23 h 290"/>
                <a:gd name="T68" fmla="*/ 119 w 144"/>
                <a:gd name="T69" fmla="*/ 6 h 290"/>
                <a:gd name="T70" fmla="*/ 135 w 144"/>
                <a:gd name="T71" fmla="*/ 1 h 290"/>
                <a:gd name="T72" fmla="*/ 141 w 144"/>
                <a:gd name="T73" fmla="*/ 6 h 290"/>
                <a:gd name="T74" fmla="*/ 143 w 144"/>
                <a:gd name="T75" fmla="*/ 18 h 290"/>
                <a:gd name="T76" fmla="*/ 138 w 144"/>
                <a:gd name="T77" fmla="*/ 27 h 290"/>
                <a:gd name="T78" fmla="*/ 130 w 144"/>
                <a:gd name="T79" fmla="*/ 36 h 290"/>
                <a:gd name="T80" fmla="*/ 123 w 144"/>
                <a:gd name="T81" fmla="*/ 46 h 290"/>
                <a:gd name="T82" fmla="*/ 111 w 144"/>
                <a:gd name="T83" fmla="*/ 74 h 290"/>
                <a:gd name="T84" fmla="*/ 108 w 144"/>
                <a:gd name="T85" fmla="*/ 82 h 290"/>
                <a:gd name="T86" fmla="*/ 103 w 144"/>
                <a:gd name="T87" fmla="*/ 98 h 290"/>
                <a:gd name="T88" fmla="*/ 100 w 144"/>
                <a:gd name="T89" fmla="*/ 108 h 290"/>
                <a:gd name="T90" fmla="*/ 97 w 144"/>
                <a:gd name="T91" fmla="*/ 119 h 290"/>
                <a:gd name="T92" fmla="*/ 94 w 144"/>
                <a:gd name="T93" fmla="*/ 129 h 290"/>
                <a:gd name="T94" fmla="*/ 89 w 144"/>
                <a:gd name="T95" fmla="*/ 142 h 290"/>
                <a:gd name="T96" fmla="*/ 86 w 144"/>
                <a:gd name="T97" fmla="*/ 156 h 290"/>
                <a:gd name="T98" fmla="*/ 83 w 144"/>
                <a:gd name="T99" fmla="*/ 169 h 290"/>
                <a:gd name="T100" fmla="*/ 82 w 144"/>
                <a:gd name="T101" fmla="*/ 179 h 290"/>
                <a:gd name="T102" fmla="*/ 80 w 144"/>
                <a:gd name="T103" fmla="*/ 188 h 290"/>
                <a:gd name="T104" fmla="*/ 78 w 144"/>
                <a:gd name="T105" fmla="*/ 197 h 290"/>
                <a:gd name="T106" fmla="*/ 77 w 144"/>
                <a:gd name="T107" fmla="*/ 204 h 290"/>
                <a:gd name="T108" fmla="*/ 75 w 144"/>
                <a:gd name="T109" fmla="*/ 215 h 290"/>
                <a:gd name="T110" fmla="*/ 75 w 144"/>
                <a:gd name="T111" fmla="*/ 224 h 290"/>
                <a:gd name="T112" fmla="*/ 71 w 144"/>
                <a:gd name="T113" fmla="*/ 243 h 290"/>
                <a:gd name="T114" fmla="*/ 69 w 144"/>
                <a:gd name="T115" fmla="*/ 260 h 290"/>
                <a:gd name="T116" fmla="*/ 67 w 144"/>
                <a:gd name="T117" fmla="*/ 279 h 290"/>
                <a:gd name="T118" fmla="*/ 60 w 144"/>
                <a:gd name="T119" fmla="*/ 290 h 290"/>
                <a:gd name="T120" fmla="*/ 51 w 144"/>
                <a:gd name="T121" fmla="*/ 284 h 290"/>
                <a:gd name="T122" fmla="*/ 47 w 144"/>
                <a:gd name="T123" fmla="*/ 267 h 290"/>
                <a:gd name="T124" fmla="*/ 45 w 144"/>
                <a:gd name="T125" fmla="*/ 254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4" h="290">
                  <a:moveTo>
                    <a:pt x="43" y="245"/>
                  </a:moveTo>
                  <a:cubicBezTo>
                    <a:pt x="43" y="244"/>
                    <a:pt x="43" y="244"/>
                    <a:pt x="43" y="243"/>
                  </a:cubicBezTo>
                  <a:cubicBezTo>
                    <a:pt x="43" y="241"/>
                    <a:pt x="42" y="239"/>
                    <a:pt x="42" y="237"/>
                  </a:cubicBezTo>
                  <a:cubicBezTo>
                    <a:pt x="42" y="235"/>
                    <a:pt x="41" y="234"/>
                    <a:pt x="41" y="232"/>
                  </a:cubicBezTo>
                  <a:cubicBezTo>
                    <a:pt x="41" y="231"/>
                    <a:pt x="41" y="231"/>
                    <a:pt x="41" y="231"/>
                  </a:cubicBezTo>
                  <a:cubicBezTo>
                    <a:pt x="41" y="229"/>
                    <a:pt x="41" y="228"/>
                    <a:pt x="41" y="226"/>
                  </a:cubicBezTo>
                  <a:cubicBezTo>
                    <a:pt x="40" y="226"/>
                    <a:pt x="40" y="224"/>
                    <a:pt x="40" y="223"/>
                  </a:cubicBezTo>
                  <a:cubicBezTo>
                    <a:pt x="40" y="223"/>
                    <a:pt x="40" y="220"/>
                    <a:pt x="40" y="219"/>
                  </a:cubicBezTo>
                  <a:cubicBezTo>
                    <a:pt x="39" y="219"/>
                    <a:pt x="39" y="219"/>
                    <a:pt x="39" y="218"/>
                  </a:cubicBezTo>
                  <a:cubicBezTo>
                    <a:pt x="39" y="217"/>
                    <a:pt x="39" y="215"/>
                    <a:pt x="39" y="213"/>
                  </a:cubicBezTo>
                  <a:cubicBezTo>
                    <a:pt x="39" y="213"/>
                    <a:pt x="38" y="212"/>
                    <a:pt x="38" y="212"/>
                  </a:cubicBezTo>
                  <a:cubicBezTo>
                    <a:pt x="38" y="211"/>
                    <a:pt x="38" y="211"/>
                    <a:pt x="38" y="211"/>
                  </a:cubicBezTo>
                  <a:cubicBezTo>
                    <a:pt x="38" y="211"/>
                    <a:pt x="38" y="210"/>
                    <a:pt x="38" y="210"/>
                  </a:cubicBezTo>
                  <a:cubicBezTo>
                    <a:pt x="38" y="209"/>
                    <a:pt x="38" y="208"/>
                    <a:pt x="38" y="207"/>
                  </a:cubicBezTo>
                  <a:cubicBezTo>
                    <a:pt x="38" y="207"/>
                    <a:pt x="38" y="206"/>
                    <a:pt x="37" y="205"/>
                  </a:cubicBezTo>
                  <a:cubicBezTo>
                    <a:pt x="37" y="205"/>
                    <a:pt x="37" y="204"/>
                    <a:pt x="37" y="204"/>
                  </a:cubicBezTo>
                  <a:cubicBezTo>
                    <a:pt x="37" y="203"/>
                    <a:pt x="37" y="203"/>
                    <a:pt x="37" y="202"/>
                  </a:cubicBezTo>
                  <a:cubicBezTo>
                    <a:pt x="37" y="200"/>
                    <a:pt x="36" y="199"/>
                    <a:pt x="36" y="197"/>
                  </a:cubicBezTo>
                  <a:cubicBezTo>
                    <a:pt x="36" y="197"/>
                    <a:pt x="36" y="197"/>
                    <a:pt x="36" y="196"/>
                  </a:cubicBezTo>
                  <a:cubicBezTo>
                    <a:pt x="36" y="196"/>
                    <a:pt x="36" y="194"/>
                    <a:pt x="36" y="193"/>
                  </a:cubicBezTo>
                  <a:cubicBezTo>
                    <a:pt x="36" y="192"/>
                    <a:pt x="35" y="192"/>
                    <a:pt x="35" y="192"/>
                  </a:cubicBezTo>
                  <a:cubicBezTo>
                    <a:pt x="34" y="190"/>
                    <a:pt x="35" y="189"/>
                    <a:pt x="35" y="188"/>
                  </a:cubicBezTo>
                  <a:cubicBezTo>
                    <a:pt x="35" y="186"/>
                    <a:pt x="34" y="185"/>
                    <a:pt x="34" y="184"/>
                  </a:cubicBezTo>
                  <a:cubicBezTo>
                    <a:pt x="34" y="183"/>
                    <a:pt x="34" y="182"/>
                    <a:pt x="34" y="182"/>
                  </a:cubicBezTo>
                  <a:cubicBezTo>
                    <a:pt x="34" y="180"/>
                    <a:pt x="33" y="179"/>
                    <a:pt x="33" y="178"/>
                  </a:cubicBezTo>
                  <a:cubicBezTo>
                    <a:pt x="33" y="176"/>
                    <a:pt x="33" y="175"/>
                    <a:pt x="33" y="174"/>
                  </a:cubicBezTo>
                  <a:cubicBezTo>
                    <a:pt x="33" y="174"/>
                    <a:pt x="33" y="174"/>
                    <a:pt x="33" y="174"/>
                  </a:cubicBezTo>
                  <a:cubicBezTo>
                    <a:pt x="32" y="173"/>
                    <a:pt x="33" y="173"/>
                    <a:pt x="33" y="172"/>
                  </a:cubicBezTo>
                  <a:cubicBezTo>
                    <a:pt x="32" y="172"/>
                    <a:pt x="32" y="172"/>
                    <a:pt x="32" y="171"/>
                  </a:cubicBezTo>
                  <a:cubicBezTo>
                    <a:pt x="32" y="171"/>
                    <a:pt x="31" y="170"/>
                    <a:pt x="31" y="170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69"/>
                    <a:pt x="31" y="169"/>
                    <a:pt x="31" y="168"/>
                  </a:cubicBezTo>
                  <a:cubicBezTo>
                    <a:pt x="31" y="168"/>
                    <a:pt x="31" y="167"/>
                    <a:pt x="31" y="167"/>
                  </a:cubicBezTo>
                  <a:cubicBezTo>
                    <a:pt x="31" y="166"/>
                    <a:pt x="31" y="166"/>
                    <a:pt x="31" y="166"/>
                  </a:cubicBezTo>
                  <a:cubicBezTo>
                    <a:pt x="31" y="166"/>
                    <a:pt x="31" y="165"/>
                    <a:pt x="31" y="165"/>
                  </a:cubicBezTo>
                  <a:cubicBezTo>
                    <a:pt x="31" y="164"/>
                    <a:pt x="31" y="164"/>
                    <a:pt x="31" y="164"/>
                  </a:cubicBezTo>
                  <a:cubicBezTo>
                    <a:pt x="30" y="165"/>
                    <a:pt x="30" y="165"/>
                    <a:pt x="30" y="165"/>
                  </a:cubicBezTo>
                  <a:cubicBezTo>
                    <a:pt x="30" y="164"/>
                    <a:pt x="30" y="164"/>
                    <a:pt x="30" y="163"/>
                  </a:cubicBezTo>
                  <a:cubicBezTo>
                    <a:pt x="30" y="163"/>
                    <a:pt x="29" y="163"/>
                    <a:pt x="29" y="162"/>
                  </a:cubicBezTo>
                  <a:cubicBezTo>
                    <a:pt x="28" y="162"/>
                    <a:pt x="28" y="162"/>
                    <a:pt x="28" y="162"/>
                  </a:cubicBezTo>
                  <a:cubicBezTo>
                    <a:pt x="27" y="162"/>
                    <a:pt x="27" y="163"/>
                    <a:pt x="27" y="164"/>
                  </a:cubicBezTo>
                  <a:cubicBezTo>
                    <a:pt x="27" y="164"/>
                    <a:pt x="26" y="165"/>
                    <a:pt x="26" y="165"/>
                  </a:cubicBezTo>
                  <a:cubicBezTo>
                    <a:pt x="26" y="166"/>
                    <a:pt x="26" y="165"/>
                    <a:pt x="25" y="166"/>
                  </a:cubicBezTo>
                  <a:cubicBezTo>
                    <a:pt x="25" y="166"/>
                    <a:pt x="25" y="167"/>
                    <a:pt x="26" y="167"/>
                  </a:cubicBezTo>
                  <a:cubicBezTo>
                    <a:pt x="25" y="167"/>
                    <a:pt x="25" y="167"/>
                    <a:pt x="24" y="167"/>
                  </a:cubicBezTo>
                  <a:cubicBezTo>
                    <a:pt x="24" y="167"/>
                    <a:pt x="25" y="167"/>
                    <a:pt x="25" y="167"/>
                  </a:cubicBezTo>
                  <a:cubicBezTo>
                    <a:pt x="25" y="168"/>
                    <a:pt x="24" y="168"/>
                    <a:pt x="25" y="168"/>
                  </a:cubicBezTo>
                  <a:cubicBezTo>
                    <a:pt x="24" y="168"/>
                    <a:pt x="24" y="169"/>
                    <a:pt x="24" y="169"/>
                  </a:cubicBezTo>
                  <a:cubicBezTo>
                    <a:pt x="24" y="169"/>
                    <a:pt x="25" y="169"/>
                    <a:pt x="24" y="169"/>
                  </a:cubicBezTo>
                  <a:cubicBezTo>
                    <a:pt x="24" y="170"/>
                    <a:pt x="23" y="170"/>
                    <a:pt x="24" y="171"/>
                  </a:cubicBezTo>
                  <a:cubicBezTo>
                    <a:pt x="23" y="171"/>
                    <a:pt x="23" y="172"/>
                    <a:pt x="23" y="172"/>
                  </a:cubicBezTo>
                  <a:cubicBezTo>
                    <a:pt x="22" y="173"/>
                    <a:pt x="23" y="173"/>
                    <a:pt x="23" y="174"/>
                  </a:cubicBezTo>
                  <a:cubicBezTo>
                    <a:pt x="22" y="174"/>
                    <a:pt x="22" y="175"/>
                    <a:pt x="22" y="175"/>
                  </a:cubicBezTo>
                  <a:cubicBezTo>
                    <a:pt x="21" y="176"/>
                    <a:pt x="22" y="175"/>
                    <a:pt x="22" y="176"/>
                  </a:cubicBezTo>
                  <a:cubicBezTo>
                    <a:pt x="21" y="176"/>
                    <a:pt x="22" y="177"/>
                    <a:pt x="21" y="177"/>
                  </a:cubicBezTo>
                  <a:cubicBezTo>
                    <a:pt x="21" y="178"/>
                    <a:pt x="21" y="177"/>
                    <a:pt x="21" y="178"/>
                  </a:cubicBezTo>
                  <a:cubicBezTo>
                    <a:pt x="21" y="178"/>
                    <a:pt x="21" y="178"/>
                    <a:pt x="21" y="178"/>
                  </a:cubicBezTo>
                  <a:cubicBezTo>
                    <a:pt x="21" y="179"/>
                    <a:pt x="20" y="179"/>
                    <a:pt x="21" y="180"/>
                  </a:cubicBezTo>
                  <a:cubicBezTo>
                    <a:pt x="20" y="180"/>
                    <a:pt x="20" y="181"/>
                    <a:pt x="20" y="181"/>
                  </a:cubicBezTo>
                  <a:cubicBezTo>
                    <a:pt x="20" y="182"/>
                    <a:pt x="19" y="182"/>
                    <a:pt x="19" y="183"/>
                  </a:cubicBezTo>
                  <a:cubicBezTo>
                    <a:pt x="19" y="184"/>
                    <a:pt x="19" y="184"/>
                    <a:pt x="20" y="184"/>
                  </a:cubicBezTo>
                  <a:cubicBezTo>
                    <a:pt x="20" y="184"/>
                    <a:pt x="19" y="184"/>
                    <a:pt x="19" y="184"/>
                  </a:cubicBezTo>
                  <a:cubicBezTo>
                    <a:pt x="18" y="185"/>
                    <a:pt x="18" y="187"/>
                    <a:pt x="17" y="188"/>
                  </a:cubicBezTo>
                  <a:cubicBezTo>
                    <a:pt x="17" y="188"/>
                    <a:pt x="17" y="189"/>
                    <a:pt x="16" y="189"/>
                  </a:cubicBezTo>
                  <a:cubicBezTo>
                    <a:pt x="16" y="191"/>
                    <a:pt x="15" y="191"/>
                    <a:pt x="16" y="193"/>
                  </a:cubicBezTo>
                  <a:cubicBezTo>
                    <a:pt x="15" y="193"/>
                    <a:pt x="15" y="193"/>
                    <a:pt x="15" y="194"/>
                  </a:cubicBezTo>
                  <a:cubicBezTo>
                    <a:pt x="15" y="194"/>
                    <a:pt x="15" y="194"/>
                    <a:pt x="15" y="195"/>
                  </a:cubicBezTo>
                  <a:cubicBezTo>
                    <a:pt x="14" y="195"/>
                    <a:pt x="14" y="195"/>
                    <a:pt x="14" y="195"/>
                  </a:cubicBezTo>
                  <a:cubicBezTo>
                    <a:pt x="14" y="195"/>
                    <a:pt x="14" y="196"/>
                    <a:pt x="13" y="196"/>
                  </a:cubicBezTo>
                  <a:cubicBezTo>
                    <a:pt x="13" y="196"/>
                    <a:pt x="12" y="197"/>
                    <a:pt x="11" y="197"/>
                  </a:cubicBezTo>
                  <a:cubicBezTo>
                    <a:pt x="11" y="197"/>
                    <a:pt x="9" y="198"/>
                    <a:pt x="8" y="198"/>
                  </a:cubicBezTo>
                  <a:cubicBezTo>
                    <a:pt x="7" y="198"/>
                    <a:pt x="6" y="198"/>
                    <a:pt x="5" y="197"/>
                  </a:cubicBezTo>
                  <a:cubicBezTo>
                    <a:pt x="4" y="197"/>
                    <a:pt x="3" y="197"/>
                    <a:pt x="3" y="196"/>
                  </a:cubicBezTo>
                  <a:cubicBezTo>
                    <a:pt x="2" y="196"/>
                    <a:pt x="2" y="195"/>
                    <a:pt x="2" y="195"/>
                  </a:cubicBezTo>
                  <a:cubicBezTo>
                    <a:pt x="2" y="195"/>
                    <a:pt x="2" y="195"/>
                    <a:pt x="2" y="195"/>
                  </a:cubicBezTo>
                  <a:cubicBezTo>
                    <a:pt x="2" y="195"/>
                    <a:pt x="1" y="194"/>
                    <a:pt x="1" y="193"/>
                  </a:cubicBezTo>
                  <a:cubicBezTo>
                    <a:pt x="0" y="191"/>
                    <a:pt x="1" y="188"/>
                    <a:pt x="2" y="187"/>
                  </a:cubicBezTo>
                  <a:cubicBezTo>
                    <a:pt x="2" y="186"/>
                    <a:pt x="2" y="186"/>
                    <a:pt x="2" y="185"/>
                  </a:cubicBezTo>
                  <a:cubicBezTo>
                    <a:pt x="2" y="185"/>
                    <a:pt x="3" y="184"/>
                    <a:pt x="3" y="184"/>
                  </a:cubicBezTo>
                  <a:cubicBezTo>
                    <a:pt x="3" y="184"/>
                    <a:pt x="3" y="183"/>
                    <a:pt x="3" y="183"/>
                  </a:cubicBezTo>
                  <a:cubicBezTo>
                    <a:pt x="3" y="183"/>
                    <a:pt x="3" y="183"/>
                    <a:pt x="3" y="182"/>
                  </a:cubicBezTo>
                  <a:cubicBezTo>
                    <a:pt x="4" y="181"/>
                    <a:pt x="4" y="179"/>
                    <a:pt x="5" y="178"/>
                  </a:cubicBezTo>
                  <a:cubicBezTo>
                    <a:pt x="5" y="177"/>
                    <a:pt x="5" y="177"/>
                    <a:pt x="5" y="177"/>
                  </a:cubicBezTo>
                  <a:cubicBezTo>
                    <a:pt x="6" y="176"/>
                    <a:pt x="6" y="175"/>
                    <a:pt x="6" y="174"/>
                  </a:cubicBezTo>
                  <a:cubicBezTo>
                    <a:pt x="7" y="172"/>
                    <a:pt x="8" y="171"/>
                    <a:pt x="8" y="170"/>
                  </a:cubicBezTo>
                  <a:cubicBezTo>
                    <a:pt x="8" y="169"/>
                    <a:pt x="8" y="169"/>
                    <a:pt x="8" y="169"/>
                  </a:cubicBezTo>
                  <a:cubicBezTo>
                    <a:pt x="8" y="168"/>
                    <a:pt x="9" y="168"/>
                    <a:pt x="8" y="167"/>
                  </a:cubicBezTo>
                  <a:cubicBezTo>
                    <a:pt x="9" y="167"/>
                    <a:pt x="10" y="166"/>
                    <a:pt x="10" y="165"/>
                  </a:cubicBezTo>
                  <a:cubicBezTo>
                    <a:pt x="10" y="164"/>
                    <a:pt x="10" y="163"/>
                    <a:pt x="10" y="162"/>
                  </a:cubicBezTo>
                  <a:cubicBezTo>
                    <a:pt x="10" y="162"/>
                    <a:pt x="11" y="161"/>
                    <a:pt x="11" y="161"/>
                  </a:cubicBezTo>
                  <a:cubicBezTo>
                    <a:pt x="11" y="160"/>
                    <a:pt x="12" y="159"/>
                    <a:pt x="12" y="158"/>
                  </a:cubicBezTo>
                  <a:cubicBezTo>
                    <a:pt x="12" y="157"/>
                    <a:pt x="12" y="157"/>
                    <a:pt x="12" y="156"/>
                  </a:cubicBezTo>
                  <a:cubicBezTo>
                    <a:pt x="12" y="156"/>
                    <a:pt x="13" y="156"/>
                    <a:pt x="13" y="156"/>
                  </a:cubicBezTo>
                  <a:cubicBezTo>
                    <a:pt x="13" y="155"/>
                    <a:pt x="13" y="155"/>
                    <a:pt x="13" y="155"/>
                  </a:cubicBezTo>
                  <a:cubicBezTo>
                    <a:pt x="12" y="155"/>
                    <a:pt x="13" y="154"/>
                    <a:pt x="14" y="153"/>
                  </a:cubicBezTo>
                  <a:cubicBezTo>
                    <a:pt x="14" y="152"/>
                    <a:pt x="14" y="151"/>
                    <a:pt x="15" y="149"/>
                  </a:cubicBezTo>
                  <a:cubicBezTo>
                    <a:pt x="15" y="149"/>
                    <a:pt x="15" y="148"/>
                    <a:pt x="15" y="148"/>
                  </a:cubicBezTo>
                  <a:cubicBezTo>
                    <a:pt x="16" y="147"/>
                    <a:pt x="15" y="146"/>
                    <a:pt x="16" y="146"/>
                  </a:cubicBezTo>
                  <a:cubicBezTo>
                    <a:pt x="16" y="145"/>
                    <a:pt x="16" y="144"/>
                    <a:pt x="16" y="144"/>
                  </a:cubicBezTo>
                  <a:cubicBezTo>
                    <a:pt x="17" y="143"/>
                    <a:pt x="17" y="143"/>
                    <a:pt x="17" y="142"/>
                  </a:cubicBezTo>
                  <a:cubicBezTo>
                    <a:pt x="17" y="141"/>
                    <a:pt x="18" y="141"/>
                    <a:pt x="17" y="140"/>
                  </a:cubicBezTo>
                  <a:cubicBezTo>
                    <a:pt x="18" y="139"/>
                    <a:pt x="18" y="138"/>
                    <a:pt x="19" y="137"/>
                  </a:cubicBezTo>
                  <a:cubicBezTo>
                    <a:pt x="19" y="136"/>
                    <a:pt x="19" y="135"/>
                    <a:pt x="19" y="135"/>
                  </a:cubicBezTo>
                  <a:cubicBezTo>
                    <a:pt x="20" y="132"/>
                    <a:pt x="22" y="128"/>
                    <a:pt x="23" y="125"/>
                  </a:cubicBezTo>
                  <a:cubicBezTo>
                    <a:pt x="23" y="124"/>
                    <a:pt x="23" y="122"/>
                    <a:pt x="24" y="120"/>
                  </a:cubicBezTo>
                  <a:cubicBezTo>
                    <a:pt x="24" y="120"/>
                    <a:pt x="25" y="120"/>
                    <a:pt x="25" y="120"/>
                  </a:cubicBezTo>
                  <a:cubicBezTo>
                    <a:pt x="25" y="120"/>
                    <a:pt x="25" y="120"/>
                    <a:pt x="25" y="120"/>
                  </a:cubicBezTo>
                  <a:cubicBezTo>
                    <a:pt x="25" y="120"/>
                    <a:pt x="25" y="120"/>
                    <a:pt x="25" y="120"/>
                  </a:cubicBezTo>
                  <a:cubicBezTo>
                    <a:pt x="25" y="119"/>
                    <a:pt x="27" y="118"/>
                    <a:pt x="27" y="117"/>
                  </a:cubicBezTo>
                  <a:cubicBezTo>
                    <a:pt x="28" y="117"/>
                    <a:pt x="28" y="117"/>
                    <a:pt x="28" y="117"/>
                  </a:cubicBezTo>
                  <a:cubicBezTo>
                    <a:pt x="28" y="117"/>
                    <a:pt x="29" y="117"/>
                    <a:pt x="29" y="117"/>
                  </a:cubicBezTo>
                  <a:cubicBezTo>
                    <a:pt x="30" y="116"/>
                    <a:pt x="30" y="116"/>
                    <a:pt x="31" y="116"/>
                  </a:cubicBezTo>
                  <a:cubicBezTo>
                    <a:pt x="33" y="115"/>
                    <a:pt x="35" y="116"/>
                    <a:pt x="37" y="117"/>
                  </a:cubicBezTo>
                  <a:cubicBezTo>
                    <a:pt x="38" y="118"/>
                    <a:pt x="38" y="118"/>
                    <a:pt x="39" y="119"/>
                  </a:cubicBezTo>
                  <a:cubicBezTo>
                    <a:pt x="39" y="119"/>
                    <a:pt x="40" y="120"/>
                    <a:pt x="40" y="121"/>
                  </a:cubicBezTo>
                  <a:cubicBezTo>
                    <a:pt x="40" y="121"/>
                    <a:pt x="41" y="122"/>
                    <a:pt x="41" y="123"/>
                  </a:cubicBezTo>
                  <a:cubicBezTo>
                    <a:pt x="41" y="124"/>
                    <a:pt x="41" y="125"/>
                    <a:pt x="42" y="126"/>
                  </a:cubicBezTo>
                  <a:cubicBezTo>
                    <a:pt x="42" y="126"/>
                    <a:pt x="42" y="127"/>
                    <a:pt x="42" y="128"/>
                  </a:cubicBezTo>
                  <a:cubicBezTo>
                    <a:pt x="43" y="131"/>
                    <a:pt x="43" y="135"/>
                    <a:pt x="44" y="138"/>
                  </a:cubicBezTo>
                  <a:cubicBezTo>
                    <a:pt x="44" y="139"/>
                    <a:pt x="44" y="141"/>
                    <a:pt x="44" y="142"/>
                  </a:cubicBezTo>
                  <a:cubicBezTo>
                    <a:pt x="45" y="144"/>
                    <a:pt x="44" y="145"/>
                    <a:pt x="45" y="147"/>
                  </a:cubicBezTo>
                  <a:cubicBezTo>
                    <a:pt x="45" y="147"/>
                    <a:pt x="45" y="147"/>
                    <a:pt x="45" y="148"/>
                  </a:cubicBezTo>
                  <a:cubicBezTo>
                    <a:pt x="45" y="148"/>
                    <a:pt x="45" y="149"/>
                    <a:pt x="46" y="149"/>
                  </a:cubicBezTo>
                  <a:cubicBezTo>
                    <a:pt x="45" y="149"/>
                    <a:pt x="46" y="150"/>
                    <a:pt x="46" y="150"/>
                  </a:cubicBezTo>
                  <a:cubicBezTo>
                    <a:pt x="46" y="151"/>
                    <a:pt x="46" y="150"/>
                    <a:pt x="46" y="151"/>
                  </a:cubicBezTo>
                  <a:cubicBezTo>
                    <a:pt x="46" y="151"/>
                    <a:pt x="46" y="151"/>
                    <a:pt x="46" y="151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6" y="152"/>
                    <a:pt x="46" y="153"/>
                    <a:pt x="46" y="153"/>
                  </a:cubicBezTo>
                  <a:cubicBezTo>
                    <a:pt x="46" y="154"/>
                    <a:pt x="47" y="154"/>
                    <a:pt x="47" y="154"/>
                  </a:cubicBezTo>
                  <a:cubicBezTo>
                    <a:pt x="46" y="155"/>
                    <a:pt x="47" y="155"/>
                    <a:pt x="47" y="156"/>
                  </a:cubicBezTo>
                  <a:cubicBezTo>
                    <a:pt x="47" y="157"/>
                    <a:pt x="47" y="157"/>
                    <a:pt x="47" y="157"/>
                  </a:cubicBezTo>
                  <a:cubicBezTo>
                    <a:pt x="47" y="158"/>
                    <a:pt x="47" y="159"/>
                    <a:pt x="47" y="160"/>
                  </a:cubicBezTo>
                  <a:cubicBezTo>
                    <a:pt x="47" y="160"/>
                    <a:pt x="47" y="160"/>
                    <a:pt x="47" y="161"/>
                  </a:cubicBezTo>
                  <a:cubicBezTo>
                    <a:pt x="47" y="161"/>
                    <a:pt x="47" y="162"/>
                    <a:pt x="48" y="161"/>
                  </a:cubicBezTo>
                  <a:cubicBezTo>
                    <a:pt x="47" y="163"/>
                    <a:pt x="48" y="164"/>
                    <a:pt x="48" y="165"/>
                  </a:cubicBezTo>
                  <a:cubicBezTo>
                    <a:pt x="48" y="166"/>
                    <a:pt x="48" y="166"/>
                    <a:pt x="48" y="167"/>
                  </a:cubicBezTo>
                  <a:cubicBezTo>
                    <a:pt x="48" y="168"/>
                    <a:pt x="49" y="168"/>
                    <a:pt x="49" y="168"/>
                  </a:cubicBezTo>
                  <a:cubicBezTo>
                    <a:pt x="48" y="169"/>
                    <a:pt x="49" y="170"/>
                    <a:pt x="49" y="171"/>
                  </a:cubicBezTo>
                  <a:cubicBezTo>
                    <a:pt x="49" y="172"/>
                    <a:pt x="50" y="171"/>
                    <a:pt x="50" y="172"/>
                  </a:cubicBezTo>
                  <a:cubicBezTo>
                    <a:pt x="50" y="172"/>
                    <a:pt x="49" y="172"/>
                    <a:pt x="50" y="173"/>
                  </a:cubicBezTo>
                  <a:cubicBezTo>
                    <a:pt x="50" y="174"/>
                    <a:pt x="50" y="174"/>
                    <a:pt x="50" y="175"/>
                  </a:cubicBezTo>
                  <a:cubicBezTo>
                    <a:pt x="51" y="176"/>
                    <a:pt x="51" y="177"/>
                    <a:pt x="51" y="178"/>
                  </a:cubicBezTo>
                  <a:cubicBezTo>
                    <a:pt x="51" y="179"/>
                    <a:pt x="51" y="179"/>
                    <a:pt x="51" y="179"/>
                  </a:cubicBezTo>
                  <a:cubicBezTo>
                    <a:pt x="51" y="180"/>
                    <a:pt x="52" y="180"/>
                    <a:pt x="52" y="181"/>
                  </a:cubicBezTo>
                  <a:cubicBezTo>
                    <a:pt x="52" y="182"/>
                    <a:pt x="52" y="181"/>
                    <a:pt x="52" y="182"/>
                  </a:cubicBezTo>
                  <a:cubicBezTo>
                    <a:pt x="52" y="183"/>
                    <a:pt x="52" y="183"/>
                    <a:pt x="52" y="184"/>
                  </a:cubicBezTo>
                  <a:cubicBezTo>
                    <a:pt x="52" y="185"/>
                    <a:pt x="53" y="185"/>
                    <a:pt x="53" y="186"/>
                  </a:cubicBezTo>
                  <a:cubicBezTo>
                    <a:pt x="53" y="186"/>
                    <a:pt x="53" y="186"/>
                    <a:pt x="53" y="186"/>
                  </a:cubicBezTo>
                  <a:cubicBezTo>
                    <a:pt x="53" y="187"/>
                    <a:pt x="53" y="188"/>
                    <a:pt x="53" y="189"/>
                  </a:cubicBezTo>
                  <a:cubicBezTo>
                    <a:pt x="53" y="190"/>
                    <a:pt x="54" y="191"/>
                    <a:pt x="54" y="192"/>
                  </a:cubicBezTo>
                  <a:cubicBezTo>
                    <a:pt x="54" y="193"/>
                    <a:pt x="55" y="194"/>
                    <a:pt x="55" y="194"/>
                  </a:cubicBezTo>
                  <a:cubicBezTo>
                    <a:pt x="55" y="195"/>
                    <a:pt x="54" y="196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4" y="198"/>
                    <a:pt x="54" y="198"/>
                    <a:pt x="54" y="198"/>
                  </a:cubicBezTo>
                  <a:cubicBezTo>
                    <a:pt x="54" y="199"/>
                    <a:pt x="54" y="199"/>
                    <a:pt x="54" y="200"/>
                  </a:cubicBezTo>
                  <a:cubicBezTo>
                    <a:pt x="54" y="200"/>
                    <a:pt x="54" y="200"/>
                    <a:pt x="55" y="200"/>
                  </a:cubicBezTo>
                  <a:cubicBezTo>
                    <a:pt x="55" y="200"/>
                    <a:pt x="55" y="200"/>
                    <a:pt x="54" y="200"/>
                  </a:cubicBezTo>
                  <a:cubicBezTo>
                    <a:pt x="54" y="201"/>
                    <a:pt x="54" y="201"/>
                    <a:pt x="54" y="201"/>
                  </a:cubicBezTo>
                  <a:cubicBezTo>
                    <a:pt x="54" y="202"/>
                    <a:pt x="54" y="201"/>
                    <a:pt x="55" y="201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55" y="204"/>
                    <a:pt x="56" y="205"/>
                    <a:pt x="56" y="205"/>
                  </a:cubicBezTo>
                  <a:cubicBezTo>
                    <a:pt x="56" y="206"/>
                    <a:pt x="55" y="206"/>
                    <a:pt x="55" y="207"/>
                  </a:cubicBezTo>
                  <a:cubicBezTo>
                    <a:pt x="55" y="207"/>
                    <a:pt x="55" y="207"/>
                    <a:pt x="55" y="207"/>
                  </a:cubicBezTo>
                  <a:cubicBezTo>
                    <a:pt x="55" y="207"/>
                    <a:pt x="55" y="207"/>
                    <a:pt x="55" y="208"/>
                  </a:cubicBezTo>
                  <a:cubicBezTo>
                    <a:pt x="56" y="209"/>
                    <a:pt x="56" y="212"/>
                    <a:pt x="56" y="214"/>
                  </a:cubicBezTo>
                  <a:cubicBezTo>
                    <a:pt x="56" y="214"/>
                    <a:pt x="57" y="214"/>
                    <a:pt x="57" y="214"/>
                  </a:cubicBezTo>
                  <a:cubicBezTo>
                    <a:pt x="56" y="215"/>
                    <a:pt x="57" y="217"/>
                    <a:pt x="57" y="218"/>
                  </a:cubicBezTo>
                  <a:cubicBezTo>
                    <a:pt x="57" y="218"/>
                    <a:pt x="57" y="219"/>
                    <a:pt x="57" y="218"/>
                  </a:cubicBezTo>
                  <a:cubicBezTo>
                    <a:pt x="58" y="219"/>
                    <a:pt x="58" y="219"/>
                    <a:pt x="58" y="219"/>
                  </a:cubicBezTo>
                  <a:cubicBezTo>
                    <a:pt x="58" y="219"/>
                    <a:pt x="59" y="218"/>
                    <a:pt x="59" y="217"/>
                  </a:cubicBezTo>
                  <a:cubicBezTo>
                    <a:pt x="59" y="216"/>
                    <a:pt x="59" y="216"/>
                    <a:pt x="59" y="215"/>
                  </a:cubicBezTo>
                  <a:cubicBezTo>
                    <a:pt x="59" y="214"/>
                    <a:pt x="59" y="213"/>
                    <a:pt x="59" y="212"/>
                  </a:cubicBezTo>
                  <a:cubicBezTo>
                    <a:pt x="60" y="211"/>
                    <a:pt x="60" y="209"/>
                    <a:pt x="60" y="207"/>
                  </a:cubicBezTo>
                  <a:cubicBezTo>
                    <a:pt x="60" y="206"/>
                    <a:pt x="61" y="204"/>
                    <a:pt x="61" y="202"/>
                  </a:cubicBezTo>
                  <a:cubicBezTo>
                    <a:pt x="61" y="201"/>
                    <a:pt x="61" y="199"/>
                    <a:pt x="61" y="198"/>
                  </a:cubicBezTo>
                  <a:cubicBezTo>
                    <a:pt x="61" y="198"/>
                    <a:pt x="62" y="198"/>
                    <a:pt x="62" y="197"/>
                  </a:cubicBezTo>
                  <a:cubicBezTo>
                    <a:pt x="62" y="197"/>
                    <a:pt x="62" y="197"/>
                    <a:pt x="62" y="196"/>
                  </a:cubicBezTo>
                  <a:cubicBezTo>
                    <a:pt x="62" y="195"/>
                    <a:pt x="62" y="194"/>
                    <a:pt x="62" y="193"/>
                  </a:cubicBezTo>
                  <a:cubicBezTo>
                    <a:pt x="63" y="192"/>
                    <a:pt x="63" y="191"/>
                    <a:pt x="63" y="189"/>
                  </a:cubicBezTo>
                  <a:cubicBezTo>
                    <a:pt x="63" y="188"/>
                    <a:pt x="63" y="187"/>
                    <a:pt x="63" y="186"/>
                  </a:cubicBezTo>
                  <a:cubicBezTo>
                    <a:pt x="64" y="184"/>
                    <a:pt x="64" y="182"/>
                    <a:pt x="65" y="179"/>
                  </a:cubicBezTo>
                  <a:cubicBezTo>
                    <a:pt x="65" y="177"/>
                    <a:pt x="65" y="175"/>
                    <a:pt x="66" y="172"/>
                  </a:cubicBezTo>
                  <a:cubicBezTo>
                    <a:pt x="66" y="172"/>
                    <a:pt x="66" y="171"/>
                    <a:pt x="66" y="170"/>
                  </a:cubicBezTo>
                  <a:cubicBezTo>
                    <a:pt x="66" y="169"/>
                    <a:pt x="67" y="167"/>
                    <a:pt x="67" y="166"/>
                  </a:cubicBezTo>
                  <a:cubicBezTo>
                    <a:pt x="67" y="165"/>
                    <a:pt x="67" y="165"/>
                    <a:pt x="67" y="164"/>
                  </a:cubicBezTo>
                  <a:cubicBezTo>
                    <a:pt x="67" y="164"/>
                    <a:pt x="68" y="163"/>
                    <a:pt x="68" y="163"/>
                  </a:cubicBezTo>
                  <a:cubicBezTo>
                    <a:pt x="68" y="163"/>
                    <a:pt x="68" y="162"/>
                    <a:pt x="68" y="162"/>
                  </a:cubicBezTo>
                  <a:cubicBezTo>
                    <a:pt x="68" y="161"/>
                    <a:pt x="68" y="160"/>
                    <a:pt x="68" y="160"/>
                  </a:cubicBezTo>
                  <a:cubicBezTo>
                    <a:pt x="68" y="159"/>
                    <a:pt x="68" y="159"/>
                    <a:pt x="69" y="158"/>
                  </a:cubicBezTo>
                  <a:cubicBezTo>
                    <a:pt x="69" y="155"/>
                    <a:pt x="70" y="151"/>
                    <a:pt x="71" y="147"/>
                  </a:cubicBezTo>
                  <a:cubicBezTo>
                    <a:pt x="71" y="147"/>
                    <a:pt x="71" y="146"/>
                    <a:pt x="72" y="145"/>
                  </a:cubicBezTo>
                  <a:cubicBezTo>
                    <a:pt x="72" y="144"/>
                    <a:pt x="72" y="143"/>
                    <a:pt x="72" y="142"/>
                  </a:cubicBezTo>
                  <a:cubicBezTo>
                    <a:pt x="72" y="142"/>
                    <a:pt x="72" y="142"/>
                    <a:pt x="72" y="142"/>
                  </a:cubicBezTo>
                  <a:cubicBezTo>
                    <a:pt x="73" y="141"/>
                    <a:pt x="73" y="140"/>
                    <a:pt x="73" y="140"/>
                  </a:cubicBezTo>
                  <a:cubicBezTo>
                    <a:pt x="73" y="139"/>
                    <a:pt x="73" y="139"/>
                    <a:pt x="73" y="138"/>
                  </a:cubicBezTo>
                  <a:cubicBezTo>
                    <a:pt x="74" y="137"/>
                    <a:pt x="73" y="137"/>
                    <a:pt x="74" y="136"/>
                  </a:cubicBezTo>
                  <a:cubicBezTo>
                    <a:pt x="74" y="135"/>
                    <a:pt x="74" y="135"/>
                    <a:pt x="74" y="134"/>
                  </a:cubicBezTo>
                  <a:cubicBezTo>
                    <a:pt x="75" y="132"/>
                    <a:pt x="75" y="129"/>
                    <a:pt x="76" y="126"/>
                  </a:cubicBezTo>
                  <a:cubicBezTo>
                    <a:pt x="77" y="125"/>
                    <a:pt x="77" y="124"/>
                    <a:pt x="77" y="123"/>
                  </a:cubicBezTo>
                  <a:cubicBezTo>
                    <a:pt x="78" y="123"/>
                    <a:pt x="77" y="122"/>
                    <a:pt x="78" y="122"/>
                  </a:cubicBezTo>
                  <a:cubicBezTo>
                    <a:pt x="78" y="120"/>
                    <a:pt x="78" y="118"/>
                    <a:pt x="79" y="117"/>
                  </a:cubicBezTo>
                  <a:cubicBezTo>
                    <a:pt x="79" y="115"/>
                    <a:pt x="80" y="113"/>
                    <a:pt x="80" y="112"/>
                  </a:cubicBezTo>
                  <a:cubicBezTo>
                    <a:pt x="81" y="109"/>
                    <a:pt x="81" y="107"/>
                    <a:pt x="82" y="104"/>
                  </a:cubicBezTo>
                  <a:cubicBezTo>
                    <a:pt x="82" y="104"/>
                    <a:pt x="82" y="104"/>
                    <a:pt x="82" y="103"/>
                  </a:cubicBezTo>
                  <a:cubicBezTo>
                    <a:pt x="83" y="103"/>
                    <a:pt x="83" y="102"/>
                    <a:pt x="83" y="100"/>
                  </a:cubicBezTo>
                  <a:cubicBezTo>
                    <a:pt x="83" y="100"/>
                    <a:pt x="84" y="100"/>
                    <a:pt x="84" y="100"/>
                  </a:cubicBezTo>
                  <a:cubicBezTo>
                    <a:pt x="84" y="98"/>
                    <a:pt x="84" y="96"/>
                    <a:pt x="85" y="95"/>
                  </a:cubicBezTo>
                  <a:cubicBezTo>
                    <a:pt x="85" y="94"/>
                    <a:pt x="85" y="93"/>
                    <a:pt x="86" y="91"/>
                  </a:cubicBezTo>
                  <a:cubicBezTo>
                    <a:pt x="86" y="91"/>
                    <a:pt x="86" y="91"/>
                    <a:pt x="86" y="90"/>
                  </a:cubicBezTo>
                  <a:cubicBezTo>
                    <a:pt x="86" y="90"/>
                    <a:pt x="86" y="90"/>
                    <a:pt x="86" y="90"/>
                  </a:cubicBezTo>
                  <a:cubicBezTo>
                    <a:pt x="86" y="89"/>
                    <a:pt x="86" y="88"/>
                    <a:pt x="87" y="88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87" y="86"/>
                    <a:pt x="87" y="86"/>
                    <a:pt x="87" y="86"/>
                  </a:cubicBezTo>
                  <a:cubicBezTo>
                    <a:pt x="88" y="85"/>
                    <a:pt x="88" y="85"/>
                    <a:pt x="88" y="84"/>
                  </a:cubicBezTo>
                  <a:cubicBezTo>
                    <a:pt x="88" y="84"/>
                    <a:pt x="89" y="83"/>
                    <a:pt x="89" y="82"/>
                  </a:cubicBezTo>
                  <a:cubicBezTo>
                    <a:pt x="89" y="82"/>
                    <a:pt x="89" y="81"/>
                    <a:pt x="90" y="81"/>
                  </a:cubicBezTo>
                  <a:cubicBezTo>
                    <a:pt x="90" y="80"/>
                    <a:pt x="90" y="79"/>
                    <a:pt x="90" y="78"/>
                  </a:cubicBezTo>
                  <a:cubicBezTo>
                    <a:pt x="90" y="78"/>
                    <a:pt x="90" y="78"/>
                    <a:pt x="90" y="77"/>
                  </a:cubicBezTo>
                  <a:cubicBezTo>
                    <a:pt x="90" y="77"/>
                    <a:pt x="91" y="76"/>
                    <a:pt x="91" y="75"/>
                  </a:cubicBezTo>
                  <a:cubicBezTo>
                    <a:pt x="92" y="75"/>
                    <a:pt x="92" y="73"/>
                    <a:pt x="92" y="72"/>
                  </a:cubicBezTo>
                  <a:cubicBezTo>
                    <a:pt x="93" y="71"/>
                    <a:pt x="93" y="70"/>
                    <a:pt x="93" y="69"/>
                  </a:cubicBezTo>
                  <a:cubicBezTo>
                    <a:pt x="95" y="64"/>
                    <a:pt x="97" y="60"/>
                    <a:pt x="99" y="55"/>
                  </a:cubicBezTo>
                  <a:cubicBezTo>
                    <a:pt x="99" y="54"/>
                    <a:pt x="99" y="53"/>
                    <a:pt x="100" y="51"/>
                  </a:cubicBezTo>
                  <a:cubicBezTo>
                    <a:pt x="100" y="50"/>
                    <a:pt x="101" y="49"/>
                    <a:pt x="101" y="48"/>
                  </a:cubicBezTo>
                  <a:cubicBezTo>
                    <a:pt x="102" y="46"/>
                    <a:pt x="103" y="43"/>
                    <a:pt x="104" y="41"/>
                  </a:cubicBezTo>
                  <a:cubicBezTo>
                    <a:pt x="104" y="40"/>
                    <a:pt x="104" y="39"/>
                    <a:pt x="105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5" y="36"/>
                    <a:pt x="105" y="36"/>
                    <a:pt x="106" y="36"/>
                  </a:cubicBezTo>
                  <a:cubicBezTo>
                    <a:pt x="106" y="34"/>
                    <a:pt x="107" y="33"/>
                    <a:pt x="107" y="31"/>
                  </a:cubicBezTo>
                  <a:cubicBezTo>
                    <a:pt x="108" y="30"/>
                    <a:pt x="108" y="28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5"/>
                  </a:cubicBezTo>
                  <a:cubicBezTo>
                    <a:pt x="109" y="25"/>
                    <a:pt x="110" y="25"/>
                    <a:pt x="110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0" y="23"/>
                    <a:pt x="110" y="23"/>
                  </a:cubicBezTo>
                  <a:cubicBezTo>
                    <a:pt x="110" y="23"/>
                    <a:pt x="111" y="23"/>
                    <a:pt x="111" y="23"/>
                  </a:cubicBezTo>
                  <a:cubicBezTo>
                    <a:pt x="111" y="22"/>
                    <a:pt x="111" y="21"/>
                    <a:pt x="111" y="20"/>
                  </a:cubicBezTo>
                  <a:cubicBezTo>
                    <a:pt x="111" y="20"/>
                    <a:pt x="112" y="19"/>
                    <a:pt x="112" y="19"/>
                  </a:cubicBezTo>
                  <a:cubicBezTo>
                    <a:pt x="112" y="19"/>
                    <a:pt x="112" y="18"/>
                    <a:pt x="112" y="18"/>
                  </a:cubicBezTo>
                  <a:cubicBezTo>
                    <a:pt x="113" y="17"/>
                    <a:pt x="113" y="17"/>
                    <a:pt x="113" y="16"/>
                  </a:cubicBezTo>
                  <a:cubicBezTo>
                    <a:pt x="113" y="15"/>
                    <a:pt x="114" y="15"/>
                    <a:pt x="114" y="14"/>
                  </a:cubicBezTo>
                  <a:cubicBezTo>
                    <a:pt x="115" y="13"/>
                    <a:pt x="115" y="12"/>
                    <a:pt x="116" y="11"/>
                  </a:cubicBezTo>
                  <a:cubicBezTo>
                    <a:pt x="116" y="9"/>
                    <a:pt x="118" y="8"/>
                    <a:pt x="119" y="6"/>
                  </a:cubicBezTo>
                  <a:cubicBezTo>
                    <a:pt x="119" y="6"/>
                    <a:pt x="119" y="6"/>
                    <a:pt x="119" y="6"/>
                  </a:cubicBezTo>
                  <a:cubicBezTo>
                    <a:pt x="119" y="6"/>
                    <a:pt x="120" y="5"/>
                    <a:pt x="120" y="5"/>
                  </a:cubicBezTo>
                  <a:cubicBezTo>
                    <a:pt x="121" y="5"/>
                    <a:pt x="121" y="4"/>
                    <a:pt x="121" y="4"/>
                  </a:cubicBezTo>
                  <a:cubicBezTo>
                    <a:pt x="122" y="3"/>
                    <a:pt x="124" y="2"/>
                    <a:pt x="126" y="1"/>
                  </a:cubicBezTo>
                  <a:cubicBezTo>
                    <a:pt x="127" y="1"/>
                    <a:pt x="129" y="0"/>
                    <a:pt x="130" y="0"/>
                  </a:cubicBezTo>
                  <a:cubicBezTo>
                    <a:pt x="131" y="0"/>
                    <a:pt x="131" y="0"/>
                    <a:pt x="132" y="0"/>
                  </a:cubicBezTo>
                  <a:cubicBezTo>
                    <a:pt x="133" y="1"/>
                    <a:pt x="134" y="1"/>
                    <a:pt x="135" y="1"/>
                  </a:cubicBezTo>
                  <a:cubicBezTo>
                    <a:pt x="137" y="2"/>
                    <a:pt x="138" y="3"/>
                    <a:pt x="139" y="4"/>
                  </a:cubicBezTo>
                  <a:cubicBezTo>
                    <a:pt x="139" y="4"/>
                    <a:pt x="139" y="4"/>
                    <a:pt x="139" y="4"/>
                  </a:cubicBezTo>
                  <a:cubicBezTo>
                    <a:pt x="139" y="4"/>
                    <a:pt x="139" y="4"/>
                    <a:pt x="139" y="4"/>
                  </a:cubicBezTo>
                  <a:cubicBezTo>
                    <a:pt x="140" y="4"/>
                    <a:pt x="139" y="4"/>
                    <a:pt x="139" y="4"/>
                  </a:cubicBezTo>
                  <a:cubicBezTo>
                    <a:pt x="140" y="4"/>
                    <a:pt x="140" y="4"/>
                    <a:pt x="140" y="4"/>
                  </a:cubicBezTo>
                  <a:cubicBezTo>
                    <a:pt x="140" y="5"/>
                    <a:pt x="140" y="5"/>
                    <a:pt x="141" y="6"/>
                  </a:cubicBezTo>
                  <a:cubicBezTo>
                    <a:pt x="141" y="6"/>
                    <a:pt x="141" y="6"/>
                    <a:pt x="141" y="6"/>
                  </a:cubicBezTo>
                  <a:cubicBezTo>
                    <a:pt x="142" y="6"/>
                    <a:pt x="142" y="7"/>
                    <a:pt x="142" y="7"/>
                  </a:cubicBezTo>
                  <a:cubicBezTo>
                    <a:pt x="142" y="7"/>
                    <a:pt x="142" y="7"/>
                    <a:pt x="142" y="7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3" y="9"/>
                    <a:pt x="143" y="9"/>
                    <a:pt x="143" y="10"/>
                  </a:cubicBezTo>
                  <a:cubicBezTo>
                    <a:pt x="143" y="10"/>
                    <a:pt x="143" y="11"/>
                    <a:pt x="143" y="11"/>
                  </a:cubicBezTo>
                  <a:cubicBezTo>
                    <a:pt x="144" y="13"/>
                    <a:pt x="144" y="16"/>
                    <a:pt x="143" y="18"/>
                  </a:cubicBezTo>
                  <a:cubicBezTo>
                    <a:pt x="143" y="18"/>
                    <a:pt x="143" y="18"/>
                    <a:pt x="143" y="18"/>
                  </a:cubicBezTo>
                  <a:cubicBezTo>
                    <a:pt x="143" y="19"/>
                    <a:pt x="143" y="19"/>
                    <a:pt x="142" y="19"/>
                  </a:cubicBezTo>
                  <a:cubicBezTo>
                    <a:pt x="142" y="20"/>
                    <a:pt x="141" y="21"/>
                    <a:pt x="141" y="22"/>
                  </a:cubicBezTo>
                  <a:cubicBezTo>
                    <a:pt x="141" y="23"/>
                    <a:pt x="140" y="23"/>
                    <a:pt x="140" y="23"/>
                  </a:cubicBezTo>
                  <a:cubicBezTo>
                    <a:pt x="140" y="24"/>
                    <a:pt x="140" y="24"/>
                    <a:pt x="139" y="24"/>
                  </a:cubicBezTo>
                  <a:cubicBezTo>
                    <a:pt x="139" y="24"/>
                    <a:pt x="140" y="24"/>
                    <a:pt x="139" y="25"/>
                  </a:cubicBezTo>
                  <a:cubicBezTo>
                    <a:pt x="139" y="26"/>
                    <a:pt x="139" y="26"/>
                    <a:pt x="138" y="27"/>
                  </a:cubicBezTo>
                  <a:cubicBezTo>
                    <a:pt x="138" y="27"/>
                    <a:pt x="138" y="26"/>
                    <a:pt x="138" y="27"/>
                  </a:cubicBezTo>
                  <a:cubicBezTo>
                    <a:pt x="137" y="27"/>
                    <a:pt x="137" y="28"/>
                    <a:pt x="137" y="28"/>
                  </a:cubicBezTo>
                  <a:cubicBezTo>
                    <a:pt x="136" y="28"/>
                    <a:pt x="136" y="29"/>
                    <a:pt x="136" y="29"/>
                  </a:cubicBezTo>
                  <a:cubicBezTo>
                    <a:pt x="136" y="29"/>
                    <a:pt x="136" y="29"/>
                    <a:pt x="136" y="29"/>
                  </a:cubicBezTo>
                  <a:cubicBezTo>
                    <a:pt x="135" y="29"/>
                    <a:pt x="135" y="29"/>
                    <a:pt x="135" y="30"/>
                  </a:cubicBezTo>
                  <a:cubicBezTo>
                    <a:pt x="134" y="30"/>
                    <a:pt x="134" y="30"/>
                    <a:pt x="134" y="30"/>
                  </a:cubicBezTo>
                  <a:cubicBezTo>
                    <a:pt x="133" y="32"/>
                    <a:pt x="131" y="33"/>
                    <a:pt x="130" y="36"/>
                  </a:cubicBezTo>
                  <a:cubicBezTo>
                    <a:pt x="129" y="36"/>
                    <a:pt x="129" y="37"/>
                    <a:pt x="128" y="38"/>
                  </a:cubicBezTo>
                  <a:cubicBezTo>
                    <a:pt x="128" y="39"/>
                    <a:pt x="127" y="39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1"/>
                    <a:pt x="125" y="42"/>
                    <a:pt x="125" y="42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4" y="44"/>
                    <a:pt x="123" y="45"/>
                    <a:pt x="123" y="46"/>
                  </a:cubicBezTo>
                  <a:cubicBezTo>
                    <a:pt x="122" y="49"/>
                    <a:pt x="120" y="52"/>
                    <a:pt x="119" y="55"/>
                  </a:cubicBezTo>
                  <a:cubicBezTo>
                    <a:pt x="118" y="57"/>
                    <a:pt x="117" y="59"/>
                    <a:pt x="116" y="61"/>
                  </a:cubicBezTo>
                  <a:cubicBezTo>
                    <a:pt x="115" y="63"/>
                    <a:pt x="115" y="65"/>
                    <a:pt x="114" y="67"/>
                  </a:cubicBezTo>
                  <a:cubicBezTo>
                    <a:pt x="114" y="67"/>
                    <a:pt x="114" y="68"/>
                    <a:pt x="114" y="69"/>
                  </a:cubicBezTo>
                  <a:cubicBezTo>
                    <a:pt x="113" y="70"/>
                    <a:pt x="113" y="70"/>
                    <a:pt x="113" y="71"/>
                  </a:cubicBezTo>
                  <a:cubicBezTo>
                    <a:pt x="112" y="71"/>
                    <a:pt x="113" y="72"/>
                    <a:pt x="112" y="72"/>
                  </a:cubicBezTo>
                  <a:cubicBezTo>
                    <a:pt x="112" y="72"/>
                    <a:pt x="112" y="73"/>
                    <a:pt x="111" y="74"/>
                  </a:cubicBezTo>
                  <a:cubicBezTo>
                    <a:pt x="111" y="74"/>
                    <a:pt x="111" y="74"/>
                    <a:pt x="111" y="74"/>
                  </a:cubicBezTo>
                  <a:cubicBezTo>
                    <a:pt x="111" y="75"/>
                    <a:pt x="110" y="75"/>
                    <a:pt x="110" y="76"/>
                  </a:cubicBezTo>
                  <a:cubicBezTo>
                    <a:pt x="110" y="76"/>
                    <a:pt x="110" y="76"/>
                    <a:pt x="110" y="77"/>
                  </a:cubicBezTo>
                  <a:cubicBezTo>
                    <a:pt x="110" y="77"/>
                    <a:pt x="109" y="78"/>
                    <a:pt x="109" y="79"/>
                  </a:cubicBezTo>
                  <a:cubicBezTo>
                    <a:pt x="109" y="79"/>
                    <a:pt x="109" y="79"/>
                    <a:pt x="109" y="80"/>
                  </a:cubicBezTo>
                  <a:cubicBezTo>
                    <a:pt x="109" y="80"/>
                    <a:pt x="109" y="80"/>
                    <a:pt x="109" y="80"/>
                  </a:cubicBezTo>
                  <a:cubicBezTo>
                    <a:pt x="109" y="81"/>
                    <a:pt x="108" y="81"/>
                    <a:pt x="108" y="82"/>
                  </a:cubicBezTo>
                  <a:cubicBezTo>
                    <a:pt x="108" y="82"/>
                    <a:pt x="108" y="83"/>
                    <a:pt x="108" y="83"/>
                  </a:cubicBezTo>
                  <a:cubicBezTo>
                    <a:pt x="107" y="83"/>
                    <a:pt x="107" y="84"/>
                    <a:pt x="107" y="84"/>
                  </a:cubicBezTo>
                  <a:cubicBezTo>
                    <a:pt x="107" y="85"/>
                    <a:pt x="106" y="86"/>
                    <a:pt x="107" y="87"/>
                  </a:cubicBezTo>
                  <a:cubicBezTo>
                    <a:pt x="106" y="87"/>
                    <a:pt x="106" y="88"/>
                    <a:pt x="106" y="88"/>
                  </a:cubicBezTo>
                  <a:cubicBezTo>
                    <a:pt x="106" y="90"/>
                    <a:pt x="105" y="91"/>
                    <a:pt x="104" y="92"/>
                  </a:cubicBezTo>
                  <a:cubicBezTo>
                    <a:pt x="104" y="94"/>
                    <a:pt x="103" y="95"/>
                    <a:pt x="104" y="96"/>
                  </a:cubicBezTo>
                  <a:cubicBezTo>
                    <a:pt x="103" y="96"/>
                    <a:pt x="103" y="97"/>
                    <a:pt x="103" y="98"/>
                  </a:cubicBezTo>
                  <a:cubicBezTo>
                    <a:pt x="103" y="98"/>
                    <a:pt x="103" y="98"/>
                    <a:pt x="103" y="99"/>
                  </a:cubicBezTo>
                  <a:cubicBezTo>
                    <a:pt x="103" y="99"/>
                    <a:pt x="103" y="99"/>
                    <a:pt x="103" y="100"/>
                  </a:cubicBezTo>
                  <a:cubicBezTo>
                    <a:pt x="102" y="100"/>
                    <a:pt x="102" y="100"/>
                    <a:pt x="102" y="101"/>
                  </a:cubicBezTo>
                  <a:cubicBezTo>
                    <a:pt x="102" y="102"/>
                    <a:pt x="101" y="102"/>
                    <a:pt x="101" y="103"/>
                  </a:cubicBezTo>
                  <a:cubicBezTo>
                    <a:pt x="101" y="104"/>
                    <a:pt x="102" y="104"/>
                    <a:pt x="102" y="105"/>
                  </a:cubicBezTo>
                  <a:cubicBezTo>
                    <a:pt x="102" y="105"/>
                    <a:pt x="101" y="105"/>
                    <a:pt x="101" y="106"/>
                  </a:cubicBezTo>
                  <a:cubicBezTo>
                    <a:pt x="101" y="107"/>
                    <a:pt x="100" y="107"/>
                    <a:pt x="100" y="108"/>
                  </a:cubicBezTo>
                  <a:cubicBezTo>
                    <a:pt x="100" y="108"/>
                    <a:pt x="100" y="109"/>
                    <a:pt x="100" y="109"/>
                  </a:cubicBezTo>
                  <a:cubicBezTo>
                    <a:pt x="100" y="110"/>
                    <a:pt x="99" y="110"/>
                    <a:pt x="99" y="111"/>
                  </a:cubicBezTo>
                  <a:cubicBezTo>
                    <a:pt x="99" y="111"/>
                    <a:pt x="99" y="112"/>
                    <a:pt x="99" y="113"/>
                  </a:cubicBezTo>
                  <a:cubicBezTo>
                    <a:pt x="98" y="114"/>
                    <a:pt x="98" y="115"/>
                    <a:pt x="97" y="116"/>
                  </a:cubicBezTo>
                  <a:cubicBezTo>
                    <a:pt x="97" y="116"/>
                    <a:pt x="97" y="117"/>
                    <a:pt x="97" y="117"/>
                  </a:cubicBezTo>
                  <a:cubicBezTo>
                    <a:pt x="97" y="117"/>
                    <a:pt x="97" y="118"/>
                    <a:pt x="97" y="118"/>
                  </a:cubicBezTo>
                  <a:cubicBezTo>
                    <a:pt x="97" y="118"/>
                    <a:pt x="97" y="119"/>
                    <a:pt x="97" y="119"/>
                  </a:cubicBezTo>
                  <a:cubicBezTo>
                    <a:pt x="96" y="120"/>
                    <a:pt x="97" y="120"/>
                    <a:pt x="97" y="120"/>
                  </a:cubicBezTo>
                  <a:cubicBezTo>
                    <a:pt x="97" y="120"/>
                    <a:pt x="97" y="121"/>
                    <a:pt x="97" y="121"/>
                  </a:cubicBezTo>
                  <a:cubicBezTo>
                    <a:pt x="96" y="122"/>
                    <a:pt x="96" y="123"/>
                    <a:pt x="96" y="123"/>
                  </a:cubicBezTo>
                  <a:cubicBezTo>
                    <a:pt x="96" y="124"/>
                    <a:pt x="96" y="124"/>
                    <a:pt x="96" y="125"/>
                  </a:cubicBezTo>
                  <a:cubicBezTo>
                    <a:pt x="96" y="125"/>
                    <a:pt x="96" y="125"/>
                    <a:pt x="96" y="126"/>
                  </a:cubicBezTo>
                  <a:cubicBezTo>
                    <a:pt x="96" y="127"/>
                    <a:pt x="95" y="127"/>
                    <a:pt x="95" y="128"/>
                  </a:cubicBezTo>
                  <a:cubicBezTo>
                    <a:pt x="95" y="129"/>
                    <a:pt x="94" y="129"/>
                    <a:pt x="94" y="129"/>
                  </a:cubicBezTo>
                  <a:cubicBezTo>
                    <a:pt x="93" y="131"/>
                    <a:pt x="93" y="132"/>
                    <a:pt x="92" y="134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2" y="136"/>
                    <a:pt x="91" y="136"/>
                    <a:pt x="91" y="137"/>
                  </a:cubicBezTo>
                  <a:cubicBezTo>
                    <a:pt x="91" y="137"/>
                    <a:pt x="91" y="138"/>
                    <a:pt x="91" y="138"/>
                  </a:cubicBezTo>
                  <a:cubicBezTo>
                    <a:pt x="91" y="138"/>
                    <a:pt x="90" y="139"/>
                    <a:pt x="90" y="139"/>
                  </a:cubicBezTo>
                  <a:cubicBezTo>
                    <a:pt x="90" y="139"/>
                    <a:pt x="90" y="139"/>
                    <a:pt x="90" y="140"/>
                  </a:cubicBezTo>
                  <a:cubicBezTo>
                    <a:pt x="89" y="140"/>
                    <a:pt x="89" y="142"/>
                    <a:pt x="89" y="142"/>
                  </a:cubicBezTo>
                  <a:cubicBezTo>
                    <a:pt x="89" y="145"/>
                    <a:pt x="88" y="147"/>
                    <a:pt x="87" y="149"/>
                  </a:cubicBezTo>
                  <a:cubicBezTo>
                    <a:pt x="87" y="150"/>
                    <a:pt x="87" y="150"/>
                    <a:pt x="87" y="151"/>
                  </a:cubicBezTo>
                  <a:cubicBezTo>
                    <a:pt x="87" y="151"/>
                    <a:pt x="87" y="151"/>
                    <a:pt x="87" y="151"/>
                  </a:cubicBezTo>
                  <a:cubicBezTo>
                    <a:pt x="87" y="152"/>
                    <a:pt x="87" y="152"/>
                    <a:pt x="87" y="153"/>
                  </a:cubicBezTo>
                  <a:cubicBezTo>
                    <a:pt x="87" y="153"/>
                    <a:pt x="86" y="153"/>
                    <a:pt x="86" y="153"/>
                  </a:cubicBezTo>
                  <a:cubicBezTo>
                    <a:pt x="86" y="154"/>
                    <a:pt x="86" y="155"/>
                    <a:pt x="86" y="155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5" y="157"/>
                    <a:pt x="85" y="158"/>
                    <a:pt x="85" y="159"/>
                  </a:cubicBezTo>
                  <a:cubicBezTo>
                    <a:pt x="85" y="160"/>
                    <a:pt x="85" y="160"/>
                    <a:pt x="85" y="161"/>
                  </a:cubicBezTo>
                  <a:cubicBezTo>
                    <a:pt x="85" y="161"/>
                    <a:pt x="85" y="162"/>
                    <a:pt x="84" y="163"/>
                  </a:cubicBezTo>
                  <a:cubicBezTo>
                    <a:pt x="84" y="163"/>
                    <a:pt x="84" y="164"/>
                    <a:pt x="84" y="165"/>
                  </a:cubicBezTo>
                  <a:cubicBezTo>
                    <a:pt x="84" y="166"/>
                    <a:pt x="84" y="166"/>
                    <a:pt x="84" y="166"/>
                  </a:cubicBezTo>
                  <a:cubicBezTo>
                    <a:pt x="84" y="167"/>
                    <a:pt x="83" y="167"/>
                    <a:pt x="84" y="168"/>
                  </a:cubicBezTo>
                  <a:cubicBezTo>
                    <a:pt x="84" y="169"/>
                    <a:pt x="83" y="169"/>
                    <a:pt x="83" y="169"/>
                  </a:cubicBezTo>
                  <a:cubicBezTo>
                    <a:pt x="83" y="170"/>
                    <a:pt x="84" y="170"/>
                    <a:pt x="83" y="170"/>
                  </a:cubicBezTo>
                  <a:cubicBezTo>
                    <a:pt x="83" y="171"/>
                    <a:pt x="83" y="171"/>
                    <a:pt x="82" y="171"/>
                  </a:cubicBezTo>
                  <a:cubicBezTo>
                    <a:pt x="82" y="172"/>
                    <a:pt x="82" y="173"/>
                    <a:pt x="82" y="174"/>
                  </a:cubicBezTo>
                  <a:cubicBezTo>
                    <a:pt x="82" y="175"/>
                    <a:pt x="82" y="175"/>
                    <a:pt x="82" y="176"/>
                  </a:cubicBezTo>
                  <a:cubicBezTo>
                    <a:pt x="82" y="176"/>
                    <a:pt x="82" y="177"/>
                    <a:pt x="82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2" y="178"/>
                    <a:pt x="82" y="178"/>
                    <a:pt x="82" y="179"/>
                  </a:cubicBezTo>
                  <a:cubicBezTo>
                    <a:pt x="81" y="179"/>
                    <a:pt x="81" y="180"/>
                    <a:pt x="81" y="181"/>
                  </a:cubicBezTo>
                  <a:cubicBezTo>
                    <a:pt x="80" y="181"/>
                    <a:pt x="81" y="182"/>
                    <a:pt x="81" y="182"/>
                  </a:cubicBezTo>
                  <a:cubicBezTo>
                    <a:pt x="81" y="183"/>
                    <a:pt x="81" y="183"/>
                    <a:pt x="80" y="183"/>
                  </a:cubicBezTo>
                  <a:cubicBezTo>
                    <a:pt x="80" y="185"/>
                    <a:pt x="80" y="185"/>
                    <a:pt x="79" y="186"/>
                  </a:cubicBezTo>
                  <a:cubicBezTo>
                    <a:pt x="79" y="186"/>
                    <a:pt x="80" y="186"/>
                    <a:pt x="80" y="187"/>
                  </a:cubicBezTo>
                  <a:cubicBezTo>
                    <a:pt x="80" y="187"/>
                    <a:pt x="79" y="187"/>
                    <a:pt x="79" y="187"/>
                  </a:cubicBezTo>
                  <a:cubicBezTo>
                    <a:pt x="79" y="187"/>
                    <a:pt x="80" y="188"/>
                    <a:pt x="80" y="188"/>
                  </a:cubicBezTo>
                  <a:cubicBezTo>
                    <a:pt x="79" y="189"/>
                    <a:pt x="79" y="190"/>
                    <a:pt x="79" y="191"/>
                  </a:cubicBezTo>
                  <a:cubicBezTo>
                    <a:pt x="79" y="192"/>
                    <a:pt x="79" y="191"/>
                    <a:pt x="79" y="192"/>
                  </a:cubicBezTo>
                  <a:cubicBezTo>
                    <a:pt x="79" y="192"/>
                    <a:pt x="79" y="192"/>
                    <a:pt x="78" y="192"/>
                  </a:cubicBezTo>
                  <a:cubicBezTo>
                    <a:pt x="78" y="193"/>
                    <a:pt x="79" y="193"/>
                    <a:pt x="79" y="193"/>
                  </a:cubicBezTo>
                  <a:cubicBezTo>
                    <a:pt x="78" y="193"/>
                    <a:pt x="78" y="194"/>
                    <a:pt x="79" y="194"/>
                  </a:cubicBezTo>
                  <a:cubicBezTo>
                    <a:pt x="79" y="195"/>
                    <a:pt x="78" y="194"/>
                    <a:pt x="78" y="195"/>
                  </a:cubicBezTo>
                  <a:cubicBezTo>
                    <a:pt x="78" y="195"/>
                    <a:pt x="78" y="196"/>
                    <a:pt x="78" y="197"/>
                  </a:cubicBezTo>
                  <a:cubicBezTo>
                    <a:pt x="78" y="197"/>
                    <a:pt x="78" y="197"/>
                    <a:pt x="78" y="197"/>
                  </a:cubicBezTo>
                  <a:cubicBezTo>
                    <a:pt x="78" y="198"/>
                    <a:pt x="78" y="199"/>
                    <a:pt x="78" y="199"/>
                  </a:cubicBezTo>
                  <a:cubicBezTo>
                    <a:pt x="77" y="199"/>
                    <a:pt x="77" y="200"/>
                    <a:pt x="77" y="200"/>
                  </a:cubicBezTo>
                  <a:cubicBezTo>
                    <a:pt x="77" y="200"/>
                    <a:pt x="77" y="200"/>
                    <a:pt x="77" y="201"/>
                  </a:cubicBezTo>
                  <a:cubicBezTo>
                    <a:pt x="77" y="201"/>
                    <a:pt x="77" y="201"/>
                    <a:pt x="77" y="202"/>
                  </a:cubicBezTo>
                  <a:cubicBezTo>
                    <a:pt x="77" y="202"/>
                    <a:pt x="77" y="202"/>
                    <a:pt x="77" y="202"/>
                  </a:cubicBezTo>
                  <a:cubicBezTo>
                    <a:pt x="77" y="203"/>
                    <a:pt x="77" y="204"/>
                    <a:pt x="77" y="204"/>
                  </a:cubicBezTo>
                  <a:cubicBezTo>
                    <a:pt x="77" y="205"/>
                    <a:pt x="78" y="204"/>
                    <a:pt x="78" y="204"/>
                  </a:cubicBezTo>
                  <a:cubicBezTo>
                    <a:pt x="78" y="205"/>
                    <a:pt x="78" y="206"/>
                    <a:pt x="78" y="206"/>
                  </a:cubicBezTo>
                  <a:cubicBezTo>
                    <a:pt x="78" y="206"/>
                    <a:pt x="78" y="207"/>
                    <a:pt x="78" y="207"/>
                  </a:cubicBezTo>
                  <a:cubicBezTo>
                    <a:pt x="78" y="208"/>
                    <a:pt x="78" y="209"/>
                    <a:pt x="77" y="209"/>
                  </a:cubicBezTo>
                  <a:cubicBezTo>
                    <a:pt x="77" y="211"/>
                    <a:pt x="77" y="211"/>
                    <a:pt x="76" y="212"/>
                  </a:cubicBezTo>
                  <a:cubicBezTo>
                    <a:pt x="76" y="212"/>
                    <a:pt x="75" y="213"/>
                    <a:pt x="75" y="213"/>
                  </a:cubicBezTo>
                  <a:cubicBezTo>
                    <a:pt x="75" y="214"/>
                    <a:pt x="75" y="214"/>
                    <a:pt x="75" y="215"/>
                  </a:cubicBezTo>
                  <a:cubicBezTo>
                    <a:pt x="75" y="215"/>
                    <a:pt x="75" y="216"/>
                    <a:pt x="75" y="216"/>
                  </a:cubicBezTo>
                  <a:cubicBezTo>
                    <a:pt x="75" y="216"/>
                    <a:pt x="75" y="217"/>
                    <a:pt x="75" y="218"/>
                  </a:cubicBezTo>
                  <a:cubicBezTo>
                    <a:pt x="75" y="219"/>
                    <a:pt x="75" y="219"/>
                    <a:pt x="75" y="219"/>
                  </a:cubicBezTo>
                  <a:cubicBezTo>
                    <a:pt x="74" y="220"/>
                    <a:pt x="75" y="221"/>
                    <a:pt x="75" y="221"/>
                  </a:cubicBezTo>
                  <a:cubicBezTo>
                    <a:pt x="75" y="222"/>
                    <a:pt x="75" y="222"/>
                    <a:pt x="75" y="222"/>
                  </a:cubicBezTo>
                  <a:cubicBezTo>
                    <a:pt x="76" y="222"/>
                    <a:pt x="75" y="223"/>
                    <a:pt x="76" y="223"/>
                  </a:cubicBezTo>
                  <a:cubicBezTo>
                    <a:pt x="76" y="223"/>
                    <a:pt x="76" y="223"/>
                    <a:pt x="75" y="224"/>
                  </a:cubicBezTo>
                  <a:cubicBezTo>
                    <a:pt x="75" y="224"/>
                    <a:pt x="74" y="223"/>
                    <a:pt x="74" y="224"/>
                  </a:cubicBezTo>
                  <a:cubicBezTo>
                    <a:pt x="74" y="226"/>
                    <a:pt x="74" y="226"/>
                    <a:pt x="74" y="226"/>
                  </a:cubicBezTo>
                  <a:cubicBezTo>
                    <a:pt x="73" y="227"/>
                    <a:pt x="73" y="231"/>
                    <a:pt x="73" y="233"/>
                  </a:cubicBezTo>
                  <a:cubicBezTo>
                    <a:pt x="72" y="235"/>
                    <a:pt x="72" y="236"/>
                    <a:pt x="72" y="238"/>
                  </a:cubicBezTo>
                  <a:cubicBezTo>
                    <a:pt x="72" y="238"/>
                    <a:pt x="72" y="238"/>
                    <a:pt x="72" y="239"/>
                  </a:cubicBezTo>
                  <a:cubicBezTo>
                    <a:pt x="72" y="240"/>
                    <a:pt x="72" y="241"/>
                    <a:pt x="72" y="242"/>
                  </a:cubicBezTo>
                  <a:cubicBezTo>
                    <a:pt x="72" y="242"/>
                    <a:pt x="71" y="243"/>
                    <a:pt x="71" y="243"/>
                  </a:cubicBezTo>
                  <a:cubicBezTo>
                    <a:pt x="71" y="244"/>
                    <a:pt x="71" y="245"/>
                    <a:pt x="71" y="245"/>
                  </a:cubicBezTo>
                  <a:cubicBezTo>
                    <a:pt x="71" y="245"/>
                    <a:pt x="71" y="245"/>
                    <a:pt x="71" y="245"/>
                  </a:cubicBezTo>
                  <a:cubicBezTo>
                    <a:pt x="71" y="246"/>
                    <a:pt x="71" y="248"/>
                    <a:pt x="71" y="249"/>
                  </a:cubicBezTo>
                  <a:cubicBezTo>
                    <a:pt x="70" y="251"/>
                    <a:pt x="70" y="254"/>
                    <a:pt x="70" y="256"/>
                  </a:cubicBezTo>
                  <a:cubicBezTo>
                    <a:pt x="70" y="257"/>
                    <a:pt x="69" y="258"/>
                    <a:pt x="69" y="260"/>
                  </a:cubicBezTo>
                  <a:cubicBezTo>
                    <a:pt x="69" y="260"/>
                    <a:pt x="69" y="260"/>
                    <a:pt x="69" y="260"/>
                  </a:cubicBezTo>
                  <a:cubicBezTo>
                    <a:pt x="69" y="260"/>
                    <a:pt x="69" y="260"/>
                    <a:pt x="69" y="260"/>
                  </a:cubicBezTo>
                  <a:cubicBezTo>
                    <a:pt x="69" y="261"/>
                    <a:pt x="69" y="261"/>
                    <a:pt x="69" y="261"/>
                  </a:cubicBezTo>
                  <a:cubicBezTo>
                    <a:pt x="69" y="265"/>
                    <a:pt x="68" y="269"/>
                    <a:pt x="67" y="273"/>
                  </a:cubicBezTo>
                  <a:cubicBezTo>
                    <a:pt x="67" y="274"/>
                    <a:pt x="67" y="274"/>
                    <a:pt x="67" y="274"/>
                  </a:cubicBezTo>
                  <a:cubicBezTo>
                    <a:pt x="67" y="274"/>
                    <a:pt x="67" y="274"/>
                    <a:pt x="67" y="274"/>
                  </a:cubicBezTo>
                  <a:cubicBezTo>
                    <a:pt x="67" y="274"/>
                    <a:pt x="67" y="275"/>
                    <a:pt x="67" y="275"/>
                  </a:cubicBezTo>
                  <a:cubicBezTo>
                    <a:pt x="67" y="275"/>
                    <a:pt x="67" y="276"/>
                    <a:pt x="67" y="276"/>
                  </a:cubicBezTo>
                  <a:cubicBezTo>
                    <a:pt x="67" y="277"/>
                    <a:pt x="66" y="278"/>
                    <a:pt x="67" y="279"/>
                  </a:cubicBezTo>
                  <a:cubicBezTo>
                    <a:pt x="66" y="280"/>
                    <a:pt x="66" y="282"/>
                    <a:pt x="66" y="283"/>
                  </a:cubicBezTo>
                  <a:cubicBezTo>
                    <a:pt x="66" y="283"/>
                    <a:pt x="65" y="284"/>
                    <a:pt x="65" y="284"/>
                  </a:cubicBezTo>
                  <a:cubicBezTo>
                    <a:pt x="65" y="285"/>
                    <a:pt x="65" y="286"/>
                    <a:pt x="64" y="287"/>
                  </a:cubicBezTo>
                  <a:cubicBezTo>
                    <a:pt x="63" y="288"/>
                    <a:pt x="63" y="288"/>
                    <a:pt x="62" y="289"/>
                  </a:cubicBezTo>
                  <a:cubicBezTo>
                    <a:pt x="61" y="289"/>
                    <a:pt x="61" y="289"/>
                    <a:pt x="61" y="289"/>
                  </a:cubicBezTo>
                  <a:cubicBezTo>
                    <a:pt x="61" y="289"/>
                    <a:pt x="61" y="289"/>
                    <a:pt x="61" y="289"/>
                  </a:cubicBezTo>
                  <a:cubicBezTo>
                    <a:pt x="61" y="290"/>
                    <a:pt x="60" y="290"/>
                    <a:pt x="60" y="290"/>
                  </a:cubicBezTo>
                  <a:cubicBezTo>
                    <a:pt x="59" y="290"/>
                    <a:pt x="59" y="290"/>
                    <a:pt x="58" y="290"/>
                  </a:cubicBezTo>
                  <a:cubicBezTo>
                    <a:pt x="56" y="290"/>
                    <a:pt x="55" y="290"/>
                    <a:pt x="54" y="289"/>
                  </a:cubicBezTo>
                  <a:cubicBezTo>
                    <a:pt x="54" y="289"/>
                    <a:pt x="54" y="289"/>
                    <a:pt x="54" y="289"/>
                  </a:cubicBezTo>
                  <a:cubicBezTo>
                    <a:pt x="53" y="289"/>
                    <a:pt x="53" y="289"/>
                    <a:pt x="53" y="288"/>
                  </a:cubicBezTo>
                  <a:cubicBezTo>
                    <a:pt x="52" y="288"/>
                    <a:pt x="52" y="287"/>
                    <a:pt x="51" y="287"/>
                  </a:cubicBezTo>
                  <a:cubicBezTo>
                    <a:pt x="51" y="286"/>
                    <a:pt x="51" y="286"/>
                    <a:pt x="51" y="285"/>
                  </a:cubicBezTo>
                  <a:cubicBezTo>
                    <a:pt x="51" y="285"/>
                    <a:pt x="51" y="284"/>
                    <a:pt x="51" y="284"/>
                  </a:cubicBezTo>
                  <a:cubicBezTo>
                    <a:pt x="50" y="283"/>
                    <a:pt x="50" y="283"/>
                    <a:pt x="50" y="283"/>
                  </a:cubicBezTo>
                  <a:cubicBezTo>
                    <a:pt x="50" y="281"/>
                    <a:pt x="50" y="280"/>
                    <a:pt x="49" y="279"/>
                  </a:cubicBezTo>
                  <a:cubicBezTo>
                    <a:pt x="49" y="278"/>
                    <a:pt x="49" y="277"/>
                    <a:pt x="49" y="276"/>
                  </a:cubicBezTo>
                  <a:cubicBezTo>
                    <a:pt x="49" y="275"/>
                    <a:pt x="49" y="274"/>
                    <a:pt x="48" y="273"/>
                  </a:cubicBezTo>
                  <a:cubicBezTo>
                    <a:pt x="48" y="272"/>
                    <a:pt x="48" y="270"/>
                    <a:pt x="47" y="269"/>
                  </a:cubicBezTo>
                  <a:cubicBezTo>
                    <a:pt x="47" y="269"/>
                    <a:pt x="48" y="268"/>
                    <a:pt x="47" y="268"/>
                  </a:cubicBezTo>
                  <a:cubicBezTo>
                    <a:pt x="47" y="268"/>
                    <a:pt x="47" y="268"/>
                    <a:pt x="47" y="267"/>
                  </a:cubicBezTo>
                  <a:cubicBezTo>
                    <a:pt x="47" y="267"/>
                    <a:pt x="47" y="266"/>
                    <a:pt x="47" y="266"/>
                  </a:cubicBezTo>
                  <a:cubicBezTo>
                    <a:pt x="47" y="266"/>
                    <a:pt x="47" y="266"/>
                    <a:pt x="47" y="265"/>
                  </a:cubicBezTo>
                  <a:cubicBezTo>
                    <a:pt x="47" y="265"/>
                    <a:pt x="47" y="264"/>
                    <a:pt x="47" y="263"/>
                  </a:cubicBezTo>
                  <a:cubicBezTo>
                    <a:pt x="46" y="262"/>
                    <a:pt x="46" y="261"/>
                    <a:pt x="46" y="259"/>
                  </a:cubicBezTo>
                  <a:cubicBezTo>
                    <a:pt x="46" y="259"/>
                    <a:pt x="45" y="259"/>
                    <a:pt x="45" y="258"/>
                  </a:cubicBezTo>
                  <a:cubicBezTo>
                    <a:pt x="45" y="258"/>
                    <a:pt x="46" y="258"/>
                    <a:pt x="46" y="257"/>
                  </a:cubicBezTo>
                  <a:cubicBezTo>
                    <a:pt x="45" y="256"/>
                    <a:pt x="45" y="255"/>
                    <a:pt x="45" y="254"/>
                  </a:cubicBezTo>
                  <a:cubicBezTo>
                    <a:pt x="45" y="253"/>
                    <a:pt x="45" y="252"/>
                    <a:pt x="44" y="251"/>
                  </a:cubicBezTo>
                  <a:cubicBezTo>
                    <a:pt x="44" y="250"/>
                    <a:pt x="45" y="249"/>
                    <a:pt x="44" y="249"/>
                  </a:cubicBezTo>
                  <a:cubicBezTo>
                    <a:pt x="44" y="249"/>
                    <a:pt x="43" y="249"/>
                    <a:pt x="43" y="249"/>
                  </a:cubicBezTo>
                  <a:cubicBezTo>
                    <a:pt x="43" y="248"/>
                    <a:pt x="44" y="248"/>
                    <a:pt x="44" y="247"/>
                  </a:cubicBezTo>
                  <a:cubicBezTo>
                    <a:pt x="44" y="246"/>
                    <a:pt x="43" y="246"/>
                    <a:pt x="43" y="24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xmlns="" id="{574574AC-9B08-8A44-A9E7-A592FB457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1" y="1768"/>
              <a:ext cx="1198" cy="1060"/>
            </a:xfrm>
            <a:custGeom>
              <a:avLst/>
              <a:gdLst>
                <a:gd name="T0" fmla="*/ 241 w 280"/>
                <a:gd name="T1" fmla="*/ 22 h 253"/>
                <a:gd name="T2" fmla="*/ 241 w 280"/>
                <a:gd name="T3" fmla="*/ 41 h 253"/>
                <a:gd name="T4" fmla="*/ 242 w 280"/>
                <a:gd name="T5" fmla="*/ 54 h 253"/>
                <a:gd name="T6" fmla="*/ 264 w 280"/>
                <a:gd name="T7" fmla="*/ 47 h 253"/>
                <a:gd name="T8" fmla="*/ 280 w 280"/>
                <a:gd name="T9" fmla="*/ 51 h 253"/>
                <a:gd name="T10" fmla="*/ 271 w 280"/>
                <a:gd name="T11" fmla="*/ 65 h 253"/>
                <a:gd name="T12" fmla="*/ 231 w 280"/>
                <a:gd name="T13" fmla="*/ 81 h 253"/>
                <a:gd name="T14" fmla="*/ 199 w 280"/>
                <a:gd name="T15" fmla="*/ 98 h 253"/>
                <a:gd name="T16" fmla="*/ 175 w 280"/>
                <a:gd name="T17" fmla="*/ 112 h 253"/>
                <a:gd name="T18" fmla="*/ 154 w 280"/>
                <a:gd name="T19" fmla="*/ 125 h 253"/>
                <a:gd name="T20" fmla="*/ 138 w 280"/>
                <a:gd name="T21" fmla="*/ 142 h 253"/>
                <a:gd name="T22" fmla="*/ 138 w 280"/>
                <a:gd name="T23" fmla="*/ 159 h 253"/>
                <a:gd name="T24" fmla="*/ 138 w 280"/>
                <a:gd name="T25" fmla="*/ 181 h 253"/>
                <a:gd name="T26" fmla="*/ 137 w 280"/>
                <a:gd name="T27" fmla="*/ 193 h 253"/>
                <a:gd name="T28" fmla="*/ 136 w 280"/>
                <a:gd name="T29" fmla="*/ 203 h 253"/>
                <a:gd name="T30" fmla="*/ 138 w 280"/>
                <a:gd name="T31" fmla="*/ 215 h 253"/>
                <a:gd name="T32" fmla="*/ 140 w 280"/>
                <a:gd name="T33" fmla="*/ 225 h 253"/>
                <a:gd name="T34" fmla="*/ 143 w 280"/>
                <a:gd name="T35" fmla="*/ 236 h 253"/>
                <a:gd name="T36" fmla="*/ 142 w 280"/>
                <a:gd name="T37" fmla="*/ 246 h 253"/>
                <a:gd name="T38" fmla="*/ 121 w 280"/>
                <a:gd name="T39" fmla="*/ 236 h 253"/>
                <a:gd name="T40" fmla="*/ 122 w 280"/>
                <a:gd name="T41" fmla="*/ 209 h 253"/>
                <a:gd name="T42" fmla="*/ 122 w 280"/>
                <a:gd name="T43" fmla="*/ 176 h 253"/>
                <a:gd name="T44" fmla="*/ 115 w 280"/>
                <a:gd name="T45" fmla="*/ 153 h 253"/>
                <a:gd name="T46" fmla="*/ 94 w 280"/>
                <a:gd name="T47" fmla="*/ 169 h 253"/>
                <a:gd name="T48" fmla="*/ 70 w 280"/>
                <a:gd name="T49" fmla="*/ 189 h 253"/>
                <a:gd name="T50" fmla="*/ 40 w 280"/>
                <a:gd name="T51" fmla="*/ 217 h 253"/>
                <a:gd name="T52" fmla="*/ 23 w 280"/>
                <a:gd name="T53" fmla="*/ 235 h 253"/>
                <a:gd name="T54" fmla="*/ 1 w 280"/>
                <a:gd name="T55" fmla="*/ 236 h 253"/>
                <a:gd name="T56" fmla="*/ 21 w 280"/>
                <a:gd name="T57" fmla="*/ 210 h 253"/>
                <a:gd name="T58" fmla="*/ 49 w 280"/>
                <a:gd name="T59" fmla="*/ 185 h 253"/>
                <a:gd name="T60" fmla="*/ 69 w 280"/>
                <a:gd name="T61" fmla="*/ 169 h 253"/>
                <a:gd name="T62" fmla="*/ 85 w 280"/>
                <a:gd name="T63" fmla="*/ 156 h 253"/>
                <a:gd name="T64" fmla="*/ 110 w 280"/>
                <a:gd name="T65" fmla="*/ 138 h 253"/>
                <a:gd name="T66" fmla="*/ 122 w 280"/>
                <a:gd name="T67" fmla="*/ 125 h 253"/>
                <a:gd name="T68" fmla="*/ 101 w 280"/>
                <a:gd name="T69" fmla="*/ 126 h 253"/>
                <a:gd name="T70" fmla="*/ 90 w 280"/>
                <a:gd name="T71" fmla="*/ 100 h 253"/>
                <a:gd name="T72" fmla="*/ 97 w 280"/>
                <a:gd name="T73" fmla="*/ 65 h 253"/>
                <a:gd name="T74" fmla="*/ 111 w 280"/>
                <a:gd name="T75" fmla="*/ 52 h 253"/>
                <a:gd name="T76" fmla="*/ 112 w 280"/>
                <a:gd name="T77" fmla="*/ 69 h 253"/>
                <a:gd name="T78" fmla="*/ 106 w 280"/>
                <a:gd name="T79" fmla="*/ 93 h 253"/>
                <a:gd name="T80" fmla="*/ 119 w 280"/>
                <a:gd name="T81" fmla="*/ 105 h 253"/>
                <a:gd name="T82" fmla="*/ 125 w 280"/>
                <a:gd name="T83" fmla="*/ 71 h 253"/>
                <a:gd name="T84" fmla="*/ 135 w 280"/>
                <a:gd name="T85" fmla="*/ 42 h 253"/>
                <a:gd name="T86" fmla="*/ 143 w 280"/>
                <a:gd name="T87" fmla="*/ 59 h 253"/>
                <a:gd name="T88" fmla="*/ 140 w 280"/>
                <a:gd name="T89" fmla="*/ 90 h 253"/>
                <a:gd name="T90" fmla="*/ 139 w 280"/>
                <a:gd name="T91" fmla="*/ 109 h 253"/>
                <a:gd name="T92" fmla="*/ 161 w 280"/>
                <a:gd name="T93" fmla="*/ 105 h 253"/>
                <a:gd name="T94" fmla="*/ 177 w 280"/>
                <a:gd name="T95" fmla="*/ 94 h 253"/>
                <a:gd name="T96" fmla="*/ 197 w 280"/>
                <a:gd name="T97" fmla="*/ 84 h 253"/>
                <a:gd name="T98" fmla="*/ 216 w 280"/>
                <a:gd name="T99" fmla="*/ 73 h 253"/>
                <a:gd name="T100" fmla="*/ 225 w 280"/>
                <a:gd name="T101" fmla="*/ 63 h 253"/>
                <a:gd name="T102" fmla="*/ 223 w 280"/>
                <a:gd name="T103" fmla="*/ 38 h 253"/>
                <a:gd name="T104" fmla="*/ 212 w 280"/>
                <a:gd name="T105" fmla="*/ 23 h 253"/>
                <a:gd name="T106" fmla="*/ 206 w 280"/>
                <a:gd name="T107" fmla="*/ 38 h 253"/>
                <a:gd name="T108" fmla="*/ 204 w 280"/>
                <a:gd name="T109" fmla="*/ 49 h 253"/>
                <a:gd name="T110" fmla="*/ 204 w 280"/>
                <a:gd name="T111" fmla="*/ 62 h 253"/>
                <a:gd name="T112" fmla="*/ 197 w 280"/>
                <a:gd name="T113" fmla="*/ 75 h 253"/>
                <a:gd name="T114" fmla="*/ 186 w 280"/>
                <a:gd name="T115" fmla="*/ 61 h 253"/>
                <a:gd name="T116" fmla="*/ 191 w 280"/>
                <a:gd name="T117" fmla="*/ 19 h 253"/>
                <a:gd name="T118" fmla="*/ 207 w 280"/>
                <a:gd name="T119" fmla="*/ 13 h 253"/>
                <a:gd name="T120" fmla="*/ 229 w 280"/>
                <a:gd name="T121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0" h="253">
                  <a:moveTo>
                    <a:pt x="241" y="8"/>
                  </a:moveTo>
                  <a:cubicBezTo>
                    <a:pt x="241" y="8"/>
                    <a:pt x="241" y="8"/>
                    <a:pt x="240" y="8"/>
                  </a:cubicBezTo>
                  <a:cubicBezTo>
                    <a:pt x="240" y="9"/>
                    <a:pt x="240" y="10"/>
                    <a:pt x="241" y="10"/>
                  </a:cubicBezTo>
                  <a:cubicBezTo>
                    <a:pt x="241" y="11"/>
                    <a:pt x="241" y="11"/>
                    <a:pt x="241" y="11"/>
                  </a:cubicBezTo>
                  <a:cubicBezTo>
                    <a:pt x="241" y="12"/>
                    <a:pt x="242" y="12"/>
                    <a:pt x="242" y="12"/>
                  </a:cubicBezTo>
                  <a:cubicBezTo>
                    <a:pt x="241" y="12"/>
                    <a:pt x="241" y="13"/>
                    <a:pt x="240" y="13"/>
                  </a:cubicBezTo>
                  <a:cubicBezTo>
                    <a:pt x="240" y="14"/>
                    <a:pt x="240" y="15"/>
                    <a:pt x="240" y="16"/>
                  </a:cubicBezTo>
                  <a:cubicBezTo>
                    <a:pt x="241" y="16"/>
                    <a:pt x="241" y="15"/>
                    <a:pt x="241" y="16"/>
                  </a:cubicBezTo>
                  <a:cubicBezTo>
                    <a:pt x="241" y="16"/>
                    <a:pt x="241" y="17"/>
                    <a:pt x="241" y="17"/>
                  </a:cubicBezTo>
                  <a:cubicBezTo>
                    <a:pt x="241" y="18"/>
                    <a:pt x="242" y="18"/>
                    <a:pt x="242" y="18"/>
                  </a:cubicBezTo>
                  <a:cubicBezTo>
                    <a:pt x="241" y="18"/>
                    <a:pt x="241" y="18"/>
                    <a:pt x="241" y="18"/>
                  </a:cubicBezTo>
                  <a:cubicBezTo>
                    <a:pt x="240" y="18"/>
                    <a:pt x="241" y="19"/>
                    <a:pt x="241" y="19"/>
                  </a:cubicBezTo>
                  <a:cubicBezTo>
                    <a:pt x="240" y="20"/>
                    <a:pt x="241" y="19"/>
                    <a:pt x="241" y="20"/>
                  </a:cubicBezTo>
                  <a:cubicBezTo>
                    <a:pt x="241" y="20"/>
                    <a:pt x="241" y="20"/>
                    <a:pt x="241" y="20"/>
                  </a:cubicBezTo>
                  <a:cubicBezTo>
                    <a:pt x="241" y="21"/>
                    <a:pt x="241" y="22"/>
                    <a:pt x="241" y="22"/>
                  </a:cubicBezTo>
                  <a:cubicBezTo>
                    <a:pt x="241" y="22"/>
                    <a:pt x="241" y="22"/>
                    <a:pt x="241" y="22"/>
                  </a:cubicBezTo>
                  <a:cubicBezTo>
                    <a:pt x="241" y="23"/>
                    <a:pt x="240" y="22"/>
                    <a:pt x="240" y="23"/>
                  </a:cubicBezTo>
                  <a:cubicBezTo>
                    <a:pt x="240" y="24"/>
                    <a:pt x="240" y="24"/>
                    <a:pt x="241" y="24"/>
                  </a:cubicBezTo>
                  <a:cubicBezTo>
                    <a:pt x="241" y="25"/>
                    <a:pt x="240" y="24"/>
                    <a:pt x="240" y="25"/>
                  </a:cubicBezTo>
                  <a:cubicBezTo>
                    <a:pt x="240" y="26"/>
                    <a:pt x="240" y="26"/>
                    <a:pt x="241" y="26"/>
                  </a:cubicBezTo>
                  <a:cubicBezTo>
                    <a:pt x="241" y="26"/>
                    <a:pt x="240" y="26"/>
                    <a:pt x="240" y="26"/>
                  </a:cubicBezTo>
                  <a:cubicBezTo>
                    <a:pt x="240" y="28"/>
                    <a:pt x="240" y="31"/>
                    <a:pt x="240" y="34"/>
                  </a:cubicBezTo>
                  <a:cubicBezTo>
                    <a:pt x="240" y="34"/>
                    <a:pt x="241" y="34"/>
                    <a:pt x="241" y="35"/>
                  </a:cubicBezTo>
                  <a:cubicBezTo>
                    <a:pt x="241" y="35"/>
                    <a:pt x="240" y="35"/>
                    <a:pt x="240" y="35"/>
                  </a:cubicBezTo>
                  <a:cubicBezTo>
                    <a:pt x="240" y="35"/>
                    <a:pt x="240" y="36"/>
                    <a:pt x="240" y="36"/>
                  </a:cubicBezTo>
                  <a:cubicBezTo>
                    <a:pt x="240" y="36"/>
                    <a:pt x="240" y="36"/>
                    <a:pt x="240" y="37"/>
                  </a:cubicBezTo>
                  <a:cubicBezTo>
                    <a:pt x="240" y="37"/>
                    <a:pt x="240" y="37"/>
                    <a:pt x="240" y="38"/>
                  </a:cubicBezTo>
                  <a:cubicBezTo>
                    <a:pt x="240" y="38"/>
                    <a:pt x="240" y="38"/>
                    <a:pt x="241" y="39"/>
                  </a:cubicBezTo>
                  <a:cubicBezTo>
                    <a:pt x="241" y="39"/>
                    <a:pt x="241" y="39"/>
                    <a:pt x="240" y="39"/>
                  </a:cubicBezTo>
                  <a:cubicBezTo>
                    <a:pt x="240" y="40"/>
                    <a:pt x="241" y="40"/>
                    <a:pt x="241" y="41"/>
                  </a:cubicBezTo>
                  <a:cubicBezTo>
                    <a:pt x="240" y="40"/>
                    <a:pt x="240" y="42"/>
                    <a:pt x="240" y="43"/>
                  </a:cubicBezTo>
                  <a:cubicBezTo>
                    <a:pt x="240" y="44"/>
                    <a:pt x="240" y="43"/>
                    <a:pt x="240" y="43"/>
                  </a:cubicBezTo>
                  <a:cubicBezTo>
                    <a:pt x="240" y="44"/>
                    <a:pt x="240" y="44"/>
                    <a:pt x="240" y="44"/>
                  </a:cubicBezTo>
                  <a:cubicBezTo>
                    <a:pt x="240" y="44"/>
                    <a:pt x="240" y="43"/>
                    <a:pt x="241" y="44"/>
                  </a:cubicBezTo>
                  <a:cubicBezTo>
                    <a:pt x="241" y="45"/>
                    <a:pt x="241" y="45"/>
                    <a:pt x="240" y="45"/>
                  </a:cubicBezTo>
                  <a:cubicBezTo>
                    <a:pt x="240" y="45"/>
                    <a:pt x="240" y="45"/>
                    <a:pt x="240" y="45"/>
                  </a:cubicBezTo>
                  <a:cubicBezTo>
                    <a:pt x="240" y="46"/>
                    <a:pt x="240" y="46"/>
                    <a:pt x="241" y="46"/>
                  </a:cubicBezTo>
                  <a:cubicBezTo>
                    <a:pt x="241" y="46"/>
                    <a:pt x="241" y="47"/>
                    <a:pt x="240" y="47"/>
                  </a:cubicBezTo>
                  <a:cubicBezTo>
                    <a:pt x="240" y="48"/>
                    <a:pt x="240" y="48"/>
                    <a:pt x="240" y="49"/>
                  </a:cubicBezTo>
                  <a:cubicBezTo>
                    <a:pt x="240" y="49"/>
                    <a:pt x="241" y="49"/>
                    <a:pt x="241" y="49"/>
                  </a:cubicBezTo>
                  <a:cubicBezTo>
                    <a:pt x="241" y="49"/>
                    <a:pt x="240" y="50"/>
                    <a:pt x="241" y="50"/>
                  </a:cubicBezTo>
                  <a:cubicBezTo>
                    <a:pt x="241" y="51"/>
                    <a:pt x="242" y="50"/>
                    <a:pt x="242" y="51"/>
                  </a:cubicBezTo>
                  <a:cubicBezTo>
                    <a:pt x="242" y="52"/>
                    <a:pt x="240" y="51"/>
                    <a:pt x="241" y="52"/>
                  </a:cubicBezTo>
                  <a:cubicBezTo>
                    <a:pt x="241" y="53"/>
                    <a:pt x="241" y="52"/>
                    <a:pt x="242" y="52"/>
                  </a:cubicBezTo>
                  <a:cubicBezTo>
                    <a:pt x="242" y="53"/>
                    <a:pt x="242" y="53"/>
                    <a:pt x="242" y="54"/>
                  </a:cubicBezTo>
                  <a:cubicBezTo>
                    <a:pt x="242" y="54"/>
                    <a:pt x="242" y="54"/>
                    <a:pt x="242" y="54"/>
                  </a:cubicBezTo>
                  <a:cubicBezTo>
                    <a:pt x="242" y="55"/>
                    <a:pt x="243" y="54"/>
                    <a:pt x="243" y="54"/>
                  </a:cubicBezTo>
                  <a:cubicBezTo>
                    <a:pt x="243" y="55"/>
                    <a:pt x="243" y="55"/>
                    <a:pt x="244" y="56"/>
                  </a:cubicBezTo>
                  <a:cubicBezTo>
                    <a:pt x="244" y="56"/>
                    <a:pt x="245" y="56"/>
                    <a:pt x="246" y="56"/>
                  </a:cubicBezTo>
                  <a:cubicBezTo>
                    <a:pt x="246" y="56"/>
                    <a:pt x="247" y="56"/>
                    <a:pt x="248" y="56"/>
                  </a:cubicBezTo>
                  <a:cubicBezTo>
                    <a:pt x="248" y="55"/>
                    <a:pt x="249" y="55"/>
                    <a:pt x="249" y="55"/>
                  </a:cubicBezTo>
                  <a:cubicBezTo>
                    <a:pt x="249" y="55"/>
                    <a:pt x="249" y="55"/>
                    <a:pt x="250" y="55"/>
                  </a:cubicBezTo>
                  <a:cubicBezTo>
                    <a:pt x="251" y="54"/>
                    <a:pt x="252" y="54"/>
                    <a:pt x="253" y="53"/>
                  </a:cubicBezTo>
                  <a:cubicBezTo>
                    <a:pt x="254" y="53"/>
                    <a:pt x="254" y="53"/>
                    <a:pt x="255" y="52"/>
                  </a:cubicBezTo>
                  <a:cubicBezTo>
                    <a:pt x="255" y="52"/>
                    <a:pt x="256" y="52"/>
                    <a:pt x="257" y="51"/>
                  </a:cubicBezTo>
                  <a:cubicBezTo>
                    <a:pt x="257" y="51"/>
                    <a:pt x="258" y="51"/>
                    <a:pt x="258" y="51"/>
                  </a:cubicBezTo>
                  <a:cubicBezTo>
                    <a:pt x="259" y="50"/>
                    <a:pt x="260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2" y="49"/>
                    <a:pt x="262" y="49"/>
                    <a:pt x="262" y="49"/>
                  </a:cubicBezTo>
                  <a:cubicBezTo>
                    <a:pt x="263" y="48"/>
                    <a:pt x="263" y="48"/>
                    <a:pt x="264" y="47"/>
                  </a:cubicBezTo>
                  <a:cubicBezTo>
                    <a:pt x="264" y="47"/>
                    <a:pt x="265" y="47"/>
                    <a:pt x="265" y="47"/>
                  </a:cubicBezTo>
                  <a:cubicBezTo>
                    <a:pt x="265" y="47"/>
                    <a:pt x="266" y="47"/>
                    <a:pt x="266" y="47"/>
                  </a:cubicBezTo>
                  <a:cubicBezTo>
                    <a:pt x="266" y="46"/>
                    <a:pt x="267" y="46"/>
                    <a:pt x="267" y="46"/>
                  </a:cubicBezTo>
                  <a:cubicBezTo>
                    <a:pt x="268" y="46"/>
                    <a:pt x="268" y="46"/>
                    <a:pt x="268" y="46"/>
                  </a:cubicBezTo>
                  <a:cubicBezTo>
                    <a:pt x="269" y="46"/>
                    <a:pt x="270" y="46"/>
                    <a:pt x="270" y="46"/>
                  </a:cubicBezTo>
                  <a:cubicBezTo>
                    <a:pt x="272" y="46"/>
                    <a:pt x="273" y="46"/>
                    <a:pt x="275" y="47"/>
                  </a:cubicBezTo>
                  <a:cubicBezTo>
                    <a:pt x="275" y="47"/>
                    <a:pt x="275" y="46"/>
                    <a:pt x="275" y="46"/>
                  </a:cubicBezTo>
                  <a:cubicBezTo>
                    <a:pt x="276" y="46"/>
                    <a:pt x="276" y="47"/>
                    <a:pt x="276" y="47"/>
                  </a:cubicBezTo>
                  <a:cubicBezTo>
                    <a:pt x="276" y="47"/>
                    <a:pt x="277" y="46"/>
                    <a:pt x="277" y="47"/>
                  </a:cubicBezTo>
                  <a:cubicBezTo>
                    <a:pt x="277" y="47"/>
                    <a:pt x="277" y="47"/>
                    <a:pt x="278" y="48"/>
                  </a:cubicBezTo>
                  <a:cubicBezTo>
                    <a:pt x="278" y="48"/>
                    <a:pt x="278" y="48"/>
                    <a:pt x="278" y="48"/>
                  </a:cubicBezTo>
                  <a:cubicBezTo>
                    <a:pt x="278" y="48"/>
                    <a:pt x="278" y="48"/>
                    <a:pt x="278" y="49"/>
                  </a:cubicBezTo>
                  <a:cubicBezTo>
                    <a:pt x="278" y="49"/>
                    <a:pt x="278" y="49"/>
                    <a:pt x="279" y="49"/>
                  </a:cubicBezTo>
                  <a:cubicBezTo>
                    <a:pt x="279" y="50"/>
                    <a:pt x="279" y="50"/>
                    <a:pt x="279" y="50"/>
                  </a:cubicBezTo>
                  <a:cubicBezTo>
                    <a:pt x="280" y="50"/>
                    <a:pt x="279" y="51"/>
                    <a:pt x="280" y="51"/>
                  </a:cubicBezTo>
                  <a:cubicBezTo>
                    <a:pt x="280" y="51"/>
                    <a:pt x="280" y="51"/>
                    <a:pt x="280" y="52"/>
                  </a:cubicBezTo>
                  <a:cubicBezTo>
                    <a:pt x="280" y="52"/>
                    <a:pt x="280" y="52"/>
                    <a:pt x="280" y="52"/>
                  </a:cubicBezTo>
                  <a:cubicBezTo>
                    <a:pt x="280" y="53"/>
                    <a:pt x="280" y="53"/>
                    <a:pt x="279" y="54"/>
                  </a:cubicBezTo>
                  <a:cubicBezTo>
                    <a:pt x="279" y="54"/>
                    <a:pt x="280" y="53"/>
                    <a:pt x="280" y="54"/>
                  </a:cubicBezTo>
                  <a:cubicBezTo>
                    <a:pt x="280" y="54"/>
                    <a:pt x="280" y="54"/>
                    <a:pt x="280" y="55"/>
                  </a:cubicBezTo>
                  <a:cubicBezTo>
                    <a:pt x="279" y="55"/>
                    <a:pt x="279" y="56"/>
                    <a:pt x="279" y="56"/>
                  </a:cubicBezTo>
                  <a:cubicBezTo>
                    <a:pt x="279" y="57"/>
                    <a:pt x="279" y="56"/>
                    <a:pt x="278" y="57"/>
                  </a:cubicBezTo>
                  <a:cubicBezTo>
                    <a:pt x="279" y="57"/>
                    <a:pt x="278" y="58"/>
                    <a:pt x="278" y="58"/>
                  </a:cubicBezTo>
                  <a:cubicBezTo>
                    <a:pt x="278" y="58"/>
                    <a:pt x="278" y="58"/>
                    <a:pt x="278" y="58"/>
                  </a:cubicBezTo>
                  <a:cubicBezTo>
                    <a:pt x="277" y="59"/>
                    <a:pt x="276" y="60"/>
                    <a:pt x="276" y="61"/>
                  </a:cubicBezTo>
                  <a:cubicBezTo>
                    <a:pt x="275" y="61"/>
                    <a:pt x="275" y="62"/>
                    <a:pt x="274" y="63"/>
                  </a:cubicBezTo>
                  <a:cubicBezTo>
                    <a:pt x="274" y="63"/>
                    <a:pt x="274" y="63"/>
                    <a:pt x="273" y="63"/>
                  </a:cubicBezTo>
                  <a:cubicBezTo>
                    <a:pt x="273" y="63"/>
                    <a:pt x="273" y="64"/>
                    <a:pt x="272" y="64"/>
                  </a:cubicBezTo>
                  <a:cubicBezTo>
                    <a:pt x="272" y="64"/>
                    <a:pt x="272" y="64"/>
                    <a:pt x="272" y="64"/>
                  </a:cubicBezTo>
                  <a:cubicBezTo>
                    <a:pt x="272" y="64"/>
                    <a:pt x="271" y="65"/>
                    <a:pt x="271" y="65"/>
                  </a:cubicBezTo>
                  <a:cubicBezTo>
                    <a:pt x="271" y="65"/>
                    <a:pt x="271" y="65"/>
                    <a:pt x="270" y="65"/>
                  </a:cubicBezTo>
                  <a:cubicBezTo>
                    <a:pt x="270" y="65"/>
                    <a:pt x="270" y="65"/>
                    <a:pt x="270" y="65"/>
                  </a:cubicBezTo>
                  <a:cubicBezTo>
                    <a:pt x="270" y="65"/>
                    <a:pt x="270" y="66"/>
                    <a:pt x="269" y="66"/>
                  </a:cubicBezTo>
                  <a:cubicBezTo>
                    <a:pt x="268" y="67"/>
                    <a:pt x="266" y="67"/>
                    <a:pt x="264" y="68"/>
                  </a:cubicBezTo>
                  <a:cubicBezTo>
                    <a:pt x="259" y="69"/>
                    <a:pt x="254" y="71"/>
                    <a:pt x="250" y="72"/>
                  </a:cubicBezTo>
                  <a:cubicBezTo>
                    <a:pt x="249" y="73"/>
                    <a:pt x="248" y="73"/>
                    <a:pt x="248" y="73"/>
                  </a:cubicBezTo>
                  <a:cubicBezTo>
                    <a:pt x="247" y="74"/>
                    <a:pt x="246" y="74"/>
                    <a:pt x="245" y="74"/>
                  </a:cubicBezTo>
                  <a:cubicBezTo>
                    <a:pt x="245" y="75"/>
                    <a:pt x="243" y="75"/>
                    <a:pt x="243" y="76"/>
                  </a:cubicBezTo>
                  <a:cubicBezTo>
                    <a:pt x="242" y="76"/>
                    <a:pt x="242" y="76"/>
                    <a:pt x="242" y="76"/>
                  </a:cubicBezTo>
                  <a:cubicBezTo>
                    <a:pt x="242" y="76"/>
                    <a:pt x="242" y="76"/>
                    <a:pt x="241" y="76"/>
                  </a:cubicBezTo>
                  <a:cubicBezTo>
                    <a:pt x="240" y="76"/>
                    <a:pt x="239" y="77"/>
                    <a:pt x="238" y="78"/>
                  </a:cubicBezTo>
                  <a:cubicBezTo>
                    <a:pt x="238" y="78"/>
                    <a:pt x="237" y="78"/>
                    <a:pt x="237" y="78"/>
                  </a:cubicBezTo>
                  <a:cubicBezTo>
                    <a:pt x="236" y="78"/>
                    <a:pt x="235" y="79"/>
                    <a:pt x="234" y="80"/>
                  </a:cubicBezTo>
                  <a:cubicBezTo>
                    <a:pt x="233" y="80"/>
                    <a:pt x="232" y="80"/>
                    <a:pt x="232" y="80"/>
                  </a:cubicBezTo>
                  <a:cubicBezTo>
                    <a:pt x="232" y="80"/>
                    <a:pt x="232" y="81"/>
                    <a:pt x="231" y="81"/>
                  </a:cubicBezTo>
                  <a:cubicBezTo>
                    <a:pt x="231" y="81"/>
                    <a:pt x="230" y="81"/>
                    <a:pt x="230" y="81"/>
                  </a:cubicBezTo>
                  <a:cubicBezTo>
                    <a:pt x="230" y="81"/>
                    <a:pt x="230" y="82"/>
                    <a:pt x="229" y="82"/>
                  </a:cubicBezTo>
                  <a:cubicBezTo>
                    <a:pt x="229" y="82"/>
                    <a:pt x="229" y="82"/>
                    <a:pt x="229" y="82"/>
                  </a:cubicBezTo>
                  <a:cubicBezTo>
                    <a:pt x="228" y="82"/>
                    <a:pt x="228" y="83"/>
                    <a:pt x="228" y="83"/>
                  </a:cubicBezTo>
                  <a:cubicBezTo>
                    <a:pt x="227" y="83"/>
                    <a:pt x="227" y="83"/>
                    <a:pt x="226" y="83"/>
                  </a:cubicBezTo>
                  <a:cubicBezTo>
                    <a:pt x="226" y="84"/>
                    <a:pt x="225" y="84"/>
                    <a:pt x="225" y="84"/>
                  </a:cubicBezTo>
                  <a:cubicBezTo>
                    <a:pt x="224" y="84"/>
                    <a:pt x="224" y="85"/>
                    <a:pt x="223" y="85"/>
                  </a:cubicBezTo>
                  <a:cubicBezTo>
                    <a:pt x="222" y="86"/>
                    <a:pt x="221" y="86"/>
                    <a:pt x="220" y="87"/>
                  </a:cubicBezTo>
                  <a:cubicBezTo>
                    <a:pt x="219" y="87"/>
                    <a:pt x="219" y="88"/>
                    <a:pt x="218" y="88"/>
                  </a:cubicBezTo>
                  <a:cubicBezTo>
                    <a:pt x="217" y="88"/>
                    <a:pt x="216" y="89"/>
                    <a:pt x="215" y="89"/>
                  </a:cubicBezTo>
                  <a:cubicBezTo>
                    <a:pt x="214" y="90"/>
                    <a:pt x="212" y="91"/>
                    <a:pt x="210" y="92"/>
                  </a:cubicBezTo>
                  <a:cubicBezTo>
                    <a:pt x="209" y="92"/>
                    <a:pt x="208" y="93"/>
                    <a:pt x="207" y="94"/>
                  </a:cubicBezTo>
                  <a:cubicBezTo>
                    <a:pt x="207" y="94"/>
                    <a:pt x="207" y="94"/>
                    <a:pt x="206" y="94"/>
                  </a:cubicBezTo>
                  <a:cubicBezTo>
                    <a:pt x="205" y="95"/>
                    <a:pt x="204" y="95"/>
                    <a:pt x="203" y="96"/>
                  </a:cubicBezTo>
                  <a:cubicBezTo>
                    <a:pt x="202" y="97"/>
                    <a:pt x="200" y="97"/>
                    <a:pt x="199" y="98"/>
                  </a:cubicBezTo>
                  <a:cubicBezTo>
                    <a:pt x="199" y="98"/>
                    <a:pt x="199" y="98"/>
                    <a:pt x="198" y="98"/>
                  </a:cubicBezTo>
                  <a:cubicBezTo>
                    <a:pt x="198" y="99"/>
                    <a:pt x="198" y="99"/>
                    <a:pt x="198" y="99"/>
                  </a:cubicBezTo>
                  <a:cubicBezTo>
                    <a:pt x="197" y="99"/>
                    <a:pt x="197" y="99"/>
                    <a:pt x="197" y="99"/>
                  </a:cubicBezTo>
                  <a:cubicBezTo>
                    <a:pt x="196" y="99"/>
                    <a:pt x="196" y="100"/>
                    <a:pt x="196" y="100"/>
                  </a:cubicBezTo>
                  <a:cubicBezTo>
                    <a:pt x="194" y="101"/>
                    <a:pt x="192" y="102"/>
                    <a:pt x="190" y="103"/>
                  </a:cubicBezTo>
                  <a:cubicBezTo>
                    <a:pt x="189" y="103"/>
                    <a:pt x="189" y="104"/>
                    <a:pt x="189" y="104"/>
                  </a:cubicBezTo>
                  <a:cubicBezTo>
                    <a:pt x="188" y="104"/>
                    <a:pt x="188" y="104"/>
                    <a:pt x="188" y="105"/>
                  </a:cubicBezTo>
                  <a:cubicBezTo>
                    <a:pt x="187" y="105"/>
                    <a:pt x="187" y="105"/>
                    <a:pt x="187" y="105"/>
                  </a:cubicBezTo>
                  <a:cubicBezTo>
                    <a:pt x="186" y="105"/>
                    <a:pt x="185" y="106"/>
                    <a:pt x="184" y="106"/>
                  </a:cubicBezTo>
                  <a:cubicBezTo>
                    <a:pt x="184" y="107"/>
                    <a:pt x="183" y="107"/>
                    <a:pt x="182" y="108"/>
                  </a:cubicBezTo>
                  <a:cubicBezTo>
                    <a:pt x="181" y="108"/>
                    <a:pt x="180" y="109"/>
                    <a:pt x="179" y="109"/>
                  </a:cubicBezTo>
                  <a:cubicBezTo>
                    <a:pt x="179" y="110"/>
                    <a:pt x="178" y="110"/>
                    <a:pt x="177" y="110"/>
                  </a:cubicBezTo>
                  <a:cubicBezTo>
                    <a:pt x="177" y="111"/>
                    <a:pt x="176" y="111"/>
                    <a:pt x="176" y="111"/>
                  </a:cubicBezTo>
                  <a:cubicBezTo>
                    <a:pt x="176" y="111"/>
                    <a:pt x="175" y="112"/>
                    <a:pt x="175" y="112"/>
                  </a:cubicBezTo>
                  <a:cubicBezTo>
                    <a:pt x="175" y="112"/>
                    <a:pt x="175" y="112"/>
                    <a:pt x="175" y="112"/>
                  </a:cubicBezTo>
                  <a:cubicBezTo>
                    <a:pt x="175" y="112"/>
                    <a:pt x="174" y="113"/>
                    <a:pt x="173" y="113"/>
                  </a:cubicBezTo>
                  <a:cubicBezTo>
                    <a:pt x="172" y="114"/>
                    <a:pt x="171" y="114"/>
                    <a:pt x="170" y="115"/>
                  </a:cubicBezTo>
                  <a:cubicBezTo>
                    <a:pt x="169" y="116"/>
                    <a:pt x="168" y="116"/>
                    <a:pt x="167" y="117"/>
                  </a:cubicBezTo>
                  <a:cubicBezTo>
                    <a:pt x="167" y="117"/>
                    <a:pt x="166" y="117"/>
                    <a:pt x="166" y="118"/>
                  </a:cubicBezTo>
                  <a:cubicBezTo>
                    <a:pt x="165" y="118"/>
                    <a:pt x="164" y="119"/>
                    <a:pt x="163" y="119"/>
                  </a:cubicBezTo>
                  <a:cubicBezTo>
                    <a:pt x="163" y="120"/>
                    <a:pt x="162" y="120"/>
                    <a:pt x="162" y="120"/>
                  </a:cubicBezTo>
                  <a:cubicBezTo>
                    <a:pt x="161" y="120"/>
                    <a:pt x="161" y="121"/>
                    <a:pt x="160" y="121"/>
                  </a:cubicBezTo>
                  <a:cubicBezTo>
                    <a:pt x="160" y="121"/>
                    <a:pt x="160" y="121"/>
                    <a:pt x="160" y="122"/>
                  </a:cubicBezTo>
                  <a:cubicBezTo>
                    <a:pt x="160" y="122"/>
                    <a:pt x="159" y="122"/>
                    <a:pt x="159" y="122"/>
                  </a:cubicBezTo>
                  <a:cubicBezTo>
                    <a:pt x="159" y="122"/>
                    <a:pt x="159" y="122"/>
                    <a:pt x="158" y="122"/>
                  </a:cubicBezTo>
                  <a:cubicBezTo>
                    <a:pt x="158" y="122"/>
                    <a:pt x="158" y="122"/>
                    <a:pt x="158" y="123"/>
                  </a:cubicBezTo>
                  <a:cubicBezTo>
                    <a:pt x="158" y="123"/>
                    <a:pt x="157" y="123"/>
                    <a:pt x="157" y="123"/>
                  </a:cubicBezTo>
                  <a:cubicBezTo>
                    <a:pt x="157" y="123"/>
                    <a:pt x="157" y="124"/>
                    <a:pt x="156" y="124"/>
                  </a:cubicBezTo>
                  <a:cubicBezTo>
                    <a:pt x="156" y="124"/>
                    <a:pt x="156" y="124"/>
                    <a:pt x="156" y="124"/>
                  </a:cubicBezTo>
                  <a:cubicBezTo>
                    <a:pt x="156" y="124"/>
                    <a:pt x="155" y="124"/>
                    <a:pt x="154" y="125"/>
                  </a:cubicBezTo>
                  <a:cubicBezTo>
                    <a:pt x="154" y="125"/>
                    <a:pt x="154" y="125"/>
                    <a:pt x="153" y="125"/>
                  </a:cubicBezTo>
                  <a:cubicBezTo>
                    <a:pt x="153" y="126"/>
                    <a:pt x="152" y="126"/>
                    <a:pt x="152" y="127"/>
                  </a:cubicBezTo>
                  <a:cubicBezTo>
                    <a:pt x="151" y="127"/>
                    <a:pt x="151" y="127"/>
                    <a:pt x="151" y="127"/>
                  </a:cubicBezTo>
                  <a:cubicBezTo>
                    <a:pt x="151" y="127"/>
                    <a:pt x="151" y="127"/>
                    <a:pt x="151" y="127"/>
                  </a:cubicBezTo>
                  <a:cubicBezTo>
                    <a:pt x="151" y="127"/>
                    <a:pt x="150" y="128"/>
                    <a:pt x="150" y="128"/>
                  </a:cubicBezTo>
                  <a:cubicBezTo>
                    <a:pt x="149" y="128"/>
                    <a:pt x="148" y="129"/>
                    <a:pt x="148" y="129"/>
                  </a:cubicBezTo>
                  <a:cubicBezTo>
                    <a:pt x="148" y="129"/>
                    <a:pt x="147" y="130"/>
                    <a:pt x="147" y="130"/>
                  </a:cubicBezTo>
                  <a:cubicBezTo>
                    <a:pt x="146" y="131"/>
                    <a:pt x="144" y="132"/>
                    <a:pt x="142" y="133"/>
                  </a:cubicBezTo>
                  <a:cubicBezTo>
                    <a:pt x="142" y="134"/>
                    <a:pt x="142" y="134"/>
                    <a:pt x="141" y="135"/>
                  </a:cubicBezTo>
                  <a:cubicBezTo>
                    <a:pt x="140" y="135"/>
                    <a:pt x="140" y="136"/>
                    <a:pt x="139" y="135"/>
                  </a:cubicBezTo>
                  <a:cubicBezTo>
                    <a:pt x="139" y="136"/>
                    <a:pt x="139" y="136"/>
                    <a:pt x="138" y="137"/>
                  </a:cubicBezTo>
                  <a:cubicBezTo>
                    <a:pt x="139" y="137"/>
                    <a:pt x="139" y="138"/>
                    <a:pt x="138" y="139"/>
                  </a:cubicBezTo>
                  <a:cubicBezTo>
                    <a:pt x="138" y="139"/>
                    <a:pt x="139" y="139"/>
                    <a:pt x="139" y="139"/>
                  </a:cubicBezTo>
                  <a:cubicBezTo>
                    <a:pt x="139" y="140"/>
                    <a:pt x="138" y="139"/>
                    <a:pt x="138" y="140"/>
                  </a:cubicBezTo>
                  <a:cubicBezTo>
                    <a:pt x="138" y="140"/>
                    <a:pt x="138" y="142"/>
                    <a:pt x="138" y="142"/>
                  </a:cubicBezTo>
                  <a:cubicBezTo>
                    <a:pt x="138" y="143"/>
                    <a:pt x="139" y="142"/>
                    <a:pt x="139" y="143"/>
                  </a:cubicBezTo>
                  <a:cubicBezTo>
                    <a:pt x="139" y="144"/>
                    <a:pt x="138" y="144"/>
                    <a:pt x="138" y="145"/>
                  </a:cubicBezTo>
                  <a:cubicBezTo>
                    <a:pt x="137" y="145"/>
                    <a:pt x="138" y="145"/>
                    <a:pt x="138" y="145"/>
                  </a:cubicBezTo>
                  <a:cubicBezTo>
                    <a:pt x="138" y="146"/>
                    <a:pt x="138" y="147"/>
                    <a:pt x="138" y="147"/>
                  </a:cubicBezTo>
                  <a:cubicBezTo>
                    <a:pt x="138" y="148"/>
                    <a:pt x="138" y="148"/>
                    <a:pt x="138" y="148"/>
                  </a:cubicBezTo>
                  <a:cubicBezTo>
                    <a:pt x="138" y="149"/>
                    <a:pt x="138" y="149"/>
                    <a:pt x="138" y="150"/>
                  </a:cubicBezTo>
                  <a:cubicBezTo>
                    <a:pt x="138" y="150"/>
                    <a:pt x="138" y="151"/>
                    <a:pt x="138" y="151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3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7" y="154"/>
                    <a:pt x="138" y="153"/>
                    <a:pt x="137" y="153"/>
                  </a:cubicBezTo>
                  <a:cubicBezTo>
                    <a:pt x="137" y="154"/>
                    <a:pt x="138" y="154"/>
                    <a:pt x="138" y="155"/>
                  </a:cubicBezTo>
                  <a:cubicBezTo>
                    <a:pt x="138" y="156"/>
                    <a:pt x="137" y="156"/>
                    <a:pt x="138" y="157"/>
                  </a:cubicBezTo>
                  <a:cubicBezTo>
                    <a:pt x="137" y="157"/>
                    <a:pt x="138" y="157"/>
                    <a:pt x="138" y="157"/>
                  </a:cubicBezTo>
                  <a:cubicBezTo>
                    <a:pt x="138" y="158"/>
                    <a:pt x="138" y="159"/>
                    <a:pt x="138" y="159"/>
                  </a:cubicBezTo>
                  <a:cubicBezTo>
                    <a:pt x="138" y="161"/>
                    <a:pt x="138" y="163"/>
                    <a:pt x="137" y="164"/>
                  </a:cubicBezTo>
                  <a:cubicBezTo>
                    <a:pt x="137" y="165"/>
                    <a:pt x="138" y="165"/>
                    <a:pt x="138" y="165"/>
                  </a:cubicBezTo>
                  <a:cubicBezTo>
                    <a:pt x="138" y="165"/>
                    <a:pt x="138" y="166"/>
                    <a:pt x="137" y="166"/>
                  </a:cubicBezTo>
                  <a:cubicBezTo>
                    <a:pt x="138" y="166"/>
                    <a:pt x="138" y="167"/>
                    <a:pt x="138" y="168"/>
                  </a:cubicBezTo>
                  <a:cubicBezTo>
                    <a:pt x="137" y="167"/>
                    <a:pt x="138" y="168"/>
                    <a:pt x="137" y="169"/>
                  </a:cubicBezTo>
                  <a:cubicBezTo>
                    <a:pt x="137" y="169"/>
                    <a:pt x="137" y="168"/>
                    <a:pt x="138" y="169"/>
                  </a:cubicBezTo>
                  <a:cubicBezTo>
                    <a:pt x="138" y="169"/>
                    <a:pt x="138" y="169"/>
                    <a:pt x="138" y="170"/>
                  </a:cubicBezTo>
                  <a:cubicBezTo>
                    <a:pt x="138" y="170"/>
                    <a:pt x="138" y="171"/>
                    <a:pt x="138" y="171"/>
                  </a:cubicBezTo>
                  <a:cubicBezTo>
                    <a:pt x="138" y="171"/>
                    <a:pt x="138" y="172"/>
                    <a:pt x="138" y="172"/>
                  </a:cubicBezTo>
                  <a:cubicBezTo>
                    <a:pt x="137" y="173"/>
                    <a:pt x="138" y="173"/>
                    <a:pt x="137" y="173"/>
                  </a:cubicBezTo>
                  <a:cubicBezTo>
                    <a:pt x="138" y="174"/>
                    <a:pt x="138" y="174"/>
                    <a:pt x="138" y="175"/>
                  </a:cubicBezTo>
                  <a:cubicBezTo>
                    <a:pt x="138" y="176"/>
                    <a:pt x="138" y="177"/>
                    <a:pt x="137" y="177"/>
                  </a:cubicBezTo>
                  <a:cubicBezTo>
                    <a:pt x="138" y="177"/>
                    <a:pt x="138" y="179"/>
                    <a:pt x="137" y="179"/>
                  </a:cubicBezTo>
                  <a:cubicBezTo>
                    <a:pt x="137" y="180"/>
                    <a:pt x="138" y="180"/>
                    <a:pt x="137" y="180"/>
                  </a:cubicBezTo>
                  <a:cubicBezTo>
                    <a:pt x="137" y="181"/>
                    <a:pt x="138" y="181"/>
                    <a:pt x="138" y="181"/>
                  </a:cubicBezTo>
                  <a:cubicBezTo>
                    <a:pt x="138" y="182"/>
                    <a:pt x="138" y="183"/>
                    <a:pt x="137" y="183"/>
                  </a:cubicBezTo>
                  <a:cubicBezTo>
                    <a:pt x="138" y="183"/>
                    <a:pt x="137" y="184"/>
                    <a:pt x="138" y="184"/>
                  </a:cubicBezTo>
                  <a:cubicBezTo>
                    <a:pt x="138" y="184"/>
                    <a:pt x="137" y="184"/>
                    <a:pt x="137" y="185"/>
                  </a:cubicBezTo>
                  <a:cubicBezTo>
                    <a:pt x="137" y="185"/>
                    <a:pt x="137" y="185"/>
                    <a:pt x="138" y="185"/>
                  </a:cubicBezTo>
                  <a:cubicBezTo>
                    <a:pt x="138" y="185"/>
                    <a:pt x="137" y="185"/>
                    <a:pt x="137" y="185"/>
                  </a:cubicBezTo>
                  <a:cubicBezTo>
                    <a:pt x="137" y="186"/>
                    <a:pt x="138" y="186"/>
                    <a:pt x="137" y="187"/>
                  </a:cubicBezTo>
                  <a:cubicBezTo>
                    <a:pt x="138" y="187"/>
                    <a:pt x="137" y="187"/>
                    <a:pt x="138" y="187"/>
                  </a:cubicBezTo>
                  <a:cubicBezTo>
                    <a:pt x="138" y="188"/>
                    <a:pt x="137" y="188"/>
                    <a:pt x="137" y="188"/>
                  </a:cubicBezTo>
                  <a:cubicBezTo>
                    <a:pt x="137" y="188"/>
                    <a:pt x="137" y="189"/>
                    <a:pt x="137" y="189"/>
                  </a:cubicBezTo>
                  <a:cubicBezTo>
                    <a:pt x="137" y="189"/>
                    <a:pt x="137" y="190"/>
                    <a:pt x="137" y="190"/>
                  </a:cubicBezTo>
                  <a:cubicBezTo>
                    <a:pt x="137" y="190"/>
                    <a:pt x="137" y="190"/>
                    <a:pt x="137" y="190"/>
                  </a:cubicBezTo>
                  <a:cubicBezTo>
                    <a:pt x="137" y="190"/>
                    <a:pt x="138" y="191"/>
                    <a:pt x="138" y="192"/>
                  </a:cubicBezTo>
                  <a:cubicBezTo>
                    <a:pt x="138" y="192"/>
                    <a:pt x="137" y="191"/>
                    <a:pt x="137" y="192"/>
                  </a:cubicBezTo>
                  <a:cubicBezTo>
                    <a:pt x="137" y="193"/>
                    <a:pt x="138" y="193"/>
                    <a:pt x="138" y="193"/>
                  </a:cubicBezTo>
                  <a:cubicBezTo>
                    <a:pt x="137" y="193"/>
                    <a:pt x="137" y="193"/>
                    <a:pt x="137" y="193"/>
                  </a:cubicBezTo>
                  <a:cubicBezTo>
                    <a:pt x="137" y="194"/>
                    <a:pt x="138" y="194"/>
                    <a:pt x="138" y="194"/>
                  </a:cubicBezTo>
                  <a:cubicBezTo>
                    <a:pt x="137" y="194"/>
                    <a:pt x="138" y="195"/>
                    <a:pt x="138" y="195"/>
                  </a:cubicBezTo>
                  <a:cubicBezTo>
                    <a:pt x="138" y="195"/>
                    <a:pt x="137" y="195"/>
                    <a:pt x="137" y="195"/>
                  </a:cubicBezTo>
                  <a:cubicBezTo>
                    <a:pt x="137" y="195"/>
                    <a:pt x="138" y="196"/>
                    <a:pt x="137" y="196"/>
                  </a:cubicBezTo>
                  <a:cubicBezTo>
                    <a:pt x="137" y="196"/>
                    <a:pt x="137" y="196"/>
                    <a:pt x="137" y="197"/>
                  </a:cubicBezTo>
                  <a:cubicBezTo>
                    <a:pt x="137" y="197"/>
                    <a:pt x="137" y="197"/>
                    <a:pt x="136" y="198"/>
                  </a:cubicBezTo>
                  <a:cubicBezTo>
                    <a:pt x="137" y="198"/>
                    <a:pt x="137" y="198"/>
                    <a:pt x="137" y="199"/>
                  </a:cubicBezTo>
                  <a:cubicBezTo>
                    <a:pt x="137" y="199"/>
                    <a:pt x="137" y="199"/>
                    <a:pt x="137" y="199"/>
                  </a:cubicBezTo>
                  <a:cubicBezTo>
                    <a:pt x="138" y="199"/>
                    <a:pt x="137" y="199"/>
                    <a:pt x="138" y="199"/>
                  </a:cubicBezTo>
                  <a:cubicBezTo>
                    <a:pt x="138" y="200"/>
                    <a:pt x="137" y="200"/>
                    <a:pt x="137" y="200"/>
                  </a:cubicBezTo>
                  <a:cubicBezTo>
                    <a:pt x="137" y="200"/>
                    <a:pt x="138" y="201"/>
                    <a:pt x="138" y="200"/>
                  </a:cubicBezTo>
                  <a:cubicBezTo>
                    <a:pt x="138" y="200"/>
                    <a:pt x="137" y="201"/>
                    <a:pt x="138" y="201"/>
                  </a:cubicBezTo>
                  <a:cubicBezTo>
                    <a:pt x="138" y="201"/>
                    <a:pt x="138" y="201"/>
                    <a:pt x="138" y="201"/>
                  </a:cubicBezTo>
                  <a:cubicBezTo>
                    <a:pt x="138" y="201"/>
                    <a:pt x="138" y="202"/>
                    <a:pt x="137" y="201"/>
                  </a:cubicBezTo>
                  <a:cubicBezTo>
                    <a:pt x="137" y="202"/>
                    <a:pt x="137" y="202"/>
                    <a:pt x="136" y="203"/>
                  </a:cubicBezTo>
                  <a:cubicBezTo>
                    <a:pt x="137" y="203"/>
                    <a:pt x="137" y="203"/>
                    <a:pt x="137" y="203"/>
                  </a:cubicBezTo>
                  <a:cubicBezTo>
                    <a:pt x="137" y="204"/>
                    <a:pt x="137" y="204"/>
                    <a:pt x="137" y="204"/>
                  </a:cubicBezTo>
                  <a:cubicBezTo>
                    <a:pt x="137" y="204"/>
                    <a:pt x="137" y="204"/>
                    <a:pt x="137" y="205"/>
                  </a:cubicBezTo>
                  <a:cubicBezTo>
                    <a:pt x="137" y="205"/>
                    <a:pt x="138" y="205"/>
                    <a:pt x="138" y="205"/>
                  </a:cubicBezTo>
                  <a:cubicBezTo>
                    <a:pt x="138" y="206"/>
                    <a:pt x="137" y="205"/>
                    <a:pt x="137" y="205"/>
                  </a:cubicBezTo>
                  <a:cubicBezTo>
                    <a:pt x="136" y="206"/>
                    <a:pt x="136" y="206"/>
                    <a:pt x="137" y="206"/>
                  </a:cubicBezTo>
                  <a:cubicBezTo>
                    <a:pt x="136" y="207"/>
                    <a:pt x="136" y="207"/>
                    <a:pt x="137" y="207"/>
                  </a:cubicBezTo>
                  <a:cubicBezTo>
                    <a:pt x="138" y="207"/>
                    <a:pt x="137" y="206"/>
                    <a:pt x="138" y="207"/>
                  </a:cubicBezTo>
                  <a:cubicBezTo>
                    <a:pt x="138" y="207"/>
                    <a:pt x="137" y="208"/>
                    <a:pt x="138" y="208"/>
                  </a:cubicBezTo>
                  <a:cubicBezTo>
                    <a:pt x="138" y="208"/>
                    <a:pt x="138" y="209"/>
                    <a:pt x="137" y="209"/>
                  </a:cubicBezTo>
                  <a:cubicBezTo>
                    <a:pt x="137" y="209"/>
                    <a:pt x="138" y="210"/>
                    <a:pt x="137" y="211"/>
                  </a:cubicBezTo>
                  <a:cubicBezTo>
                    <a:pt x="137" y="212"/>
                    <a:pt x="138" y="211"/>
                    <a:pt x="138" y="212"/>
                  </a:cubicBezTo>
                  <a:cubicBezTo>
                    <a:pt x="138" y="212"/>
                    <a:pt x="138" y="213"/>
                    <a:pt x="139" y="212"/>
                  </a:cubicBezTo>
                  <a:cubicBezTo>
                    <a:pt x="139" y="213"/>
                    <a:pt x="139" y="213"/>
                    <a:pt x="138" y="213"/>
                  </a:cubicBezTo>
                  <a:cubicBezTo>
                    <a:pt x="138" y="214"/>
                    <a:pt x="138" y="214"/>
                    <a:pt x="138" y="215"/>
                  </a:cubicBezTo>
                  <a:cubicBezTo>
                    <a:pt x="138" y="215"/>
                    <a:pt x="139" y="214"/>
                    <a:pt x="139" y="215"/>
                  </a:cubicBezTo>
                  <a:cubicBezTo>
                    <a:pt x="139" y="215"/>
                    <a:pt x="138" y="215"/>
                    <a:pt x="138" y="216"/>
                  </a:cubicBezTo>
                  <a:cubicBezTo>
                    <a:pt x="138" y="216"/>
                    <a:pt x="139" y="216"/>
                    <a:pt x="139" y="216"/>
                  </a:cubicBezTo>
                  <a:cubicBezTo>
                    <a:pt x="139" y="217"/>
                    <a:pt x="139" y="217"/>
                    <a:pt x="139" y="217"/>
                  </a:cubicBezTo>
                  <a:cubicBezTo>
                    <a:pt x="139" y="217"/>
                    <a:pt x="140" y="218"/>
                    <a:pt x="139" y="218"/>
                  </a:cubicBezTo>
                  <a:cubicBezTo>
                    <a:pt x="139" y="218"/>
                    <a:pt x="139" y="218"/>
                    <a:pt x="139" y="218"/>
                  </a:cubicBezTo>
                  <a:cubicBezTo>
                    <a:pt x="139" y="218"/>
                    <a:pt x="139" y="219"/>
                    <a:pt x="139" y="220"/>
                  </a:cubicBezTo>
                  <a:cubicBezTo>
                    <a:pt x="138" y="220"/>
                    <a:pt x="140" y="219"/>
                    <a:pt x="139" y="219"/>
                  </a:cubicBezTo>
                  <a:cubicBezTo>
                    <a:pt x="138" y="220"/>
                    <a:pt x="139" y="220"/>
                    <a:pt x="139" y="220"/>
                  </a:cubicBezTo>
                  <a:cubicBezTo>
                    <a:pt x="139" y="221"/>
                    <a:pt x="139" y="222"/>
                    <a:pt x="138" y="222"/>
                  </a:cubicBezTo>
                  <a:cubicBezTo>
                    <a:pt x="139" y="222"/>
                    <a:pt x="139" y="223"/>
                    <a:pt x="139" y="223"/>
                  </a:cubicBezTo>
                  <a:cubicBezTo>
                    <a:pt x="139" y="223"/>
                    <a:pt x="139" y="223"/>
                    <a:pt x="140" y="222"/>
                  </a:cubicBezTo>
                  <a:cubicBezTo>
                    <a:pt x="140" y="223"/>
                    <a:pt x="140" y="223"/>
                    <a:pt x="140" y="224"/>
                  </a:cubicBezTo>
                  <a:cubicBezTo>
                    <a:pt x="140" y="224"/>
                    <a:pt x="140" y="224"/>
                    <a:pt x="140" y="225"/>
                  </a:cubicBezTo>
                  <a:cubicBezTo>
                    <a:pt x="140" y="225"/>
                    <a:pt x="140" y="225"/>
                    <a:pt x="140" y="225"/>
                  </a:cubicBezTo>
                  <a:cubicBezTo>
                    <a:pt x="141" y="226"/>
                    <a:pt x="141" y="226"/>
                    <a:pt x="141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1" y="228"/>
                    <a:pt x="141" y="229"/>
                    <a:pt x="141" y="229"/>
                  </a:cubicBezTo>
                  <a:cubicBezTo>
                    <a:pt x="141" y="229"/>
                    <a:pt x="141" y="229"/>
                    <a:pt x="141" y="230"/>
                  </a:cubicBezTo>
                  <a:cubicBezTo>
                    <a:pt x="140" y="230"/>
                    <a:pt x="139" y="229"/>
                    <a:pt x="139" y="230"/>
                  </a:cubicBezTo>
                  <a:cubicBezTo>
                    <a:pt x="139" y="230"/>
                    <a:pt x="140" y="230"/>
                    <a:pt x="140" y="230"/>
                  </a:cubicBezTo>
                  <a:cubicBezTo>
                    <a:pt x="140" y="230"/>
                    <a:pt x="140" y="230"/>
                    <a:pt x="141" y="230"/>
                  </a:cubicBezTo>
                  <a:cubicBezTo>
                    <a:pt x="141" y="231"/>
                    <a:pt x="140" y="231"/>
                    <a:pt x="140" y="231"/>
                  </a:cubicBezTo>
                  <a:cubicBezTo>
                    <a:pt x="140" y="232"/>
                    <a:pt x="139" y="233"/>
                    <a:pt x="140" y="234"/>
                  </a:cubicBezTo>
                  <a:cubicBezTo>
                    <a:pt x="141" y="234"/>
                    <a:pt x="140" y="233"/>
                    <a:pt x="141" y="233"/>
                  </a:cubicBezTo>
                  <a:cubicBezTo>
                    <a:pt x="141" y="233"/>
                    <a:pt x="141" y="233"/>
                    <a:pt x="141" y="233"/>
                  </a:cubicBezTo>
                  <a:cubicBezTo>
                    <a:pt x="141" y="234"/>
                    <a:pt x="142" y="234"/>
                    <a:pt x="142" y="234"/>
                  </a:cubicBezTo>
                  <a:cubicBezTo>
                    <a:pt x="142" y="235"/>
                    <a:pt x="142" y="234"/>
                    <a:pt x="141" y="235"/>
                  </a:cubicBezTo>
                  <a:cubicBezTo>
                    <a:pt x="141" y="235"/>
                    <a:pt x="142" y="235"/>
                    <a:pt x="142" y="235"/>
                  </a:cubicBezTo>
                  <a:cubicBezTo>
                    <a:pt x="142" y="236"/>
                    <a:pt x="143" y="236"/>
                    <a:pt x="143" y="236"/>
                  </a:cubicBezTo>
                  <a:cubicBezTo>
                    <a:pt x="142" y="236"/>
                    <a:pt x="143" y="236"/>
                    <a:pt x="142" y="236"/>
                  </a:cubicBezTo>
                  <a:cubicBezTo>
                    <a:pt x="142" y="236"/>
                    <a:pt x="142" y="236"/>
                    <a:pt x="142" y="236"/>
                  </a:cubicBezTo>
                  <a:cubicBezTo>
                    <a:pt x="142" y="236"/>
                    <a:pt x="142" y="237"/>
                    <a:pt x="142" y="237"/>
                  </a:cubicBezTo>
                  <a:cubicBezTo>
                    <a:pt x="142" y="237"/>
                    <a:pt x="142" y="237"/>
                    <a:pt x="142" y="238"/>
                  </a:cubicBezTo>
                  <a:cubicBezTo>
                    <a:pt x="141" y="238"/>
                    <a:pt x="141" y="237"/>
                    <a:pt x="141" y="237"/>
                  </a:cubicBezTo>
                  <a:cubicBezTo>
                    <a:pt x="141" y="238"/>
                    <a:pt x="142" y="237"/>
                    <a:pt x="142" y="238"/>
                  </a:cubicBezTo>
                  <a:cubicBezTo>
                    <a:pt x="142" y="239"/>
                    <a:pt x="141" y="239"/>
                    <a:pt x="141" y="239"/>
                  </a:cubicBezTo>
                  <a:cubicBezTo>
                    <a:pt x="141" y="240"/>
                    <a:pt x="142" y="240"/>
                    <a:pt x="142" y="240"/>
                  </a:cubicBezTo>
                  <a:cubicBezTo>
                    <a:pt x="142" y="240"/>
                    <a:pt x="142" y="240"/>
                    <a:pt x="142" y="241"/>
                  </a:cubicBezTo>
                  <a:cubicBezTo>
                    <a:pt x="142" y="241"/>
                    <a:pt x="143" y="241"/>
                    <a:pt x="143" y="241"/>
                  </a:cubicBezTo>
                  <a:cubicBezTo>
                    <a:pt x="143" y="242"/>
                    <a:pt x="143" y="242"/>
                    <a:pt x="142" y="243"/>
                  </a:cubicBezTo>
                  <a:cubicBezTo>
                    <a:pt x="143" y="243"/>
                    <a:pt x="142" y="244"/>
                    <a:pt x="143" y="244"/>
                  </a:cubicBezTo>
                  <a:cubicBezTo>
                    <a:pt x="142" y="244"/>
                    <a:pt x="142" y="244"/>
                    <a:pt x="142" y="245"/>
                  </a:cubicBezTo>
                  <a:cubicBezTo>
                    <a:pt x="142" y="245"/>
                    <a:pt x="143" y="246"/>
                    <a:pt x="143" y="246"/>
                  </a:cubicBezTo>
                  <a:cubicBezTo>
                    <a:pt x="143" y="246"/>
                    <a:pt x="142" y="246"/>
                    <a:pt x="142" y="246"/>
                  </a:cubicBezTo>
                  <a:cubicBezTo>
                    <a:pt x="141" y="247"/>
                    <a:pt x="141" y="248"/>
                    <a:pt x="140" y="249"/>
                  </a:cubicBezTo>
                  <a:cubicBezTo>
                    <a:pt x="140" y="250"/>
                    <a:pt x="139" y="250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2"/>
                    <a:pt x="138" y="252"/>
                  </a:cubicBezTo>
                  <a:cubicBezTo>
                    <a:pt x="138" y="252"/>
                    <a:pt x="137" y="252"/>
                    <a:pt x="137" y="252"/>
                  </a:cubicBezTo>
                  <a:cubicBezTo>
                    <a:pt x="137" y="252"/>
                    <a:pt x="137" y="252"/>
                    <a:pt x="137" y="252"/>
                  </a:cubicBezTo>
                  <a:cubicBezTo>
                    <a:pt x="137" y="252"/>
                    <a:pt x="136" y="252"/>
                    <a:pt x="136" y="253"/>
                  </a:cubicBezTo>
                  <a:cubicBezTo>
                    <a:pt x="135" y="253"/>
                    <a:pt x="134" y="253"/>
                    <a:pt x="132" y="253"/>
                  </a:cubicBezTo>
                  <a:cubicBezTo>
                    <a:pt x="130" y="253"/>
                    <a:pt x="129" y="253"/>
                    <a:pt x="128" y="252"/>
                  </a:cubicBezTo>
                  <a:cubicBezTo>
                    <a:pt x="127" y="252"/>
                    <a:pt x="127" y="252"/>
                    <a:pt x="126" y="252"/>
                  </a:cubicBezTo>
                  <a:cubicBezTo>
                    <a:pt x="125" y="251"/>
                    <a:pt x="125" y="251"/>
                    <a:pt x="124" y="250"/>
                  </a:cubicBezTo>
                  <a:cubicBezTo>
                    <a:pt x="123" y="249"/>
                    <a:pt x="123" y="248"/>
                    <a:pt x="122" y="247"/>
                  </a:cubicBezTo>
                  <a:cubicBezTo>
                    <a:pt x="122" y="246"/>
                    <a:pt x="122" y="245"/>
                    <a:pt x="122" y="244"/>
                  </a:cubicBezTo>
                  <a:cubicBezTo>
                    <a:pt x="121" y="242"/>
                    <a:pt x="121" y="239"/>
                    <a:pt x="121" y="236"/>
                  </a:cubicBezTo>
                  <a:cubicBezTo>
                    <a:pt x="121" y="236"/>
                    <a:pt x="121" y="236"/>
                    <a:pt x="121" y="236"/>
                  </a:cubicBezTo>
                  <a:cubicBezTo>
                    <a:pt x="120" y="235"/>
                    <a:pt x="121" y="234"/>
                    <a:pt x="121" y="234"/>
                  </a:cubicBezTo>
                  <a:cubicBezTo>
                    <a:pt x="121" y="233"/>
                    <a:pt x="121" y="233"/>
                    <a:pt x="121" y="233"/>
                  </a:cubicBezTo>
                  <a:cubicBezTo>
                    <a:pt x="121" y="233"/>
                    <a:pt x="121" y="233"/>
                    <a:pt x="121" y="232"/>
                  </a:cubicBezTo>
                  <a:cubicBezTo>
                    <a:pt x="121" y="231"/>
                    <a:pt x="121" y="229"/>
                    <a:pt x="121" y="227"/>
                  </a:cubicBezTo>
                  <a:cubicBezTo>
                    <a:pt x="121" y="226"/>
                    <a:pt x="121" y="226"/>
                    <a:pt x="121" y="226"/>
                  </a:cubicBezTo>
                  <a:cubicBezTo>
                    <a:pt x="121" y="225"/>
                    <a:pt x="121" y="222"/>
                    <a:pt x="121" y="220"/>
                  </a:cubicBezTo>
                  <a:cubicBezTo>
                    <a:pt x="121" y="220"/>
                    <a:pt x="121" y="220"/>
                    <a:pt x="121" y="220"/>
                  </a:cubicBezTo>
                  <a:cubicBezTo>
                    <a:pt x="121" y="219"/>
                    <a:pt x="121" y="219"/>
                    <a:pt x="121" y="219"/>
                  </a:cubicBezTo>
                  <a:cubicBezTo>
                    <a:pt x="121" y="219"/>
                    <a:pt x="121" y="218"/>
                    <a:pt x="121" y="218"/>
                  </a:cubicBezTo>
                  <a:cubicBezTo>
                    <a:pt x="121" y="218"/>
                    <a:pt x="121" y="218"/>
                    <a:pt x="121" y="218"/>
                  </a:cubicBezTo>
                  <a:cubicBezTo>
                    <a:pt x="121" y="218"/>
                    <a:pt x="121" y="218"/>
                    <a:pt x="121" y="217"/>
                  </a:cubicBezTo>
                  <a:cubicBezTo>
                    <a:pt x="121" y="216"/>
                    <a:pt x="122" y="213"/>
                    <a:pt x="122" y="211"/>
                  </a:cubicBezTo>
                  <a:cubicBezTo>
                    <a:pt x="122" y="211"/>
                    <a:pt x="121" y="211"/>
                    <a:pt x="121" y="210"/>
                  </a:cubicBezTo>
                  <a:cubicBezTo>
                    <a:pt x="121" y="210"/>
                    <a:pt x="122" y="210"/>
                    <a:pt x="122" y="209"/>
                  </a:cubicBezTo>
                  <a:cubicBezTo>
                    <a:pt x="122" y="209"/>
                    <a:pt x="122" y="208"/>
                    <a:pt x="122" y="208"/>
                  </a:cubicBezTo>
                  <a:cubicBezTo>
                    <a:pt x="122" y="207"/>
                    <a:pt x="122" y="206"/>
                    <a:pt x="122" y="205"/>
                  </a:cubicBezTo>
                  <a:cubicBezTo>
                    <a:pt x="122" y="204"/>
                    <a:pt x="122" y="203"/>
                    <a:pt x="122" y="203"/>
                  </a:cubicBezTo>
                  <a:cubicBezTo>
                    <a:pt x="122" y="202"/>
                    <a:pt x="122" y="202"/>
                    <a:pt x="122" y="202"/>
                  </a:cubicBezTo>
                  <a:cubicBezTo>
                    <a:pt x="122" y="201"/>
                    <a:pt x="122" y="200"/>
                    <a:pt x="122" y="199"/>
                  </a:cubicBezTo>
                  <a:cubicBezTo>
                    <a:pt x="122" y="197"/>
                    <a:pt x="122" y="196"/>
                    <a:pt x="122" y="194"/>
                  </a:cubicBezTo>
                  <a:cubicBezTo>
                    <a:pt x="122" y="194"/>
                    <a:pt x="122" y="193"/>
                    <a:pt x="122" y="193"/>
                  </a:cubicBezTo>
                  <a:cubicBezTo>
                    <a:pt x="122" y="193"/>
                    <a:pt x="122" y="192"/>
                    <a:pt x="122" y="192"/>
                  </a:cubicBezTo>
                  <a:cubicBezTo>
                    <a:pt x="122" y="191"/>
                    <a:pt x="122" y="191"/>
                    <a:pt x="122" y="191"/>
                  </a:cubicBezTo>
                  <a:cubicBezTo>
                    <a:pt x="121" y="190"/>
                    <a:pt x="122" y="190"/>
                    <a:pt x="122" y="190"/>
                  </a:cubicBezTo>
                  <a:cubicBezTo>
                    <a:pt x="122" y="189"/>
                    <a:pt x="122" y="187"/>
                    <a:pt x="122" y="186"/>
                  </a:cubicBezTo>
                  <a:cubicBezTo>
                    <a:pt x="122" y="186"/>
                    <a:pt x="122" y="186"/>
                    <a:pt x="122" y="186"/>
                  </a:cubicBezTo>
                  <a:cubicBezTo>
                    <a:pt x="122" y="184"/>
                    <a:pt x="122" y="183"/>
                    <a:pt x="122" y="182"/>
                  </a:cubicBezTo>
                  <a:cubicBezTo>
                    <a:pt x="122" y="181"/>
                    <a:pt x="122" y="180"/>
                    <a:pt x="122" y="179"/>
                  </a:cubicBezTo>
                  <a:cubicBezTo>
                    <a:pt x="122" y="178"/>
                    <a:pt x="122" y="177"/>
                    <a:pt x="122" y="176"/>
                  </a:cubicBezTo>
                  <a:cubicBezTo>
                    <a:pt x="122" y="175"/>
                    <a:pt x="122" y="173"/>
                    <a:pt x="122" y="171"/>
                  </a:cubicBezTo>
                  <a:cubicBezTo>
                    <a:pt x="122" y="167"/>
                    <a:pt x="122" y="163"/>
                    <a:pt x="122" y="159"/>
                  </a:cubicBezTo>
                  <a:cubicBezTo>
                    <a:pt x="122" y="159"/>
                    <a:pt x="122" y="158"/>
                    <a:pt x="122" y="157"/>
                  </a:cubicBezTo>
                  <a:cubicBezTo>
                    <a:pt x="122" y="156"/>
                    <a:pt x="122" y="153"/>
                    <a:pt x="122" y="152"/>
                  </a:cubicBezTo>
                  <a:cubicBezTo>
                    <a:pt x="122" y="151"/>
                    <a:pt x="122" y="151"/>
                    <a:pt x="122" y="151"/>
                  </a:cubicBezTo>
                  <a:cubicBezTo>
                    <a:pt x="122" y="151"/>
                    <a:pt x="122" y="150"/>
                    <a:pt x="122" y="150"/>
                  </a:cubicBezTo>
                  <a:cubicBezTo>
                    <a:pt x="122" y="149"/>
                    <a:pt x="123" y="148"/>
                    <a:pt x="122" y="148"/>
                  </a:cubicBezTo>
                  <a:cubicBezTo>
                    <a:pt x="122" y="148"/>
                    <a:pt x="121" y="148"/>
                    <a:pt x="121" y="148"/>
                  </a:cubicBezTo>
                  <a:cubicBezTo>
                    <a:pt x="121" y="149"/>
                    <a:pt x="120" y="149"/>
                    <a:pt x="120" y="149"/>
                  </a:cubicBezTo>
                  <a:cubicBezTo>
                    <a:pt x="120" y="149"/>
                    <a:pt x="120" y="149"/>
                    <a:pt x="120" y="149"/>
                  </a:cubicBezTo>
                  <a:cubicBezTo>
                    <a:pt x="119" y="149"/>
                    <a:pt x="119" y="150"/>
                    <a:pt x="118" y="150"/>
                  </a:cubicBezTo>
                  <a:cubicBezTo>
                    <a:pt x="118" y="150"/>
                    <a:pt x="118" y="150"/>
                    <a:pt x="117" y="151"/>
                  </a:cubicBezTo>
                  <a:cubicBezTo>
                    <a:pt x="117" y="151"/>
                    <a:pt x="117" y="151"/>
                    <a:pt x="116" y="151"/>
                  </a:cubicBezTo>
                  <a:cubicBezTo>
                    <a:pt x="116" y="151"/>
                    <a:pt x="116" y="152"/>
                    <a:pt x="116" y="152"/>
                  </a:cubicBezTo>
                  <a:cubicBezTo>
                    <a:pt x="116" y="152"/>
                    <a:pt x="115" y="152"/>
                    <a:pt x="115" y="153"/>
                  </a:cubicBezTo>
                  <a:cubicBezTo>
                    <a:pt x="114" y="153"/>
                    <a:pt x="113" y="154"/>
                    <a:pt x="112" y="154"/>
                  </a:cubicBezTo>
                  <a:cubicBezTo>
                    <a:pt x="111" y="155"/>
                    <a:pt x="111" y="156"/>
                    <a:pt x="110" y="157"/>
                  </a:cubicBezTo>
                  <a:cubicBezTo>
                    <a:pt x="110" y="157"/>
                    <a:pt x="109" y="157"/>
                    <a:pt x="109" y="157"/>
                  </a:cubicBezTo>
                  <a:cubicBezTo>
                    <a:pt x="109" y="157"/>
                    <a:pt x="109" y="157"/>
                    <a:pt x="109" y="157"/>
                  </a:cubicBezTo>
                  <a:cubicBezTo>
                    <a:pt x="109" y="157"/>
                    <a:pt x="108" y="157"/>
                    <a:pt x="108" y="157"/>
                  </a:cubicBezTo>
                  <a:cubicBezTo>
                    <a:pt x="108" y="158"/>
                    <a:pt x="108" y="158"/>
                    <a:pt x="108" y="158"/>
                  </a:cubicBezTo>
                  <a:cubicBezTo>
                    <a:pt x="107" y="159"/>
                    <a:pt x="106" y="160"/>
                    <a:pt x="104" y="161"/>
                  </a:cubicBezTo>
                  <a:cubicBezTo>
                    <a:pt x="104" y="161"/>
                    <a:pt x="103" y="161"/>
                    <a:pt x="103" y="162"/>
                  </a:cubicBezTo>
                  <a:cubicBezTo>
                    <a:pt x="102" y="162"/>
                    <a:pt x="102" y="163"/>
                    <a:pt x="101" y="163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0" y="164"/>
                    <a:pt x="100" y="164"/>
                    <a:pt x="100" y="164"/>
                  </a:cubicBezTo>
                  <a:cubicBezTo>
                    <a:pt x="99" y="165"/>
                    <a:pt x="99" y="165"/>
                    <a:pt x="98" y="166"/>
                  </a:cubicBezTo>
                  <a:cubicBezTo>
                    <a:pt x="98" y="166"/>
                    <a:pt x="98" y="166"/>
                    <a:pt x="97" y="166"/>
                  </a:cubicBezTo>
                  <a:cubicBezTo>
                    <a:pt x="97" y="166"/>
                    <a:pt x="97" y="166"/>
                    <a:pt x="97" y="167"/>
                  </a:cubicBezTo>
                  <a:cubicBezTo>
                    <a:pt x="96" y="167"/>
                    <a:pt x="95" y="168"/>
                    <a:pt x="94" y="169"/>
                  </a:cubicBezTo>
                  <a:cubicBezTo>
                    <a:pt x="93" y="170"/>
                    <a:pt x="92" y="171"/>
                    <a:pt x="91" y="172"/>
                  </a:cubicBezTo>
                  <a:cubicBezTo>
                    <a:pt x="90" y="172"/>
                    <a:pt x="89" y="173"/>
                    <a:pt x="89" y="173"/>
                  </a:cubicBezTo>
                  <a:cubicBezTo>
                    <a:pt x="89" y="173"/>
                    <a:pt x="88" y="173"/>
                    <a:pt x="88" y="173"/>
                  </a:cubicBezTo>
                  <a:cubicBezTo>
                    <a:pt x="88" y="174"/>
                    <a:pt x="87" y="175"/>
                    <a:pt x="86" y="175"/>
                  </a:cubicBezTo>
                  <a:cubicBezTo>
                    <a:pt x="86" y="176"/>
                    <a:pt x="86" y="176"/>
                    <a:pt x="85" y="176"/>
                  </a:cubicBezTo>
                  <a:cubicBezTo>
                    <a:pt x="85" y="176"/>
                    <a:pt x="84" y="177"/>
                    <a:pt x="83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2" y="179"/>
                    <a:pt x="82" y="179"/>
                    <a:pt x="82" y="179"/>
                  </a:cubicBezTo>
                  <a:cubicBezTo>
                    <a:pt x="82" y="179"/>
                    <a:pt x="81" y="179"/>
                    <a:pt x="81" y="180"/>
                  </a:cubicBezTo>
                  <a:cubicBezTo>
                    <a:pt x="81" y="180"/>
                    <a:pt x="80" y="181"/>
                    <a:pt x="80" y="181"/>
                  </a:cubicBezTo>
                  <a:cubicBezTo>
                    <a:pt x="79" y="181"/>
                    <a:pt x="79" y="181"/>
                    <a:pt x="79" y="181"/>
                  </a:cubicBezTo>
                  <a:cubicBezTo>
                    <a:pt x="78" y="182"/>
                    <a:pt x="77" y="183"/>
                    <a:pt x="76" y="183"/>
                  </a:cubicBezTo>
                  <a:cubicBezTo>
                    <a:pt x="76" y="184"/>
                    <a:pt x="75" y="185"/>
                    <a:pt x="74" y="185"/>
                  </a:cubicBezTo>
                  <a:cubicBezTo>
                    <a:pt x="73" y="186"/>
                    <a:pt x="72" y="187"/>
                    <a:pt x="71" y="188"/>
                  </a:cubicBezTo>
                  <a:cubicBezTo>
                    <a:pt x="71" y="188"/>
                    <a:pt x="70" y="188"/>
                    <a:pt x="70" y="189"/>
                  </a:cubicBezTo>
                  <a:cubicBezTo>
                    <a:pt x="69" y="190"/>
                    <a:pt x="68" y="191"/>
                    <a:pt x="67" y="191"/>
                  </a:cubicBezTo>
                  <a:cubicBezTo>
                    <a:pt x="66" y="192"/>
                    <a:pt x="65" y="193"/>
                    <a:pt x="64" y="194"/>
                  </a:cubicBezTo>
                  <a:cubicBezTo>
                    <a:pt x="63" y="194"/>
                    <a:pt x="62" y="195"/>
                    <a:pt x="62" y="195"/>
                  </a:cubicBezTo>
                  <a:cubicBezTo>
                    <a:pt x="62" y="195"/>
                    <a:pt x="62" y="196"/>
                    <a:pt x="61" y="196"/>
                  </a:cubicBezTo>
                  <a:cubicBezTo>
                    <a:pt x="61" y="196"/>
                    <a:pt x="61" y="196"/>
                    <a:pt x="61" y="196"/>
                  </a:cubicBezTo>
                  <a:cubicBezTo>
                    <a:pt x="60" y="196"/>
                    <a:pt x="60" y="197"/>
                    <a:pt x="60" y="197"/>
                  </a:cubicBezTo>
                  <a:cubicBezTo>
                    <a:pt x="59" y="198"/>
                    <a:pt x="58" y="199"/>
                    <a:pt x="57" y="200"/>
                  </a:cubicBezTo>
                  <a:cubicBezTo>
                    <a:pt x="57" y="200"/>
                    <a:pt x="57" y="200"/>
                    <a:pt x="57" y="201"/>
                  </a:cubicBezTo>
                  <a:cubicBezTo>
                    <a:pt x="56" y="201"/>
                    <a:pt x="55" y="202"/>
                    <a:pt x="54" y="203"/>
                  </a:cubicBezTo>
                  <a:cubicBezTo>
                    <a:pt x="53" y="203"/>
                    <a:pt x="53" y="204"/>
                    <a:pt x="52" y="205"/>
                  </a:cubicBezTo>
                  <a:cubicBezTo>
                    <a:pt x="52" y="205"/>
                    <a:pt x="51" y="206"/>
                    <a:pt x="51" y="206"/>
                  </a:cubicBezTo>
                  <a:cubicBezTo>
                    <a:pt x="49" y="208"/>
                    <a:pt x="47" y="210"/>
                    <a:pt x="45" y="212"/>
                  </a:cubicBezTo>
                  <a:cubicBezTo>
                    <a:pt x="44" y="212"/>
                    <a:pt x="45" y="212"/>
                    <a:pt x="44" y="212"/>
                  </a:cubicBezTo>
                  <a:cubicBezTo>
                    <a:pt x="43" y="213"/>
                    <a:pt x="43" y="215"/>
                    <a:pt x="41" y="215"/>
                  </a:cubicBezTo>
                  <a:cubicBezTo>
                    <a:pt x="41" y="216"/>
                    <a:pt x="41" y="216"/>
                    <a:pt x="40" y="217"/>
                  </a:cubicBezTo>
                  <a:cubicBezTo>
                    <a:pt x="40" y="217"/>
                    <a:pt x="40" y="217"/>
                    <a:pt x="40" y="217"/>
                  </a:cubicBezTo>
                  <a:cubicBezTo>
                    <a:pt x="40" y="217"/>
                    <a:pt x="40" y="218"/>
                    <a:pt x="39" y="218"/>
                  </a:cubicBezTo>
                  <a:cubicBezTo>
                    <a:pt x="39" y="218"/>
                    <a:pt x="39" y="219"/>
                    <a:pt x="38" y="219"/>
                  </a:cubicBezTo>
                  <a:cubicBezTo>
                    <a:pt x="38" y="220"/>
                    <a:pt x="36" y="221"/>
                    <a:pt x="36" y="222"/>
                  </a:cubicBezTo>
                  <a:cubicBezTo>
                    <a:pt x="35" y="222"/>
                    <a:pt x="35" y="223"/>
                    <a:pt x="34" y="224"/>
                  </a:cubicBezTo>
                  <a:cubicBezTo>
                    <a:pt x="33" y="224"/>
                    <a:pt x="32" y="225"/>
                    <a:pt x="31" y="226"/>
                  </a:cubicBezTo>
                  <a:cubicBezTo>
                    <a:pt x="31" y="226"/>
                    <a:pt x="30" y="227"/>
                    <a:pt x="30" y="227"/>
                  </a:cubicBezTo>
                  <a:cubicBezTo>
                    <a:pt x="30" y="227"/>
                    <a:pt x="30" y="227"/>
                    <a:pt x="30" y="228"/>
                  </a:cubicBezTo>
                  <a:cubicBezTo>
                    <a:pt x="30" y="228"/>
                    <a:pt x="29" y="228"/>
                    <a:pt x="29" y="228"/>
                  </a:cubicBezTo>
                  <a:cubicBezTo>
                    <a:pt x="29" y="229"/>
                    <a:pt x="29" y="229"/>
                    <a:pt x="28" y="230"/>
                  </a:cubicBezTo>
                  <a:cubicBezTo>
                    <a:pt x="28" y="230"/>
                    <a:pt x="28" y="230"/>
                    <a:pt x="27" y="231"/>
                  </a:cubicBezTo>
                  <a:cubicBezTo>
                    <a:pt x="27" y="231"/>
                    <a:pt x="26" y="231"/>
                    <a:pt x="26" y="232"/>
                  </a:cubicBezTo>
                  <a:cubicBezTo>
                    <a:pt x="26" y="232"/>
                    <a:pt x="25" y="233"/>
                    <a:pt x="25" y="233"/>
                  </a:cubicBezTo>
                  <a:cubicBezTo>
                    <a:pt x="25" y="234"/>
                    <a:pt x="24" y="234"/>
                    <a:pt x="23" y="234"/>
                  </a:cubicBezTo>
                  <a:cubicBezTo>
                    <a:pt x="23" y="234"/>
                    <a:pt x="23" y="235"/>
                    <a:pt x="23" y="235"/>
                  </a:cubicBezTo>
                  <a:cubicBezTo>
                    <a:pt x="23" y="235"/>
                    <a:pt x="22" y="235"/>
                    <a:pt x="22" y="236"/>
                  </a:cubicBezTo>
                  <a:cubicBezTo>
                    <a:pt x="22" y="237"/>
                    <a:pt x="21" y="237"/>
                    <a:pt x="20" y="238"/>
                  </a:cubicBezTo>
                  <a:cubicBezTo>
                    <a:pt x="20" y="238"/>
                    <a:pt x="20" y="238"/>
                    <a:pt x="20" y="238"/>
                  </a:cubicBezTo>
                  <a:cubicBezTo>
                    <a:pt x="20" y="238"/>
                    <a:pt x="19" y="239"/>
                    <a:pt x="19" y="239"/>
                  </a:cubicBezTo>
                  <a:cubicBezTo>
                    <a:pt x="18" y="240"/>
                    <a:pt x="17" y="241"/>
                    <a:pt x="16" y="241"/>
                  </a:cubicBezTo>
                  <a:cubicBezTo>
                    <a:pt x="16" y="243"/>
                    <a:pt x="14" y="243"/>
                    <a:pt x="14" y="243"/>
                  </a:cubicBezTo>
                  <a:cubicBezTo>
                    <a:pt x="12" y="243"/>
                    <a:pt x="11" y="244"/>
                    <a:pt x="10" y="244"/>
                  </a:cubicBezTo>
                  <a:cubicBezTo>
                    <a:pt x="9" y="244"/>
                    <a:pt x="9" y="243"/>
                    <a:pt x="9" y="243"/>
                  </a:cubicBezTo>
                  <a:cubicBezTo>
                    <a:pt x="9" y="243"/>
                    <a:pt x="8" y="243"/>
                    <a:pt x="8" y="243"/>
                  </a:cubicBezTo>
                  <a:cubicBezTo>
                    <a:pt x="8" y="243"/>
                    <a:pt x="7" y="243"/>
                    <a:pt x="7" y="243"/>
                  </a:cubicBezTo>
                  <a:cubicBezTo>
                    <a:pt x="7" y="243"/>
                    <a:pt x="6" y="243"/>
                    <a:pt x="6" y="243"/>
                  </a:cubicBezTo>
                  <a:cubicBezTo>
                    <a:pt x="5" y="242"/>
                    <a:pt x="4" y="242"/>
                    <a:pt x="4" y="241"/>
                  </a:cubicBezTo>
                  <a:cubicBezTo>
                    <a:pt x="3" y="241"/>
                    <a:pt x="3" y="241"/>
                    <a:pt x="2" y="240"/>
                  </a:cubicBezTo>
                  <a:cubicBezTo>
                    <a:pt x="2" y="239"/>
                    <a:pt x="1" y="238"/>
                    <a:pt x="1" y="237"/>
                  </a:cubicBezTo>
                  <a:cubicBezTo>
                    <a:pt x="1" y="237"/>
                    <a:pt x="1" y="237"/>
                    <a:pt x="1" y="236"/>
                  </a:cubicBezTo>
                  <a:cubicBezTo>
                    <a:pt x="1" y="236"/>
                    <a:pt x="1" y="236"/>
                    <a:pt x="1" y="235"/>
                  </a:cubicBezTo>
                  <a:cubicBezTo>
                    <a:pt x="1" y="235"/>
                    <a:pt x="0" y="234"/>
                    <a:pt x="0" y="234"/>
                  </a:cubicBezTo>
                  <a:cubicBezTo>
                    <a:pt x="0" y="233"/>
                    <a:pt x="1" y="232"/>
                    <a:pt x="1" y="231"/>
                  </a:cubicBezTo>
                  <a:cubicBezTo>
                    <a:pt x="4" y="227"/>
                    <a:pt x="7" y="223"/>
                    <a:pt x="11" y="219"/>
                  </a:cubicBezTo>
                  <a:cubicBezTo>
                    <a:pt x="11" y="219"/>
                    <a:pt x="12" y="218"/>
                    <a:pt x="13" y="218"/>
                  </a:cubicBezTo>
                  <a:cubicBezTo>
                    <a:pt x="13" y="217"/>
                    <a:pt x="14" y="217"/>
                    <a:pt x="14" y="216"/>
                  </a:cubicBezTo>
                  <a:cubicBezTo>
                    <a:pt x="14" y="216"/>
                    <a:pt x="14" y="216"/>
                    <a:pt x="14" y="216"/>
                  </a:cubicBezTo>
                  <a:cubicBezTo>
                    <a:pt x="15" y="216"/>
                    <a:pt x="15" y="215"/>
                    <a:pt x="16" y="215"/>
                  </a:cubicBezTo>
                  <a:cubicBezTo>
                    <a:pt x="16" y="215"/>
                    <a:pt x="16" y="214"/>
                    <a:pt x="16" y="214"/>
                  </a:cubicBezTo>
                  <a:cubicBezTo>
                    <a:pt x="17" y="214"/>
                    <a:pt x="17" y="214"/>
                    <a:pt x="17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1"/>
                    <a:pt x="19" y="211"/>
                    <a:pt x="20" y="211"/>
                  </a:cubicBezTo>
                  <a:cubicBezTo>
                    <a:pt x="20" y="211"/>
                    <a:pt x="21" y="210"/>
                    <a:pt x="21" y="210"/>
                  </a:cubicBezTo>
                  <a:cubicBezTo>
                    <a:pt x="23" y="209"/>
                    <a:pt x="23" y="207"/>
                    <a:pt x="25" y="206"/>
                  </a:cubicBezTo>
                  <a:cubicBezTo>
                    <a:pt x="25" y="206"/>
                    <a:pt x="26" y="205"/>
                    <a:pt x="27" y="205"/>
                  </a:cubicBezTo>
                  <a:cubicBezTo>
                    <a:pt x="27" y="204"/>
                    <a:pt x="28" y="203"/>
                    <a:pt x="29" y="202"/>
                  </a:cubicBezTo>
                  <a:cubicBezTo>
                    <a:pt x="31" y="200"/>
                    <a:pt x="34" y="198"/>
                    <a:pt x="36" y="197"/>
                  </a:cubicBezTo>
                  <a:cubicBezTo>
                    <a:pt x="36" y="196"/>
                    <a:pt x="36" y="196"/>
                    <a:pt x="36" y="196"/>
                  </a:cubicBezTo>
                  <a:cubicBezTo>
                    <a:pt x="37" y="196"/>
                    <a:pt x="37" y="195"/>
                    <a:pt x="38" y="195"/>
                  </a:cubicBezTo>
                  <a:cubicBezTo>
                    <a:pt x="38" y="194"/>
                    <a:pt x="39" y="194"/>
                    <a:pt x="40" y="193"/>
                  </a:cubicBezTo>
                  <a:cubicBezTo>
                    <a:pt x="40" y="193"/>
                    <a:pt x="40" y="193"/>
                    <a:pt x="40" y="192"/>
                  </a:cubicBezTo>
                  <a:cubicBezTo>
                    <a:pt x="41" y="192"/>
                    <a:pt x="41" y="192"/>
                    <a:pt x="41" y="192"/>
                  </a:cubicBezTo>
                  <a:cubicBezTo>
                    <a:pt x="41" y="192"/>
                    <a:pt x="41" y="192"/>
                    <a:pt x="41" y="192"/>
                  </a:cubicBezTo>
                  <a:cubicBezTo>
                    <a:pt x="41" y="192"/>
                    <a:pt x="42" y="192"/>
                    <a:pt x="42" y="192"/>
                  </a:cubicBezTo>
                  <a:cubicBezTo>
                    <a:pt x="42" y="191"/>
                    <a:pt x="42" y="191"/>
                    <a:pt x="43" y="190"/>
                  </a:cubicBezTo>
                  <a:cubicBezTo>
                    <a:pt x="44" y="190"/>
                    <a:pt x="45" y="189"/>
                    <a:pt x="46" y="188"/>
                  </a:cubicBezTo>
                  <a:cubicBezTo>
                    <a:pt x="46" y="188"/>
                    <a:pt x="47" y="187"/>
                    <a:pt x="47" y="187"/>
                  </a:cubicBezTo>
                  <a:cubicBezTo>
                    <a:pt x="48" y="186"/>
                    <a:pt x="49" y="186"/>
                    <a:pt x="49" y="185"/>
                  </a:cubicBezTo>
                  <a:cubicBezTo>
                    <a:pt x="50" y="185"/>
                    <a:pt x="50" y="185"/>
                    <a:pt x="50" y="184"/>
                  </a:cubicBezTo>
                  <a:cubicBezTo>
                    <a:pt x="50" y="184"/>
                    <a:pt x="51" y="184"/>
                    <a:pt x="51" y="184"/>
                  </a:cubicBezTo>
                  <a:cubicBezTo>
                    <a:pt x="51" y="183"/>
                    <a:pt x="52" y="183"/>
                    <a:pt x="53" y="182"/>
                  </a:cubicBezTo>
                  <a:cubicBezTo>
                    <a:pt x="53" y="182"/>
                    <a:pt x="54" y="181"/>
                    <a:pt x="54" y="181"/>
                  </a:cubicBezTo>
                  <a:cubicBezTo>
                    <a:pt x="55" y="181"/>
                    <a:pt x="55" y="180"/>
                    <a:pt x="56" y="180"/>
                  </a:cubicBezTo>
                  <a:cubicBezTo>
                    <a:pt x="56" y="179"/>
                    <a:pt x="57" y="179"/>
                    <a:pt x="57" y="179"/>
                  </a:cubicBezTo>
                  <a:cubicBezTo>
                    <a:pt x="57" y="179"/>
                    <a:pt x="57" y="178"/>
                    <a:pt x="57" y="178"/>
                  </a:cubicBezTo>
                  <a:cubicBezTo>
                    <a:pt x="57" y="178"/>
                    <a:pt x="58" y="178"/>
                    <a:pt x="58" y="178"/>
                  </a:cubicBezTo>
                  <a:cubicBezTo>
                    <a:pt x="58" y="178"/>
                    <a:pt x="59" y="177"/>
                    <a:pt x="59" y="177"/>
                  </a:cubicBezTo>
                  <a:cubicBezTo>
                    <a:pt x="60" y="177"/>
                    <a:pt x="60" y="176"/>
                    <a:pt x="61" y="175"/>
                  </a:cubicBezTo>
                  <a:cubicBezTo>
                    <a:pt x="61" y="175"/>
                    <a:pt x="62" y="175"/>
                    <a:pt x="62" y="175"/>
                  </a:cubicBezTo>
                  <a:cubicBezTo>
                    <a:pt x="62" y="175"/>
                    <a:pt x="62" y="175"/>
                    <a:pt x="62" y="175"/>
                  </a:cubicBezTo>
                  <a:cubicBezTo>
                    <a:pt x="63" y="174"/>
                    <a:pt x="63" y="173"/>
                    <a:pt x="64" y="173"/>
                  </a:cubicBezTo>
                  <a:cubicBezTo>
                    <a:pt x="65" y="172"/>
                    <a:pt x="66" y="171"/>
                    <a:pt x="68" y="170"/>
                  </a:cubicBezTo>
                  <a:cubicBezTo>
                    <a:pt x="68" y="170"/>
                    <a:pt x="69" y="169"/>
                    <a:pt x="69" y="169"/>
                  </a:cubicBezTo>
                  <a:cubicBezTo>
                    <a:pt x="69" y="169"/>
                    <a:pt x="70" y="168"/>
                    <a:pt x="70" y="168"/>
                  </a:cubicBezTo>
                  <a:cubicBezTo>
                    <a:pt x="70" y="168"/>
                    <a:pt x="70" y="168"/>
                    <a:pt x="70" y="168"/>
                  </a:cubicBezTo>
                  <a:cubicBezTo>
                    <a:pt x="71" y="167"/>
                    <a:pt x="72" y="167"/>
                    <a:pt x="72" y="166"/>
                  </a:cubicBezTo>
                  <a:cubicBezTo>
                    <a:pt x="73" y="166"/>
                    <a:pt x="73" y="166"/>
                    <a:pt x="73" y="166"/>
                  </a:cubicBezTo>
                  <a:cubicBezTo>
                    <a:pt x="73" y="165"/>
                    <a:pt x="74" y="165"/>
                    <a:pt x="74" y="165"/>
                  </a:cubicBezTo>
                  <a:cubicBezTo>
                    <a:pt x="74" y="164"/>
                    <a:pt x="75" y="165"/>
                    <a:pt x="75" y="164"/>
                  </a:cubicBezTo>
                  <a:cubicBezTo>
                    <a:pt x="75" y="164"/>
                    <a:pt x="75" y="164"/>
                    <a:pt x="75" y="164"/>
                  </a:cubicBezTo>
                  <a:cubicBezTo>
                    <a:pt x="76" y="163"/>
                    <a:pt x="77" y="163"/>
                    <a:pt x="77" y="162"/>
                  </a:cubicBezTo>
                  <a:cubicBezTo>
                    <a:pt x="78" y="162"/>
                    <a:pt x="79" y="161"/>
                    <a:pt x="79" y="161"/>
                  </a:cubicBezTo>
                  <a:cubicBezTo>
                    <a:pt x="79" y="161"/>
                    <a:pt x="80" y="160"/>
                    <a:pt x="80" y="160"/>
                  </a:cubicBezTo>
                  <a:cubicBezTo>
                    <a:pt x="80" y="160"/>
                    <a:pt x="81" y="160"/>
                    <a:pt x="81" y="159"/>
                  </a:cubicBezTo>
                  <a:cubicBezTo>
                    <a:pt x="81" y="159"/>
                    <a:pt x="82" y="159"/>
                    <a:pt x="82" y="159"/>
                  </a:cubicBezTo>
                  <a:cubicBezTo>
                    <a:pt x="82" y="159"/>
                    <a:pt x="82" y="159"/>
                    <a:pt x="82" y="159"/>
                  </a:cubicBezTo>
                  <a:cubicBezTo>
                    <a:pt x="83" y="158"/>
                    <a:pt x="83" y="158"/>
                    <a:pt x="83" y="158"/>
                  </a:cubicBezTo>
                  <a:cubicBezTo>
                    <a:pt x="84" y="157"/>
                    <a:pt x="85" y="157"/>
                    <a:pt x="85" y="156"/>
                  </a:cubicBezTo>
                  <a:cubicBezTo>
                    <a:pt x="86" y="156"/>
                    <a:pt x="86" y="156"/>
                    <a:pt x="87" y="155"/>
                  </a:cubicBezTo>
                  <a:cubicBezTo>
                    <a:pt x="87" y="155"/>
                    <a:pt x="88" y="154"/>
                    <a:pt x="89" y="154"/>
                  </a:cubicBezTo>
                  <a:cubicBezTo>
                    <a:pt x="90" y="152"/>
                    <a:pt x="92" y="152"/>
                    <a:pt x="94" y="150"/>
                  </a:cubicBezTo>
                  <a:cubicBezTo>
                    <a:pt x="95" y="150"/>
                    <a:pt x="95" y="149"/>
                    <a:pt x="96" y="148"/>
                  </a:cubicBezTo>
                  <a:cubicBezTo>
                    <a:pt x="96" y="148"/>
                    <a:pt x="97" y="148"/>
                    <a:pt x="97" y="148"/>
                  </a:cubicBezTo>
                  <a:cubicBezTo>
                    <a:pt x="97" y="148"/>
                    <a:pt x="97" y="147"/>
                    <a:pt x="98" y="147"/>
                  </a:cubicBezTo>
                  <a:cubicBezTo>
                    <a:pt x="98" y="147"/>
                    <a:pt x="98" y="147"/>
                    <a:pt x="98" y="147"/>
                  </a:cubicBezTo>
                  <a:cubicBezTo>
                    <a:pt x="98" y="147"/>
                    <a:pt x="99" y="146"/>
                    <a:pt x="99" y="146"/>
                  </a:cubicBezTo>
                  <a:cubicBezTo>
                    <a:pt x="99" y="146"/>
                    <a:pt x="99" y="146"/>
                    <a:pt x="99" y="146"/>
                  </a:cubicBezTo>
                  <a:cubicBezTo>
                    <a:pt x="99" y="146"/>
                    <a:pt x="100" y="146"/>
                    <a:pt x="100" y="146"/>
                  </a:cubicBezTo>
                  <a:cubicBezTo>
                    <a:pt x="100" y="146"/>
                    <a:pt x="100" y="145"/>
                    <a:pt x="101" y="145"/>
                  </a:cubicBezTo>
                  <a:cubicBezTo>
                    <a:pt x="101" y="145"/>
                    <a:pt x="102" y="145"/>
                    <a:pt x="102" y="144"/>
                  </a:cubicBezTo>
                  <a:cubicBezTo>
                    <a:pt x="104" y="143"/>
                    <a:pt x="105" y="142"/>
                    <a:pt x="107" y="141"/>
                  </a:cubicBezTo>
                  <a:cubicBezTo>
                    <a:pt x="107" y="140"/>
                    <a:pt x="108" y="139"/>
                    <a:pt x="109" y="139"/>
                  </a:cubicBezTo>
                  <a:cubicBezTo>
                    <a:pt x="109" y="139"/>
                    <a:pt x="110" y="138"/>
                    <a:pt x="110" y="138"/>
                  </a:cubicBezTo>
                  <a:cubicBezTo>
                    <a:pt x="111" y="138"/>
                    <a:pt x="111" y="137"/>
                    <a:pt x="112" y="136"/>
                  </a:cubicBezTo>
                  <a:cubicBezTo>
                    <a:pt x="112" y="136"/>
                    <a:pt x="113" y="136"/>
                    <a:pt x="113" y="136"/>
                  </a:cubicBezTo>
                  <a:cubicBezTo>
                    <a:pt x="113" y="136"/>
                    <a:pt x="113" y="135"/>
                    <a:pt x="114" y="135"/>
                  </a:cubicBezTo>
                  <a:cubicBezTo>
                    <a:pt x="114" y="135"/>
                    <a:pt x="114" y="135"/>
                    <a:pt x="114" y="135"/>
                  </a:cubicBezTo>
                  <a:cubicBezTo>
                    <a:pt x="114" y="135"/>
                    <a:pt x="114" y="135"/>
                    <a:pt x="114" y="135"/>
                  </a:cubicBezTo>
                  <a:cubicBezTo>
                    <a:pt x="114" y="135"/>
                    <a:pt x="115" y="135"/>
                    <a:pt x="115" y="134"/>
                  </a:cubicBezTo>
                  <a:cubicBezTo>
                    <a:pt x="115" y="134"/>
                    <a:pt x="115" y="134"/>
                    <a:pt x="115" y="134"/>
                  </a:cubicBezTo>
                  <a:cubicBezTo>
                    <a:pt x="115" y="134"/>
                    <a:pt x="115" y="134"/>
                    <a:pt x="115" y="134"/>
                  </a:cubicBezTo>
                  <a:cubicBezTo>
                    <a:pt x="116" y="134"/>
                    <a:pt x="116" y="133"/>
                    <a:pt x="117" y="133"/>
                  </a:cubicBezTo>
                  <a:cubicBezTo>
                    <a:pt x="118" y="132"/>
                    <a:pt x="119" y="132"/>
                    <a:pt x="120" y="131"/>
                  </a:cubicBezTo>
                  <a:cubicBezTo>
                    <a:pt x="121" y="131"/>
                    <a:pt x="121" y="130"/>
                    <a:pt x="122" y="129"/>
                  </a:cubicBezTo>
                  <a:cubicBezTo>
                    <a:pt x="122" y="128"/>
                    <a:pt x="122" y="128"/>
                    <a:pt x="122" y="128"/>
                  </a:cubicBezTo>
                  <a:cubicBezTo>
                    <a:pt x="122" y="127"/>
                    <a:pt x="122" y="127"/>
                    <a:pt x="122" y="127"/>
                  </a:cubicBezTo>
                  <a:cubicBezTo>
                    <a:pt x="122" y="126"/>
                    <a:pt x="122" y="126"/>
                    <a:pt x="122" y="126"/>
                  </a:cubicBezTo>
                  <a:cubicBezTo>
                    <a:pt x="122" y="126"/>
                    <a:pt x="122" y="125"/>
                    <a:pt x="122" y="125"/>
                  </a:cubicBezTo>
                  <a:cubicBezTo>
                    <a:pt x="122" y="124"/>
                    <a:pt x="123" y="122"/>
                    <a:pt x="122" y="120"/>
                  </a:cubicBezTo>
                  <a:cubicBezTo>
                    <a:pt x="121" y="120"/>
                    <a:pt x="121" y="120"/>
                    <a:pt x="121" y="121"/>
                  </a:cubicBezTo>
                  <a:cubicBezTo>
                    <a:pt x="120" y="120"/>
                    <a:pt x="120" y="121"/>
                    <a:pt x="119" y="121"/>
                  </a:cubicBezTo>
                  <a:cubicBezTo>
                    <a:pt x="119" y="121"/>
                    <a:pt x="119" y="122"/>
                    <a:pt x="119" y="122"/>
                  </a:cubicBezTo>
                  <a:cubicBezTo>
                    <a:pt x="118" y="122"/>
                    <a:pt x="118" y="122"/>
                    <a:pt x="118" y="122"/>
                  </a:cubicBezTo>
                  <a:cubicBezTo>
                    <a:pt x="117" y="123"/>
                    <a:pt x="116" y="123"/>
                    <a:pt x="116" y="124"/>
                  </a:cubicBezTo>
                  <a:cubicBezTo>
                    <a:pt x="115" y="124"/>
                    <a:pt x="114" y="124"/>
                    <a:pt x="114" y="124"/>
                  </a:cubicBezTo>
                  <a:cubicBezTo>
                    <a:pt x="113" y="124"/>
                    <a:pt x="113" y="124"/>
                    <a:pt x="113" y="125"/>
                  </a:cubicBezTo>
                  <a:cubicBezTo>
                    <a:pt x="112" y="125"/>
                    <a:pt x="112" y="125"/>
                    <a:pt x="111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1" y="126"/>
                    <a:pt x="110" y="126"/>
                    <a:pt x="109" y="125"/>
                  </a:cubicBezTo>
                  <a:cubicBezTo>
                    <a:pt x="108" y="126"/>
                    <a:pt x="106" y="126"/>
                    <a:pt x="104" y="126"/>
                  </a:cubicBezTo>
                  <a:cubicBezTo>
                    <a:pt x="103" y="126"/>
                    <a:pt x="103" y="126"/>
                    <a:pt x="103" y="126"/>
                  </a:cubicBezTo>
                  <a:cubicBezTo>
                    <a:pt x="103" y="126"/>
                    <a:pt x="103" y="127"/>
                    <a:pt x="103" y="127"/>
                  </a:cubicBezTo>
                  <a:cubicBezTo>
                    <a:pt x="102" y="127"/>
                    <a:pt x="101" y="127"/>
                    <a:pt x="101" y="126"/>
                  </a:cubicBezTo>
                  <a:cubicBezTo>
                    <a:pt x="99" y="126"/>
                    <a:pt x="99" y="126"/>
                    <a:pt x="97" y="126"/>
                  </a:cubicBezTo>
                  <a:cubicBezTo>
                    <a:pt x="97" y="126"/>
                    <a:pt x="97" y="125"/>
                    <a:pt x="97" y="125"/>
                  </a:cubicBezTo>
                  <a:cubicBezTo>
                    <a:pt x="96" y="125"/>
                    <a:pt x="95" y="124"/>
                    <a:pt x="94" y="124"/>
                  </a:cubicBezTo>
                  <a:cubicBezTo>
                    <a:pt x="94" y="123"/>
                    <a:pt x="93" y="123"/>
                    <a:pt x="93" y="123"/>
                  </a:cubicBezTo>
                  <a:cubicBezTo>
                    <a:pt x="92" y="122"/>
                    <a:pt x="92" y="122"/>
                    <a:pt x="92" y="121"/>
                  </a:cubicBezTo>
                  <a:cubicBezTo>
                    <a:pt x="92" y="121"/>
                    <a:pt x="91" y="121"/>
                    <a:pt x="91" y="120"/>
                  </a:cubicBezTo>
                  <a:cubicBezTo>
                    <a:pt x="91" y="120"/>
                    <a:pt x="91" y="120"/>
                    <a:pt x="91" y="119"/>
                  </a:cubicBezTo>
                  <a:cubicBezTo>
                    <a:pt x="91" y="119"/>
                    <a:pt x="90" y="118"/>
                    <a:pt x="90" y="117"/>
                  </a:cubicBezTo>
                  <a:cubicBezTo>
                    <a:pt x="90" y="117"/>
                    <a:pt x="90" y="116"/>
                    <a:pt x="90" y="116"/>
                  </a:cubicBezTo>
                  <a:cubicBezTo>
                    <a:pt x="90" y="116"/>
                    <a:pt x="90" y="115"/>
                    <a:pt x="90" y="115"/>
                  </a:cubicBezTo>
                  <a:cubicBezTo>
                    <a:pt x="90" y="115"/>
                    <a:pt x="90" y="115"/>
                    <a:pt x="90" y="115"/>
                  </a:cubicBezTo>
                  <a:cubicBezTo>
                    <a:pt x="90" y="114"/>
                    <a:pt x="90" y="114"/>
                    <a:pt x="90" y="113"/>
                  </a:cubicBezTo>
                  <a:cubicBezTo>
                    <a:pt x="89" y="112"/>
                    <a:pt x="90" y="110"/>
                    <a:pt x="90" y="108"/>
                  </a:cubicBezTo>
                  <a:cubicBezTo>
                    <a:pt x="90" y="107"/>
                    <a:pt x="90" y="107"/>
                    <a:pt x="90" y="106"/>
                  </a:cubicBezTo>
                  <a:cubicBezTo>
                    <a:pt x="90" y="105"/>
                    <a:pt x="90" y="102"/>
                    <a:pt x="90" y="100"/>
                  </a:cubicBezTo>
                  <a:cubicBezTo>
                    <a:pt x="90" y="100"/>
                    <a:pt x="89" y="100"/>
                    <a:pt x="89" y="99"/>
                  </a:cubicBezTo>
                  <a:cubicBezTo>
                    <a:pt x="89" y="99"/>
                    <a:pt x="89" y="99"/>
                    <a:pt x="89" y="98"/>
                  </a:cubicBezTo>
                  <a:cubicBezTo>
                    <a:pt x="90" y="98"/>
                    <a:pt x="89" y="97"/>
                    <a:pt x="89" y="97"/>
                  </a:cubicBezTo>
                  <a:cubicBezTo>
                    <a:pt x="89" y="96"/>
                    <a:pt x="90" y="96"/>
                    <a:pt x="90" y="95"/>
                  </a:cubicBezTo>
                  <a:cubicBezTo>
                    <a:pt x="90" y="94"/>
                    <a:pt x="90" y="91"/>
                    <a:pt x="90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90" y="87"/>
                    <a:pt x="90" y="86"/>
                    <a:pt x="91" y="85"/>
                  </a:cubicBezTo>
                  <a:cubicBezTo>
                    <a:pt x="91" y="84"/>
                    <a:pt x="91" y="84"/>
                    <a:pt x="91" y="83"/>
                  </a:cubicBezTo>
                  <a:cubicBezTo>
                    <a:pt x="91" y="83"/>
                    <a:pt x="91" y="82"/>
                    <a:pt x="91" y="82"/>
                  </a:cubicBezTo>
                  <a:cubicBezTo>
                    <a:pt x="91" y="82"/>
                    <a:pt x="91" y="82"/>
                    <a:pt x="91" y="82"/>
                  </a:cubicBezTo>
                  <a:cubicBezTo>
                    <a:pt x="92" y="79"/>
                    <a:pt x="93" y="75"/>
                    <a:pt x="94" y="73"/>
                  </a:cubicBezTo>
                  <a:cubicBezTo>
                    <a:pt x="94" y="71"/>
                    <a:pt x="95" y="70"/>
                    <a:pt x="95" y="69"/>
                  </a:cubicBezTo>
                  <a:cubicBezTo>
                    <a:pt x="95" y="68"/>
                    <a:pt x="96" y="68"/>
                    <a:pt x="96" y="68"/>
                  </a:cubicBezTo>
                  <a:cubicBezTo>
                    <a:pt x="96" y="67"/>
                    <a:pt x="96" y="67"/>
                    <a:pt x="97" y="67"/>
                  </a:cubicBezTo>
                  <a:cubicBezTo>
                    <a:pt x="97" y="66"/>
                    <a:pt x="97" y="66"/>
                    <a:pt x="97" y="65"/>
                  </a:cubicBezTo>
                  <a:cubicBezTo>
                    <a:pt x="98" y="65"/>
                    <a:pt x="98" y="64"/>
                    <a:pt x="98" y="63"/>
                  </a:cubicBezTo>
                  <a:cubicBezTo>
                    <a:pt x="99" y="63"/>
                    <a:pt x="99" y="62"/>
                    <a:pt x="100" y="62"/>
                  </a:cubicBezTo>
                  <a:cubicBezTo>
                    <a:pt x="100" y="62"/>
                    <a:pt x="100" y="61"/>
                    <a:pt x="100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1"/>
                    <a:pt x="100" y="61"/>
                    <a:pt x="101" y="60"/>
                  </a:cubicBezTo>
                  <a:cubicBezTo>
                    <a:pt x="101" y="60"/>
                    <a:pt x="101" y="60"/>
                    <a:pt x="102" y="59"/>
                  </a:cubicBezTo>
                  <a:cubicBezTo>
                    <a:pt x="102" y="59"/>
                    <a:pt x="102" y="59"/>
                    <a:pt x="102" y="58"/>
                  </a:cubicBezTo>
                  <a:cubicBezTo>
                    <a:pt x="103" y="58"/>
                    <a:pt x="103" y="57"/>
                    <a:pt x="104" y="57"/>
                  </a:cubicBezTo>
                  <a:cubicBezTo>
                    <a:pt x="104" y="56"/>
                    <a:pt x="105" y="56"/>
                    <a:pt x="105" y="56"/>
                  </a:cubicBezTo>
                  <a:cubicBezTo>
                    <a:pt x="105" y="56"/>
                    <a:pt x="106" y="56"/>
                    <a:pt x="106" y="56"/>
                  </a:cubicBezTo>
                  <a:cubicBezTo>
                    <a:pt x="106" y="55"/>
                    <a:pt x="106" y="55"/>
                    <a:pt x="106" y="55"/>
                  </a:cubicBezTo>
                  <a:cubicBezTo>
                    <a:pt x="106" y="55"/>
                    <a:pt x="107" y="55"/>
                    <a:pt x="107" y="54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08" y="54"/>
                    <a:pt x="109" y="53"/>
                    <a:pt x="109" y="53"/>
                  </a:cubicBezTo>
                  <a:cubicBezTo>
                    <a:pt x="109" y="53"/>
                    <a:pt x="111" y="53"/>
                    <a:pt x="111" y="52"/>
                  </a:cubicBezTo>
                  <a:cubicBezTo>
                    <a:pt x="112" y="52"/>
                    <a:pt x="112" y="52"/>
                    <a:pt x="113" y="52"/>
                  </a:cubicBezTo>
                  <a:cubicBezTo>
                    <a:pt x="114" y="52"/>
                    <a:pt x="115" y="51"/>
                    <a:pt x="116" y="51"/>
                  </a:cubicBezTo>
                  <a:cubicBezTo>
                    <a:pt x="117" y="51"/>
                    <a:pt x="118" y="52"/>
                    <a:pt x="119" y="52"/>
                  </a:cubicBezTo>
                  <a:cubicBezTo>
                    <a:pt x="119" y="52"/>
                    <a:pt x="120" y="53"/>
                    <a:pt x="120" y="55"/>
                  </a:cubicBezTo>
                  <a:cubicBezTo>
                    <a:pt x="120" y="55"/>
                    <a:pt x="120" y="55"/>
                    <a:pt x="120" y="56"/>
                  </a:cubicBezTo>
                  <a:cubicBezTo>
                    <a:pt x="120" y="56"/>
                    <a:pt x="120" y="56"/>
                    <a:pt x="120" y="56"/>
                  </a:cubicBezTo>
                  <a:cubicBezTo>
                    <a:pt x="119" y="57"/>
                    <a:pt x="120" y="56"/>
                    <a:pt x="120" y="57"/>
                  </a:cubicBezTo>
                  <a:cubicBezTo>
                    <a:pt x="119" y="58"/>
                    <a:pt x="119" y="59"/>
                    <a:pt x="119" y="60"/>
                  </a:cubicBezTo>
                  <a:cubicBezTo>
                    <a:pt x="118" y="60"/>
                    <a:pt x="118" y="60"/>
                    <a:pt x="118" y="61"/>
                  </a:cubicBezTo>
                  <a:cubicBezTo>
                    <a:pt x="117" y="61"/>
                    <a:pt x="117" y="62"/>
                    <a:pt x="117" y="63"/>
                  </a:cubicBezTo>
                  <a:cubicBezTo>
                    <a:pt x="117" y="63"/>
                    <a:pt x="116" y="63"/>
                    <a:pt x="116" y="64"/>
                  </a:cubicBezTo>
                  <a:cubicBezTo>
                    <a:pt x="115" y="64"/>
                    <a:pt x="115" y="65"/>
                    <a:pt x="114" y="65"/>
                  </a:cubicBezTo>
                  <a:cubicBezTo>
                    <a:pt x="114" y="65"/>
                    <a:pt x="114" y="66"/>
                    <a:pt x="114" y="66"/>
                  </a:cubicBezTo>
                  <a:cubicBezTo>
                    <a:pt x="113" y="67"/>
                    <a:pt x="113" y="67"/>
                    <a:pt x="112" y="68"/>
                  </a:cubicBezTo>
                  <a:cubicBezTo>
                    <a:pt x="113" y="68"/>
                    <a:pt x="112" y="68"/>
                    <a:pt x="112" y="69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2" y="70"/>
                    <a:pt x="111" y="70"/>
                    <a:pt x="111" y="71"/>
                  </a:cubicBezTo>
                  <a:cubicBezTo>
                    <a:pt x="110" y="71"/>
                    <a:pt x="110" y="73"/>
                    <a:pt x="110" y="74"/>
                  </a:cubicBezTo>
                  <a:cubicBezTo>
                    <a:pt x="110" y="74"/>
                    <a:pt x="110" y="75"/>
                    <a:pt x="109" y="75"/>
                  </a:cubicBezTo>
                  <a:cubicBezTo>
                    <a:pt x="109" y="75"/>
                    <a:pt x="109" y="76"/>
                    <a:pt x="109" y="77"/>
                  </a:cubicBezTo>
                  <a:cubicBezTo>
                    <a:pt x="108" y="77"/>
                    <a:pt x="109" y="78"/>
                    <a:pt x="109" y="78"/>
                  </a:cubicBezTo>
                  <a:cubicBezTo>
                    <a:pt x="108" y="79"/>
                    <a:pt x="107" y="80"/>
                    <a:pt x="108" y="81"/>
                  </a:cubicBezTo>
                  <a:cubicBezTo>
                    <a:pt x="107" y="81"/>
                    <a:pt x="107" y="82"/>
                    <a:pt x="107" y="82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107" y="84"/>
                    <a:pt x="107" y="84"/>
                    <a:pt x="107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86"/>
                    <a:pt x="107" y="86"/>
                    <a:pt x="107" y="87"/>
                  </a:cubicBezTo>
                  <a:cubicBezTo>
                    <a:pt x="108" y="88"/>
                    <a:pt x="107" y="89"/>
                    <a:pt x="107" y="89"/>
                  </a:cubicBezTo>
                  <a:cubicBezTo>
                    <a:pt x="107" y="90"/>
                    <a:pt x="107" y="91"/>
                    <a:pt x="107" y="92"/>
                  </a:cubicBezTo>
                  <a:cubicBezTo>
                    <a:pt x="107" y="92"/>
                    <a:pt x="107" y="92"/>
                    <a:pt x="106" y="93"/>
                  </a:cubicBezTo>
                  <a:cubicBezTo>
                    <a:pt x="106" y="94"/>
                    <a:pt x="107" y="95"/>
                    <a:pt x="106" y="96"/>
                  </a:cubicBezTo>
                  <a:cubicBezTo>
                    <a:pt x="106" y="97"/>
                    <a:pt x="106" y="97"/>
                    <a:pt x="106" y="98"/>
                  </a:cubicBezTo>
                  <a:cubicBezTo>
                    <a:pt x="106" y="98"/>
                    <a:pt x="106" y="99"/>
                    <a:pt x="106" y="9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1"/>
                    <a:pt x="106" y="104"/>
                    <a:pt x="107" y="105"/>
                  </a:cubicBezTo>
                  <a:cubicBezTo>
                    <a:pt x="107" y="105"/>
                    <a:pt x="107" y="105"/>
                    <a:pt x="107" y="106"/>
                  </a:cubicBezTo>
                  <a:cubicBezTo>
                    <a:pt x="107" y="106"/>
                    <a:pt x="107" y="106"/>
                    <a:pt x="107" y="106"/>
                  </a:cubicBezTo>
                  <a:cubicBezTo>
                    <a:pt x="107" y="106"/>
                    <a:pt x="107" y="106"/>
                    <a:pt x="107" y="107"/>
                  </a:cubicBezTo>
                  <a:cubicBezTo>
                    <a:pt x="108" y="107"/>
                    <a:pt x="108" y="108"/>
                    <a:pt x="109" y="109"/>
                  </a:cubicBezTo>
                  <a:cubicBezTo>
                    <a:pt x="110" y="109"/>
                    <a:pt x="113" y="109"/>
                    <a:pt x="114" y="109"/>
                  </a:cubicBezTo>
                  <a:cubicBezTo>
                    <a:pt x="114" y="108"/>
                    <a:pt x="115" y="108"/>
                    <a:pt x="116" y="108"/>
                  </a:cubicBezTo>
                  <a:cubicBezTo>
                    <a:pt x="116" y="107"/>
                    <a:pt x="117" y="107"/>
                    <a:pt x="117" y="107"/>
                  </a:cubicBezTo>
                  <a:cubicBezTo>
                    <a:pt x="117" y="107"/>
                    <a:pt x="117" y="107"/>
                    <a:pt x="117" y="107"/>
                  </a:cubicBezTo>
                  <a:cubicBezTo>
                    <a:pt x="118" y="106"/>
                    <a:pt x="118" y="106"/>
                    <a:pt x="119" y="106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21" y="103"/>
                    <a:pt x="121" y="102"/>
                    <a:pt x="122" y="99"/>
                  </a:cubicBezTo>
                  <a:cubicBezTo>
                    <a:pt x="122" y="98"/>
                    <a:pt x="122" y="95"/>
                    <a:pt x="123" y="94"/>
                  </a:cubicBezTo>
                  <a:cubicBezTo>
                    <a:pt x="123" y="93"/>
                    <a:pt x="123" y="93"/>
                    <a:pt x="123" y="93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3" y="92"/>
                    <a:pt x="123" y="92"/>
                    <a:pt x="123" y="91"/>
                  </a:cubicBezTo>
                  <a:cubicBezTo>
                    <a:pt x="123" y="91"/>
                    <a:pt x="123" y="90"/>
                    <a:pt x="123" y="90"/>
                  </a:cubicBezTo>
                  <a:cubicBezTo>
                    <a:pt x="123" y="89"/>
                    <a:pt x="123" y="88"/>
                    <a:pt x="124" y="88"/>
                  </a:cubicBezTo>
                  <a:cubicBezTo>
                    <a:pt x="123" y="86"/>
                    <a:pt x="124" y="85"/>
                    <a:pt x="124" y="83"/>
                  </a:cubicBezTo>
                  <a:cubicBezTo>
                    <a:pt x="124" y="82"/>
                    <a:pt x="124" y="82"/>
                    <a:pt x="124" y="81"/>
                  </a:cubicBezTo>
                  <a:cubicBezTo>
                    <a:pt x="124" y="81"/>
                    <a:pt x="124" y="80"/>
                    <a:pt x="124" y="79"/>
                  </a:cubicBezTo>
                  <a:cubicBezTo>
                    <a:pt x="124" y="79"/>
                    <a:pt x="124" y="78"/>
                    <a:pt x="124" y="77"/>
                  </a:cubicBezTo>
                  <a:cubicBezTo>
                    <a:pt x="125" y="76"/>
                    <a:pt x="124" y="77"/>
                    <a:pt x="124" y="76"/>
                  </a:cubicBezTo>
                  <a:cubicBezTo>
                    <a:pt x="124" y="76"/>
                    <a:pt x="125" y="76"/>
                    <a:pt x="125" y="75"/>
                  </a:cubicBezTo>
                  <a:cubicBezTo>
                    <a:pt x="124" y="75"/>
                    <a:pt x="125" y="74"/>
                    <a:pt x="125" y="74"/>
                  </a:cubicBezTo>
                  <a:cubicBezTo>
                    <a:pt x="125" y="73"/>
                    <a:pt x="125" y="72"/>
                    <a:pt x="125" y="71"/>
                  </a:cubicBezTo>
                  <a:cubicBezTo>
                    <a:pt x="125" y="70"/>
                    <a:pt x="126" y="67"/>
                    <a:pt x="126" y="65"/>
                  </a:cubicBezTo>
                  <a:cubicBezTo>
                    <a:pt x="126" y="65"/>
                    <a:pt x="126" y="64"/>
                    <a:pt x="126" y="63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6" y="59"/>
                    <a:pt x="126" y="59"/>
                    <a:pt x="126" y="58"/>
                  </a:cubicBezTo>
                  <a:cubicBezTo>
                    <a:pt x="126" y="56"/>
                    <a:pt x="126" y="54"/>
                    <a:pt x="126" y="52"/>
                  </a:cubicBezTo>
                  <a:cubicBezTo>
                    <a:pt x="127" y="51"/>
                    <a:pt x="127" y="51"/>
                    <a:pt x="127" y="51"/>
                  </a:cubicBezTo>
                  <a:cubicBezTo>
                    <a:pt x="127" y="50"/>
                    <a:pt x="127" y="50"/>
                    <a:pt x="127" y="49"/>
                  </a:cubicBezTo>
                  <a:cubicBezTo>
                    <a:pt x="127" y="49"/>
                    <a:pt x="127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28" y="46"/>
                    <a:pt x="128" y="46"/>
                    <a:pt x="129" y="45"/>
                  </a:cubicBezTo>
                  <a:cubicBezTo>
                    <a:pt x="130" y="45"/>
                    <a:pt x="131" y="44"/>
                    <a:pt x="132" y="43"/>
                  </a:cubicBezTo>
                  <a:cubicBezTo>
                    <a:pt x="132" y="43"/>
                    <a:pt x="134" y="42"/>
                    <a:pt x="135" y="42"/>
                  </a:cubicBezTo>
                  <a:cubicBezTo>
                    <a:pt x="135" y="42"/>
                    <a:pt x="136" y="42"/>
                    <a:pt x="137" y="42"/>
                  </a:cubicBezTo>
                  <a:cubicBezTo>
                    <a:pt x="137" y="42"/>
                    <a:pt x="137" y="42"/>
                    <a:pt x="138" y="42"/>
                  </a:cubicBezTo>
                  <a:cubicBezTo>
                    <a:pt x="139" y="42"/>
                    <a:pt x="139" y="43"/>
                    <a:pt x="141" y="43"/>
                  </a:cubicBezTo>
                  <a:cubicBezTo>
                    <a:pt x="141" y="44"/>
                    <a:pt x="142" y="45"/>
                    <a:pt x="143" y="45"/>
                  </a:cubicBezTo>
                  <a:cubicBezTo>
                    <a:pt x="142" y="46"/>
                    <a:pt x="144" y="47"/>
                    <a:pt x="143" y="47"/>
                  </a:cubicBezTo>
                  <a:cubicBezTo>
                    <a:pt x="143" y="48"/>
                    <a:pt x="143" y="48"/>
                    <a:pt x="143" y="49"/>
                  </a:cubicBezTo>
                  <a:cubicBezTo>
                    <a:pt x="143" y="50"/>
                    <a:pt x="143" y="51"/>
                    <a:pt x="143" y="51"/>
                  </a:cubicBezTo>
                  <a:cubicBezTo>
                    <a:pt x="143" y="52"/>
                    <a:pt x="143" y="52"/>
                    <a:pt x="143" y="53"/>
                  </a:cubicBezTo>
                  <a:cubicBezTo>
                    <a:pt x="143" y="53"/>
                    <a:pt x="143" y="53"/>
                    <a:pt x="143" y="53"/>
                  </a:cubicBezTo>
                  <a:cubicBezTo>
                    <a:pt x="143" y="53"/>
                    <a:pt x="143" y="54"/>
                    <a:pt x="143" y="54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2" y="57"/>
                    <a:pt x="143" y="57"/>
                  </a:cubicBezTo>
                  <a:cubicBezTo>
                    <a:pt x="143" y="57"/>
                    <a:pt x="142" y="57"/>
                    <a:pt x="142" y="57"/>
                  </a:cubicBezTo>
                  <a:cubicBezTo>
                    <a:pt x="142" y="58"/>
                    <a:pt x="143" y="58"/>
                    <a:pt x="143" y="58"/>
                  </a:cubicBezTo>
                  <a:cubicBezTo>
                    <a:pt x="143" y="58"/>
                    <a:pt x="143" y="58"/>
                    <a:pt x="143" y="59"/>
                  </a:cubicBezTo>
                  <a:cubicBezTo>
                    <a:pt x="143" y="59"/>
                    <a:pt x="142" y="59"/>
                    <a:pt x="142" y="59"/>
                  </a:cubicBezTo>
                  <a:cubicBezTo>
                    <a:pt x="142" y="59"/>
                    <a:pt x="143" y="59"/>
                    <a:pt x="143" y="59"/>
                  </a:cubicBezTo>
                  <a:cubicBezTo>
                    <a:pt x="143" y="60"/>
                    <a:pt x="142" y="61"/>
                    <a:pt x="143" y="62"/>
                  </a:cubicBezTo>
                  <a:cubicBezTo>
                    <a:pt x="142" y="62"/>
                    <a:pt x="142" y="62"/>
                    <a:pt x="142" y="62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2" y="63"/>
                    <a:pt x="142" y="64"/>
                    <a:pt x="142" y="64"/>
                  </a:cubicBezTo>
                  <a:cubicBezTo>
                    <a:pt x="142" y="65"/>
                    <a:pt x="142" y="65"/>
                    <a:pt x="142" y="64"/>
                  </a:cubicBezTo>
                  <a:cubicBezTo>
                    <a:pt x="143" y="65"/>
                    <a:pt x="142" y="65"/>
                    <a:pt x="142" y="65"/>
                  </a:cubicBezTo>
                  <a:cubicBezTo>
                    <a:pt x="142" y="66"/>
                    <a:pt x="142" y="66"/>
                    <a:pt x="142" y="67"/>
                  </a:cubicBezTo>
                  <a:cubicBezTo>
                    <a:pt x="142" y="68"/>
                    <a:pt x="141" y="69"/>
                    <a:pt x="141" y="70"/>
                  </a:cubicBezTo>
                  <a:cubicBezTo>
                    <a:pt x="141" y="71"/>
                    <a:pt x="141" y="72"/>
                    <a:pt x="141" y="73"/>
                  </a:cubicBezTo>
                  <a:cubicBezTo>
                    <a:pt x="141" y="74"/>
                    <a:pt x="141" y="76"/>
                    <a:pt x="141" y="78"/>
                  </a:cubicBezTo>
                  <a:cubicBezTo>
                    <a:pt x="141" y="79"/>
                    <a:pt x="141" y="80"/>
                    <a:pt x="141" y="81"/>
                  </a:cubicBezTo>
                  <a:cubicBezTo>
                    <a:pt x="141" y="82"/>
                    <a:pt x="141" y="83"/>
                    <a:pt x="141" y="83"/>
                  </a:cubicBezTo>
                  <a:cubicBezTo>
                    <a:pt x="140" y="86"/>
                    <a:pt x="140" y="88"/>
                    <a:pt x="140" y="90"/>
                  </a:cubicBezTo>
                  <a:cubicBezTo>
                    <a:pt x="140" y="91"/>
                    <a:pt x="140" y="91"/>
                    <a:pt x="140" y="91"/>
                  </a:cubicBezTo>
                  <a:cubicBezTo>
                    <a:pt x="140" y="91"/>
                    <a:pt x="140" y="91"/>
                    <a:pt x="140" y="92"/>
                  </a:cubicBezTo>
                  <a:cubicBezTo>
                    <a:pt x="140" y="92"/>
                    <a:pt x="140" y="93"/>
                    <a:pt x="140" y="93"/>
                  </a:cubicBezTo>
                  <a:cubicBezTo>
                    <a:pt x="140" y="93"/>
                    <a:pt x="139" y="93"/>
                    <a:pt x="140" y="94"/>
                  </a:cubicBezTo>
                  <a:cubicBezTo>
                    <a:pt x="140" y="94"/>
                    <a:pt x="139" y="94"/>
                    <a:pt x="140" y="95"/>
                  </a:cubicBezTo>
                  <a:cubicBezTo>
                    <a:pt x="139" y="95"/>
                    <a:pt x="140" y="95"/>
                    <a:pt x="140" y="96"/>
                  </a:cubicBezTo>
                  <a:cubicBezTo>
                    <a:pt x="140" y="97"/>
                    <a:pt x="139" y="97"/>
                    <a:pt x="139" y="98"/>
                  </a:cubicBezTo>
                  <a:cubicBezTo>
                    <a:pt x="139" y="98"/>
                    <a:pt x="139" y="99"/>
                    <a:pt x="139" y="99"/>
                  </a:cubicBezTo>
                  <a:cubicBezTo>
                    <a:pt x="139" y="99"/>
                    <a:pt x="139" y="100"/>
                    <a:pt x="139" y="101"/>
                  </a:cubicBezTo>
                  <a:cubicBezTo>
                    <a:pt x="139" y="101"/>
                    <a:pt x="140" y="101"/>
                    <a:pt x="140" y="101"/>
                  </a:cubicBezTo>
                  <a:cubicBezTo>
                    <a:pt x="140" y="102"/>
                    <a:pt x="139" y="103"/>
                    <a:pt x="140" y="103"/>
                  </a:cubicBezTo>
                  <a:cubicBezTo>
                    <a:pt x="139" y="104"/>
                    <a:pt x="140" y="105"/>
                    <a:pt x="139" y="105"/>
                  </a:cubicBezTo>
                  <a:cubicBezTo>
                    <a:pt x="139" y="106"/>
                    <a:pt x="139" y="107"/>
                    <a:pt x="139" y="107"/>
                  </a:cubicBezTo>
                  <a:cubicBezTo>
                    <a:pt x="139" y="108"/>
                    <a:pt x="140" y="108"/>
                    <a:pt x="139" y="109"/>
                  </a:cubicBezTo>
                  <a:cubicBezTo>
                    <a:pt x="139" y="109"/>
                    <a:pt x="139" y="109"/>
                    <a:pt x="139" y="109"/>
                  </a:cubicBezTo>
                  <a:cubicBezTo>
                    <a:pt x="139" y="109"/>
                    <a:pt x="139" y="110"/>
                    <a:pt x="139" y="110"/>
                  </a:cubicBezTo>
                  <a:cubicBezTo>
                    <a:pt x="139" y="110"/>
                    <a:pt x="139" y="111"/>
                    <a:pt x="139" y="112"/>
                  </a:cubicBezTo>
                  <a:cubicBezTo>
                    <a:pt x="139" y="112"/>
                    <a:pt x="139" y="114"/>
                    <a:pt x="139" y="115"/>
                  </a:cubicBezTo>
                  <a:cubicBezTo>
                    <a:pt x="139" y="116"/>
                    <a:pt x="139" y="117"/>
                    <a:pt x="139" y="118"/>
                  </a:cubicBezTo>
                  <a:cubicBezTo>
                    <a:pt x="140" y="118"/>
                    <a:pt x="140" y="117"/>
                    <a:pt x="141" y="117"/>
                  </a:cubicBezTo>
                  <a:cubicBezTo>
                    <a:pt x="142" y="116"/>
                    <a:pt x="144" y="115"/>
                    <a:pt x="145" y="114"/>
                  </a:cubicBezTo>
                  <a:cubicBezTo>
                    <a:pt x="146" y="114"/>
                    <a:pt x="146" y="114"/>
                    <a:pt x="146" y="113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8" y="113"/>
                    <a:pt x="148" y="112"/>
                    <a:pt x="148" y="112"/>
                  </a:cubicBezTo>
                  <a:cubicBezTo>
                    <a:pt x="150" y="111"/>
                    <a:pt x="151" y="110"/>
                    <a:pt x="153" y="109"/>
                  </a:cubicBezTo>
                  <a:cubicBezTo>
                    <a:pt x="154" y="109"/>
                    <a:pt x="154" y="109"/>
                    <a:pt x="155" y="108"/>
                  </a:cubicBezTo>
                  <a:cubicBezTo>
                    <a:pt x="155" y="108"/>
                    <a:pt x="155" y="108"/>
                    <a:pt x="155" y="108"/>
                  </a:cubicBezTo>
                  <a:cubicBezTo>
                    <a:pt x="156" y="108"/>
                    <a:pt x="156" y="108"/>
                    <a:pt x="156" y="107"/>
                  </a:cubicBezTo>
                  <a:cubicBezTo>
                    <a:pt x="157" y="107"/>
                    <a:pt x="157" y="107"/>
                    <a:pt x="158" y="106"/>
                  </a:cubicBezTo>
                  <a:cubicBezTo>
                    <a:pt x="159" y="106"/>
                    <a:pt x="160" y="105"/>
                    <a:pt x="161" y="105"/>
                  </a:cubicBezTo>
                  <a:cubicBezTo>
                    <a:pt x="161" y="104"/>
                    <a:pt x="161" y="104"/>
                    <a:pt x="161" y="104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2" y="104"/>
                    <a:pt x="162" y="103"/>
                    <a:pt x="162" y="103"/>
                  </a:cubicBezTo>
                  <a:cubicBezTo>
                    <a:pt x="163" y="103"/>
                    <a:pt x="164" y="103"/>
                    <a:pt x="164" y="102"/>
                  </a:cubicBezTo>
                  <a:cubicBezTo>
                    <a:pt x="165" y="102"/>
                    <a:pt x="166" y="102"/>
                    <a:pt x="166" y="101"/>
                  </a:cubicBezTo>
                  <a:cubicBezTo>
                    <a:pt x="167" y="101"/>
                    <a:pt x="167" y="101"/>
                    <a:pt x="168" y="100"/>
                  </a:cubicBezTo>
                  <a:cubicBezTo>
                    <a:pt x="168" y="100"/>
                    <a:pt x="168" y="100"/>
                    <a:pt x="169" y="99"/>
                  </a:cubicBezTo>
                  <a:cubicBezTo>
                    <a:pt x="169" y="99"/>
                    <a:pt x="169" y="99"/>
                    <a:pt x="169" y="99"/>
                  </a:cubicBezTo>
                  <a:cubicBezTo>
                    <a:pt x="170" y="99"/>
                    <a:pt x="170" y="98"/>
                    <a:pt x="171" y="98"/>
                  </a:cubicBezTo>
                  <a:cubicBezTo>
                    <a:pt x="171" y="98"/>
                    <a:pt x="172" y="98"/>
                    <a:pt x="172" y="98"/>
                  </a:cubicBezTo>
                  <a:cubicBezTo>
                    <a:pt x="172" y="98"/>
                    <a:pt x="172" y="97"/>
                    <a:pt x="172" y="97"/>
                  </a:cubicBezTo>
                  <a:cubicBezTo>
                    <a:pt x="173" y="97"/>
                    <a:pt x="173" y="97"/>
                    <a:pt x="174" y="97"/>
                  </a:cubicBezTo>
                  <a:cubicBezTo>
                    <a:pt x="174" y="97"/>
                    <a:pt x="175" y="96"/>
                    <a:pt x="175" y="96"/>
                  </a:cubicBezTo>
                  <a:cubicBezTo>
                    <a:pt x="175" y="95"/>
                    <a:pt x="176" y="96"/>
                    <a:pt x="176" y="96"/>
                  </a:cubicBezTo>
                  <a:cubicBezTo>
                    <a:pt x="176" y="95"/>
                    <a:pt x="177" y="95"/>
                    <a:pt x="177" y="94"/>
                  </a:cubicBezTo>
                  <a:cubicBezTo>
                    <a:pt x="178" y="94"/>
                    <a:pt x="178" y="95"/>
                    <a:pt x="178" y="95"/>
                  </a:cubicBezTo>
                  <a:cubicBezTo>
                    <a:pt x="178" y="94"/>
                    <a:pt x="178" y="94"/>
                    <a:pt x="179" y="94"/>
                  </a:cubicBezTo>
                  <a:cubicBezTo>
                    <a:pt x="179" y="94"/>
                    <a:pt x="179" y="94"/>
                    <a:pt x="179" y="94"/>
                  </a:cubicBezTo>
                  <a:cubicBezTo>
                    <a:pt x="180" y="93"/>
                    <a:pt x="180" y="93"/>
                    <a:pt x="181" y="93"/>
                  </a:cubicBezTo>
                  <a:cubicBezTo>
                    <a:pt x="181" y="93"/>
                    <a:pt x="181" y="93"/>
                    <a:pt x="181" y="92"/>
                  </a:cubicBezTo>
                  <a:cubicBezTo>
                    <a:pt x="182" y="92"/>
                    <a:pt x="182" y="92"/>
                    <a:pt x="183" y="92"/>
                  </a:cubicBezTo>
                  <a:cubicBezTo>
                    <a:pt x="183" y="92"/>
                    <a:pt x="183" y="91"/>
                    <a:pt x="183" y="91"/>
                  </a:cubicBezTo>
                  <a:cubicBezTo>
                    <a:pt x="184" y="91"/>
                    <a:pt x="184" y="91"/>
                    <a:pt x="185" y="91"/>
                  </a:cubicBezTo>
                  <a:cubicBezTo>
                    <a:pt x="185" y="90"/>
                    <a:pt x="185" y="90"/>
                    <a:pt x="186" y="90"/>
                  </a:cubicBezTo>
                  <a:cubicBezTo>
                    <a:pt x="187" y="89"/>
                    <a:pt x="188" y="89"/>
                    <a:pt x="188" y="88"/>
                  </a:cubicBezTo>
                  <a:cubicBezTo>
                    <a:pt x="189" y="88"/>
                    <a:pt x="190" y="88"/>
                    <a:pt x="190" y="87"/>
                  </a:cubicBezTo>
                  <a:cubicBezTo>
                    <a:pt x="191" y="87"/>
                    <a:pt x="191" y="87"/>
                    <a:pt x="192" y="86"/>
                  </a:cubicBezTo>
                  <a:cubicBezTo>
                    <a:pt x="192" y="86"/>
                    <a:pt x="193" y="86"/>
                    <a:pt x="193" y="86"/>
                  </a:cubicBezTo>
                  <a:cubicBezTo>
                    <a:pt x="194" y="85"/>
                    <a:pt x="194" y="85"/>
                    <a:pt x="195" y="85"/>
                  </a:cubicBezTo>
                  <a:cubicBezTo>
                    <a:pt x="196" y="84"/>
                    <a:pt x="196" y="84"/>
                    <a:pt x="197" y="84"/>
                  </a:cubicBezTo>
                  <a:cubicBezTo>
                    <a:pt x="197" y="83"/>
                    <a:pt x="197" y="83"/>
                    <a:pt x="197" y="83"/>
                  </a:cubicBezTo>
                  <a:cubicBezTo>
                    <a:pt x="198" y="83"/>
                    <a:pt x="200" y="82"/>
                    <a:pt x="201" y="81"/>
                  </a:cubicBezTo>
                  <a:cubicBezTo>
                    <a:pt x="201" y="81"/>
                    <a:pt x="202" y="81"/>
                    <a:pt x="202" y="81"/>
                  </a:cubicBezTo>
                  <a:cubicBezTo>
                    <a:pt x="203" y="80"/>
                    <a:pt x="204" y="80"/>
                    <a:pt x="204" y="79"/>
                  </a:cubicBezTo>
                  <a:cubicBezTo>
                    <a:pt x="205" y="79"/>
                    <a:pt x="205" y="79"/>
                    <a:pt x="205" y="79"/>
                  </a:cubicBezTo>
                  <a:cubicBezTo>
                    <a:pt x="206" y="79"/>
                    <a:pt x="206" y="78"/>
                    <a:pt x="207" y="78"/>
                  </a:cubicBezTo>
                  <a:cubicBezTo>
                    <a:pt x="207" y="78"/>
                    <a:pt x="208" y="77"/>
                    <a:pt x="209" y="77"/>
                  </a:cubicBezTo>
                  <a:cubicBezTo>
                    <a:pt x="209" y="77"/>
                    <a:pt x="209" y="76"/>
                    <a:pt x="209" y="76"/>
                  </a:cubicBezTo>
                  <a:cubicBezTo>
                    <a:pt x="210" y="76"/>
                    <a:pt x="211" y="76"/>
                    <a:pt x="211" y="76"/>
                  </a:cubicBezTo>
                  <a:cubicBezTo>
                    <a:pt x="211" y="75"/>
                    <a:pt x="212" y="75"/>
                    <a:pt x="212" y="75"/>
                  </a:cubicBezTo>
                  <a:cubicBezTo>
                    <a:pt x="212" y="75"/>
                    <a:pt x="212" y="75"/>
                    <a:pt x="212" y="75"/>
                  </a:cubicBezTo>
                  <a:cubicBezTo>
                    <a:pt x="212" y="75"/>
                    <a:pt x="213" y="74"/>
                    <a:pt x="213" y="74"/>
                  </a:cubicBezTo>
                  <a:cubicBezTo>
                    <a:pt x="213" y="74"/>
                    <a:pt x="214" y="74"/>
                    <a:pt x="214" y="74"/>
                  </a:cubicBezTo>
                  <a:cubicBezTo>
                    <a:pt x="214" y="74"/>
                    <a:pt x="215" y="74"/>
                    <a:pt x="215" y="73"/>
                  </a:cubicBezTo>
                  <a:cubicBezTo>
                    <a:pt x="215" y="73"/>
                    <a:pt x="215" y="73"/>
                    <a:pt x="216" y="73"/>
                  </a:cubicBezTo>
                  <a:cubicBezTo>
                    <a:pt x="216" y="73"/>
                    <a:pt x="216" y="73"/>
                    <a:pt x="216" y="73"/>
                  </a:cubicBezTo>
                  <a:cubicBezTo>
                    <a:pt x="216" y="73"/>
                    <a:pt x="216" y="73"/>
                    <a:pt x="216" y="73"/>
                  </a:cubicBezTo>
                  <a:cubicBezTo>
                    <a:pt x="216" y="73"/>
                    <a:pt x="217" y="72"/>
                    <a:pt x="217" y="72"/>
                  </a:cubicBezTo>
                  <a:cubicBezTo>
                    <a:pt x="217" y="72"/>
                    <a:pt x="218" y="72"/>
                    <a:pt x="218" y="72"/>
                  </a:cubicBezTo>
                  <a:cubicBezTo>
                    <a:pt x="219" y="71"/>
                    <a:pt x="221" y="70"/>
                    <a:pt x="222" y="69"/>
                  </a:cubicBezTo>
                  <a:cubicBezTo>
                    <a:pt x="222" y="69"/>
                    <a:pt x="222" y="69"/>
                    <a:pt x="223" y="69"/>
                  </a:cubicBezTo>
                  <a:cubicBezTo>
                    <a:pt x="223" y="69"/>
                    <a:pt x="223" y="69"/>
                    <a:pt x="223" y="69"/>
                  </a:cubicBezTo>
                  <a:cubicBezTo>
                    <a:pt x="224" y="69"/>
                    <a:pt x="224" y="68"/>
                    <a:pt x="224" y="68"/>
                  </a:cubicBezTo>
                  <a:cubicBezTo>
                    <a:pt x="225" y="67"/>
                    <a:pt x="227" y="67"/>
                    <a:pt x="228" y="66"/>
                  </a:cubicBezTo>
                  <a:cubicBezTo>
                    <a:pt x="228" y="65"/>
                    <a:pt x="227" y="65"/>
                    <a:pt x="227" y="65"/>
                  </a:cubicBezTo>
                  <a:cubicBezTo>
                    <a:pt x="227" y="65"/>
                    <a:pt x="227" y="65"/>
                    <a:pt x="226" y="65"/>
                  </a:cubicBezTo>
                  <a:cubicBezTo>
                    <a:pt x="226" y="65"/>
                    <a:pt x="226" y="65"/>
                    <a:pt x="226" y="64"/>
                  </a:cubicBezTo>
                  <a:cubicBezTo>
                    <a:pt x="226" y="64"/>
                    <a:pt x="226" y="64"/>
                    <a:pt x="226" y="64"/>
                  </a:cubicBezTo>
                  <a:cubicBezTo>
                    <a:pt x="226" y="64"/>
                    <a:pt x="225" y="64"/>
                    <a:pt x="225" y="64"/>
                  </a:cubicBezTo>
                  <a:cubicBezTo>
                    <a:pt x="225" y="64"/>
                    <a:pt x="225" y="63"/>
                    <a:pt x="225" y="63"/>
                  </a:cubicBezTo>
                  <a:cubicBezTo>
                    <a:pt x="225" y="63"/>
                    <a:pt x="224" y="63"/>
                    <a:pt x="224" y="63"/>
                  </a:cubicBezTo>
                  <a:cubicBezTo>
                    <a:pt x="224" y="63"/>
                    <a:pt x="224" y="62"/>
                    <a:pt x="224" y="62"/>
                  </a:cubicBezTo>
                  <a:cubicBezTo>
                    <a:pt x="224" y="61"/>
                    <a:pt x="223" y="61"/>
                    <a:pt x="223" y="61"/>
                  </a:cubicBezTo>
                  <a:cubicBezTo>
                    <a:pt x="223" y="60"/>
                    <a:pt x="223" y="58"/>
                    <a:pt x="223" y="58"/>
                  </a:cubicBezTo>
                  <a:cubicBezTo>
                    <a:pt x="223" y="57"/>
                    <a:pt x="223" y="56"/>
                    <a:pt x="223" y="55"/>
                  </a:cubicBezTo>
                  <a:cubicBezTo>
                    <a:pt x="223" y="55"/>
                    <a:pt x="223" y="54"/>
                    <a:pt x="223" y="54"/>
                  </a:cubicBezTo>
                  <a:cubicBezTo>
                    <a:pt x="223" y="53"/>
                    <a:pt x="223" y="52"/>
                    <a:pt x="223" y="52"/>
                  </a:cubicBezTo>
                  <a:cubicBezTo>
                    <a:pt x="223" y="51"/>
                    <a:pt x="223" y="50"/>
                    <a:pt x="223" y="49"/>
                  </a:cubicBezTo>
                  <a:cubicBezTo>
                    <a:pt x="223" y="49"/>
                    <a:pt x="223" y="48"/>
                    <a:pt x="223" y="47"/>
                  </a:cubicBezTo>
                  <a:cubicBezTo>
                    <a:pt x="223" y="47"/>
                    <a:pt x="224" y="47"/>
                    <a:pt x="224" y="46"/>
                  </a:cubicBezTo>
                  <a:cubicBezTo>
                    <a:pt x="224" y="45"/>
                    <a:pt x="223" y="44"/>
                    <a:pt x="223" y="44"/>
                  </a:cubicBezTo>
                  <a:cubicBezTo>
                    <a:pt x="223" y="43"/>
                    <a:pt x="223" y="43"/>
                    <a:pt x="223" y="42"/>
                  </a:cubicBezTo>
                  <a:cubicBezTo>
                    <a:pt x="223" y="42"/>
                    <a:pt x="223" y="41"/>
                    <a:pt x="223" y="41"/>
                  </a:cubicBezTo>
                  <a:cubicBezTo>
                    <a:pt x="223" y="41"/>
                    <a:pt x="224" y="41"/>
                    <a:pt x="224" y="40"/>
                  </a:cubicBezTo>
                  <a:cubicBezTo>
                    <a:pt x="224" y="39"/>
                    <a:pt x="224" y="39"/>
                    <a:pt x="223" y="38"/>
                  </a:cubicBezTo>
                  <a:cubicBezTo>
                    <a:pt x="223" y="38"/>
                    <a:pt x="224" y="37"/>
                    <a:pt x="224" y="37"/>
                  </a:cubicBezTo>
                  <a:cubicBezTo>
                    <a:pt x="224" y="37"/>
                    <a:pt x="224" y="36"/>
                    <a:pt x="224" y="36"/>
                  </a:cubicBezTo>
                  <a:cubicBezTo>
                    <a:pt x="224" y="36"/>
                    <a:pt x="224" y="35"/>
                    <a:pt x="224" y="35"/>
                  </a:cubicBezTo>
                  <a:cubicBezTo>
                    <a:pt x="224" y="35"/>
                    <a:pt x="224" y="34"/>
                    <a:pt x="224" y="34"/>
                  </a:cubicBezTo>
                  <a:cubicBezTo>
                    <a:pt x="224" y="32"/>
                    <a:pt x="224" y="30"/>
                    <a:pt x="224" y="29"/>
                  </a:cubicBezTo>
                  <a:cubicBezTo>
                    <a:pt x="224" y="29"/>
                    <a:pt x="224" y="29"/>
                    <a:pt x="224" y="29"/>
                  </a:cubicBezTo>
                  <a:cubicBezTo>
                    <a:pt x="224" y="28"/>
                    <a:pt x="224" y="28"/>
                    <a:pt x="224" y="28"/>
                  </a:cubicBezTo>
                  <a:cubicBezTo>
                    <a:pt x="225" y="26"/>
                    <a:pt x="224" y="23"/>
                    <a:pt x="224" y="22"/>
                  </a:cubicBezTo>
                  <a:cubicBezTo>
                    <a:pt x="224" y="20"/>
                    <a:pt x="223" y="19"/>
                    <a:pt x="222" y="18"/>
                  </a:cubicBezTo>
                  <a:cubicBezTo>
                    <a:pt x="221" y="18"/>
                    <a:pt x="220" y="18"/>
                    <a:pt x="220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8" y="18"/>
                    <a:pt x="218" y="18"/>
                  </a:cubicBezTo>
                  <a:cubicBezTo>
                    <a:pt x="217" y="18"/>
                    <a:pt x="216" y="19"/>
                    <a:pt x="215" y="20"/>
                  </a:cubicBezTo>
                  <a:cubicBezTo>
                    <a:pt x="215" y="20"/>
                    <a:pt x="215" y="20"/>
                    <a:pt x="215" y="20"/>
                  </a:cubicBezTo>
                  <a:cubicBezTo>
                    <a:pt x="213" y="20"/>
                    <a:pt x="213" y="22"/>
                    <a:pt x="212" y="23"/>
                  </a:cubicBezTo>
                  <a:cubicBezTo>
                    <a:pt x="212" y="23"/>
                    <a:pt x="212" y="23"/>
                    <a:pt x="212" y="23"/>
                  </a:cubicBezTo>
                  <a:cubicBezTo>
                    <a:pt x="211" y="24"/>
                    <a:pt x="210" y="25"/>
                    <a:pt x="209" y="26"/>
                  </a:cubicBezTo>
                  <a:cubicBezTo>
                    <a:pt x="209" y="26"/>
                    <a:pt x="209" y="25"/>
                    <a:pt x="209" y="25"/>
                  </a:cubicBezTo>
                  <a:cubicBezTo>
                    <a:pt x="209" y="26"/>
                    <a:pt x="209" y="26"/>
                    <a:pt x="209" y="27"/>
                  </a:cubicBezTo>
                  <a:cubicBezTo>
                    <a:pt x="209" y="27"/>
                    <a:pt x="208" y="28"/>
                    <a:pt x="208" y="28"/>
                  </a:cubicBezTo>
                  <a:cubicBezTo>
                    <a:pt x="208" y="29"/>
                    <a:pt x="207" y="29"/>
                    <a:pt x="207" y="30"/>
                  </a:cubicBezTo>
                  <a:cubicBezTo>
                    <a:pt x="207" y="31"/>
                    <a:pt x="207" y="31"/>
                    <a:pt x="207" y="31"/>
                  </a:cubicBezTo>
                  <a:cubicBezTo>
                    <a:pt x="207" y="32"/>
                    <a:pt x="206" y="33"/>
                    <a:pt x="207" y="34"/>
                  </a:cubicBezTo>
                  <a:cubicBezTo>
                    <a:pt x="206" y="34"/>
                    <a:pt x="206" y="34"/>
                    <a:pt x="206" y="34"/>
                  </a:cubicBezTo>
                  <a:cubicBezTo>
                    <a:pt x="207" y="35"/>
                    <a:pt x="207" y="35"/>
                    <a:pt x="206" y="36"/>
                  </a:cubicBezTo>
                  <a:cubicBezTo>
                    <a:pt x="206" y="36"/>
                    <a:pt x="206" y="35"/>
                    <a:pt x="206" y="35"/>
                  </a:cubicBezTo>
                  <a:cubicBezTo>
                    <a:pt x="206" y="35"/>
                    <a:pt x="205" y="36"/>
                    <a:pt x="205" y="36"/>
                  </a:cubicBezTo>
                  <a:cubicBezTo>
                    <a:pt x="205" y="37"/>
                    <a:pt x="206" y="36"/>
                    <a:pt x="206" y="36"/>
                  </a:cubicBezTo>
                  <a:cubicBezTo>
                    <a:pt x="206" y="37"/>
                    <a:pt x="206" y="37"/>
                    <a:pt x="206" y="37"/>
                  </a:cubicBezTo>
                  <a:cubicBezTo>
                    <a:pt x="206" y="37"/>
                    <a:pt x="206" y="38"/>
                    <a:pt x="206" y="38"/>
                  </a:cubicBezTo>
                  <a:cubicBezTo>
                    <a:pt x="206" y="38"/>
                    <a:pt x="206" y="38"/>
                    <a:pt x="206" y="38"/>
                  </a:cubicBezTo>
                  <a:cubicBezTo>
                    <a:pt x="206" y="39"/>
                    <a:pt x="205" y="38"/>
                    <a:pt x="205" y="39"/>
                  </a:cubicBezTo>
                  <a:cubicBezTo>
                    <a:pt x="205" y="40"/>
                    <a:pt x="205" y="40"/>
                    <a:pt x="205" y="41"/>
                  </a:cubicBezTo>
                  <a:cubicBezTo>
                    <a:pt x="205" y="41"/>
                    <a:pt x="206" y="42"/>
                    <a:pt x="206" y="42"/>
                  </a:cubicBezTo>
                  <a:cubicBezTo>
                    <a:pt x="205" y="42"/>
                    <a:pt x="205" y="43"/>
                    <a:pt x="205" y="43"/>
                  </a:cubicBezTo>
                  <a:cubicBezTo>
                    <a:pt x="205" y="43"/>
                    <a:pt x="205" y="43"/>
                    <a:pt x="205" y="43"/>
                  </a:cubicBezTo>
                  <a:cubicBezTo>
                    <a:pt x="205" y="43"/>
                    <a:pt x="205" y="44"/>
                    <a:pt x="204" y="43"/>
                  </a:cubicBezTo>
                  <a:cubicBezTo>
                    <a:pt x="204" y="44"/>
                    <a:pt x="205" y="44"/>
                    <a:pt x="204" y="44"/>
                  </a:cubicBezTo>
                  <a:cubicBezTo>
                    <a:pt x="204" y="44"/>
                    <a:pt x="204" y="44"/>
                    <a:pt x="204" y="44"/>
                  </a:cubicBezTo>
                  <a:cubicBezTo>
                    <a:pt x="204" y="46"/>
                    <a:pt x="204" y="46"/>
                    <a:pt x="205" y="46"/>
                  </a:cubicBezTo>
                  <a:cubicBezTo>
                    <a:pt x="205" y="46"/>
                    <a:pt x="205" y="46"/>
                    <a:pt x="205" y="47"/>
                  </a:cubicBezTo>
                  <a:cubicBezTo>
                    <a:pt x="205" y="47"/>
                    <a:pt x="205" y="47"/>
                    <a:pt x="205" y="47"/>
                  </a:cubicBezTo>
                  <a:cubicBezTo>
                    <a:pt x="205" y="47"/>
                    <a:pt x="205" y="48"/>
                    <a:pt x="205" y="48"/>
                  </a:cubicBezTo>
                  <a:cubicBezTo>
                    <a:pt x="205" y="49"/>
                    <a:pt x="205" y="48"/>
                    <a:pt x="205" y="49"/>
                  </a:cubicBezTo>
                  <a:cubicBezTo>
                    <a:pt x="205" y="49"/>
                    <a:pt x="205" y="49"/>
                    <a:pt x="204" y="49"/>
                  </a:cubicBezTo>
                  <a:cubicBezTo>
                    <a:pt x="204" y="49"/>
                    <a:pt x="204" y="48"/>
                    <a:pt x="204" y="48"/>
                  </a:cubicBezTo>
                  <a:cubicBezTo>
                    <a:pt x="204" y="48"/>
                    <a:pt x="204" y="49"/>
                    <a:pt x="204" y="49"/>
                  </a:cubicBezTo>
                  <a:cubicBezTo>
                    <a:pt x="204" y="50"/>
                    <a:pt x="204" y="50"/>
                    <a:pt x="203" y="50"/>
                  </a:cubicBezTo>
                  <a:cubicBezTo>
                    <a:pt x="204" y="51"/>
                    <a:pt x="204" y="51"/>
                    <a:pt x="204" y="51"/>
                  </a:cubicBezTo>
                  <a:cubicBezTo>
                    <a:pt x="204" y="52"/>
                    <a:pt x="203" y="51"/>
                    <a:pt x="203" y="52"/>
                  </a:cubicBezTo>
                  <a:cubicBezTo>
                    <a:pt x="204" y="53"/>
                    <a:pt x="203" y="55"/>
                    <a:pt x="203" y="57"/>
                  </a:cubicBezTo>
                  <a:cubicBezTo>
                    <a:pt x="203" y="57"/>
                    <a:pt x="204" y="57"/>
                    <a:pt x="203" y="57"/>
                  </a:cubicBezTo>
                  <a:cubicBezTo>
                    <a:pt x="203" y="58"/>
                    <a:pt x="204" y="57"/>
                    <a:pt x="204" y="57"/>
                  </a:cubicBezTo>
                  <a:cubicBezTo>
                    <a:pt x="204" y="58"/>
                    <a:pt x="204" y="58"/>
                    <a:pt x="203" y="58"/>
                  </a:cubicBezTo>
                  <a:cubicBezTo>
                    <a:pt x="203" y="58"/>
                    <a:pt x="203" y="59"/>
                    <a:pt x="204" y="59"/>
                  </a:cubicBezTo>
                  <a:cubicBezTo>
                    <a:pt x="204" y="59"/>
                    <a:pt x="203" y="59"/>
                    <a:pt x="203" y="59"/>
                  </a:cubicBezTo>
                  <a:cubicBezTo>
                    <a:pt x="203" y="60"/>
                    <a:pt x="203" y="60"/>
                    <a:pt x="204" y="60"/>
                  </a:cubicBezTo>
                  <a:cubicBezTo>
                    <a:pt x="204" y="61"/>
                    <a:pt x="203" y="60"/>
                    <a:pt x="203" y="61"/>
                  </a:cubicBezTo>
                  <a:cubicBezTo>
                    <a:pt x="204" y="61"/>
                    <a:pt x="204" y="61"/>
                    <a:pt x="204" y="61"/>
                  </a:cubicBezTo>
                  <a:cubicBezTo>
                    <a:pt x="204" y="62"/>
                    <a:pt x="204" y="62"/>
                    <a:pt x="204" y="62"/>
                  </a:cubicBezTo>
                  <a:cubicBezTo>
                    <a:pt x="204" y="63"/>
                    <a:pt x="204" y="64"/>
                    <a:pt x="203" y="64"/>
                  </a:cubicBezTo>
                  <a:cubicBezTo>
                    <a:pt x="204" y="64"/>
                    <a:pt x="204" y="65"/>
                    <a:pt x="204" y="65"/>
                  </a:cubicBezTo>
                  <a:cubicBezTo>
                    <a:pt x="203" y="65"/>
                    <a:pt x="204" y="65"/>
                    <a:pt x="203" y="64"/>
                  </a:cubicBezTo>
                  <a:cubicBezTo>
                    <a:pt x="203" y="65"/>
                    <a:pt x="203" y="65"/>
                    <a:pt x="203" y="66"/>
                  </a:cubicBezTo>
                  <a:cubicBezTo>
                    <a:pt x="203" y="66"/>
                    <a:pt x="204" y="66"/>
                    <a:pt x="204" y="67"/>
                  </a:cubicBezTo>
                  <a:cubicBezTo>
                    <a:pt x="204" y="67"/>
                    <a:pt x="204" y="67"/>
                    <a:pt x="203" y="67"/>
                  </a:cubicBezTo>
                  <a:cubicBezTo>
                    <a:pt x="204" y="68"/>
                    <a:pt x="203" y="68"/>
                    <a:pt x="203" y="68"/>
                  </a:cubicBezTo>
                  <a:cubicBezTo>
                    <a:pt x="203" y="68"/>
                    <a:pt x="203" y="69"/>
                    <a:pt x="203" y="69"/>
                  </a:cubicBezTo>
                  <a:cubicBezTo>
                    <a:pt x="203" y="69"/>
                    <a:pt x="202" y="69"/>
                    <a:pt x="202" y="69"/>
                  </a:cubicBezTo>
                  <a:cubicBezTo>
                    <a:pt x="202" y="70"/>
                    <a:pt x="202" y="70"/>
                    <a:pt x="202" y="70"/>
                  </a:cubicBezTo>
                  <a:cubicBezTo>
                    <a:pt x="201" y="70"/>
                    <a:pt x="202" y="71"/>
                    <a:pt x="202" y="72"/>
                  </a:cubicBezTo>
                  <a:cubicBezTo>
                    <a:pt x="202" y="72"/>
                    <a:pt x="200" y="72"/>
                    <a:pt x="201" y="73"/>
                  </a:cubicBezTo>
                  <a:cubicBezTo>
                    <a:pt x="201" y="73"/>
                    <a:pt x="200" y="73"/>
                    <a:pt x="200" y="74"/>
                  </a:cubicBezTo>
                  <a:cubicBezTo>
                    <a:pt x="199" y="74"/>
                    <a:pt x="199" y="75"/>
                    <a:pt x="198" y="75"/>
                  </a:cubicBezTo>
                  <a:cubicBezTo>
                    <a:pt x="198" y="75"/>
                    <a:pt x="197" y="75"/>
                    <a:pt x="197" y="75"/>
                  </a:cubicBezTo>
                  <a:cubicBezTo>
                    <a:pt x="197" y="75"/>
                    <a:pt x="197" y="76"/>
                    <a:pt x="196" y="76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5" y="77"/>
                    <a:pt x="193" y="77"/>
                    <a:pt x="192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0" y="77"/>
                    <a:pt x="190" y="77"/>
                    <a:pt x="189" y="77"/>
                  </a:cubicBezTo>
                  <a:cubicBezTo>
                    <a:pt x="189" y="77"/>
                    <a:pt x="189" y="77"/>
                    <a:pt x="188" y="77"/>
                  </a:cubicBezTo>
                  <a:cubicBezTo>
                    <a:pt x="188" y="77"/>
                    <a:pt x="188" y="77"/>
                    <a:pt x="188" y="77"/>
                  </a:cubicBezTo>
                  <a:cubicBezTo>
                    <a:pt x="188" y="77"/>
                    <a:pt x="187" y="76"/>
                    <a:pt x="187" y="76"/>
                  </a:cubicBezTo>
                  <a:cubicBezTo>
                    <a:pt x="187" y="76"/>
                    <a:pt x="187" y="75"/>
                    <a:pt x="186" y="75"/>
                  </a:cubicBezTo>
                  <a:cubicBezTo>
                    <a:pt x="186" y="74"/>
                    <a:pt x="186" y="74"/>
                    <a:pt x="186" y="73"/>
                  </a:cubicBezTo>
                  <a:cubicBezTo>
                    <a:pt x="186" y="73"/>
                    <a:pt x="186" y="72"/>
                    <a:pt x="186" y="71"/>
                  </a:cubicBezTo>
                  <a:cubicBezTo>
                    <a:pt x="186" y="70"/>
                    <a:pt x="186" y="69"/>
                    <a:pt x="186" y="68"/>
                  </a:cubicBezTo>
                  <a:cubicBezTo>
                    <a:pt x="186" y="67"/>
                    <a:pt x="186" y="64"/>
                    <a:pt x="186" y="63"/>
                  </a:cubicBezTo>
                  <a:cubicBezTo>
                    <a:pt x="186" y="62"/>
                    <a:pt x="186" y="62"/>
                    <a:pt x="186" y="61"/>
                  </a:cubicBezTo>
                  <a:cubicBezTo>
                    <a:pt x="186" y="60"/>
                    <a:pt x="186" y="58"/>
                    <a:pt x="187" y="57"/>
                  </a:cubicBezTo>
                  <a:cubicBezTo>
                    <a:pt x="187" y="56"/>
                    <a:pt x="187" y="55"/>
                    <a:pt x="187" y="54"/>
                  </a:cubicBezTo>
                  <a:cubicBezTo>
                    <a:pt x="187" y="53"/>
                    <a:pt x="187" y="51"/>
                    <a:pt x="187" y="49"/>
                  </a:cubicBezTo>
                  <a:cubicBezTo>
                    <a:pt x="187" y="49"/>
                    <a:pt x="187" y="49"/>
                    <a:pt x="187" y="49"/>
                  </a:cubicBezTo>
                  <a:cubicBezTo>
                    <a:pt x="187" y="49"/>
                    <a:pt x="187" y="49"/>
                    <a:pt x="187" y="48"/>
                  </a:cubicBezTo>
                  <a:cubicBezTo>
                    <a:pt x="187" y="47"/>
                    <a:pt x="187" y="46"/>
                    <a:pt x="187" y="44"/>
                  </a:cubicBezTo>
                  <a:cubicBezTo>
                    <a:pt x="187" y="42"/>
                    <a:pt x="187" y="41"/>
                    <a:pt x="187" y="38"/>
                  </a:cubicBezTo>
                  <a:cubicBezTo>
                    <a:pt x="187" y="38"/>
                    <a:pt x="187" y="38"/>
                    <a:pt x="187" y="38"/>
                  </a:cubicBezTo>
                  <a:cubicBezTo>
                    <a:pt x="187" y="37"/>
                    <a:pt x="187" y="37"/>
                    <a:pt x="187" y="37"/>
                  </a:cubicBezTo>
                  <a:cubicBezTo>
                    <a:pt x="187" y="36"/>
                    <a:pt x="188" y="33"/>
                    <a:pt x="188" y="31"/>
                  </a:cubicBezTo>
                  <a:cubicBezTo>
                    <a:pt x="188" y="29"/>
                    <a:pt x="188" y="26"/>
                    <a:pt x="188" y="23"/>
                  </a:cubicBezTo>
                  <a:cubicBezTo>
                    <a:pt x="189" y="23"/>
                    <a:pt x="189" y="23"/>
                    <a:pt x="189" y="22"/>
                  </a:cubicBezTo>
                  <a:cubicBezTo>
                    <a:pt x="189" y="21"/>
                    <a:pt x="189" y="21"/>
                    <a:pt x="190" y="20"/>
                  </a:cubicBezTo>
                  <a:cubicBezTo>
                    <a:pt x="190" y="20"/>
                    <a:pt x="190" y="19"/>
                    <a:pt x="190" y="19"/>
                  </a:cubicBezTo>
                  <a:cubicBezTo>
                    <a:pt x="191" y="19"/>
                    <a:pt x="191" y="19"/>
                    <a:pt x="191" y="19"/>
                  </a:cubicBezTo>
                  <a:cubicBezTo>
                    <a:pt x="191" y="19"/>
                    <a:pt x="191" y="19"/>
                    <a:pt x="191" y="19"/>
                  </a:cubicBezTo>
                  <a:cubicBezTo>
                    <a:pt x="191" y="19"/>
                    <a:pt x="191" y="19"/>
                    <a:pt x="191" y="19"/>
                  </a:cubicBezTo>
                  <a:cubicBezTo>
                    <a:pt x="191" y="18"/>
                    <a:pt x="191" y="18"/>
                    <a:pt x="191" y="18"/>
                  </a:cubicBezTo>
                  <a:cubicBezTo>
                    <a:pt x="191" y="18"/>
                    <a:pt x="192" y="18"/>
                    <a:pt x="192" y="18"/>
                  </a:cubicBezTo>
                  <a:cubicBezTo>
                    <a:pt x="192" y="18"/>
                    <a:pt x="192" y="17"/>
                    <a:pt x="192" y="17"/>
                  </a:cubicBezTo>
                  <a:cubicBezTo>
                    <a:pt x="192" y="17"/>
                    <a:pt x="192" y="17"/>
                    <a:pt x="193" y="17"/>
                  </a:cubicBezTo>
                  <a:cubicBezTo>
                    <a:pt x="193" y="17"/>
                    <a:pt x="193" y="17"/>
                    <a:pt x="193" y="16"/>
                  </a:cubicBezTo>
                  <a:cubicBezTo>
                    <a:pt x="194" y="16"/>
                    <a:pt x="194" y="16"/>
                    <a:pt x="194" y="15"/>
                  </a:cubicBezTo>
                  <a:cubicBezTo>
                    <a:pt x="195" y="15"/>
                    <a:pt x="195" y="15"/>
                    <a:pt x="196" y="15"/>
                  </a:cubicBezTo>
                  <a:cubicBezTo>
                    <a:pt x="196" y="15"/>
                    <a:pt x="196" y="15"/>
                    <a:pt x="196" y="14"/>
                  </a:cubicBezTo>
                  <a:cubicBezTo>
                    <a:pt x="196" y="14"/>
                    <a:pt x="196" y="14"/>
                    <a:pt x="197" y="14"/>
                  </a:cubicBezTo>
                  <a:cubicBezTo>
                    <a:pt x="198" y="14"/>
                    <a:pt x="201" y="13"/>
                    <a:pt x="203" y="14"/>
                  </a:cubicBezTo>
                  <a:cubicBezTo>
                    <a:pt x="204" y="13"/>
                    <a:pt x="204" y="13"/>
                    <a:pt x="205" y="13"/>
                  </a:cubicBezTo>
                  <a:cubicBezTo>
                    <a:pt x="205" y="13"/>
                    <a:pt x="206" y="13"/>
                    <a:pt x="206" y="13"/>
                  </a:cubicBezTo>
                  <a:cubicBezTo>
                    <a:pt x="206" y="13"/>
                    <a:pt x="206" y="13"/>
                    <a:pt x="207" y="13"/>
                  </a:cubicBezTo>
                  <a:cubicBezTo>
                    <a:pt x="208" y="13"/>
                    <a:pt x="209" y="14"/>
                    <a:pt x="210" y="14"/>
                  </a:cubicBezTo>
                  <a:cubicBezTo>
                    <a:pt x="210" y="13"/>
                    <a:pt x="211" y="13"/>
                    <a:pt x="211" y="13"/>
                  </a:cubicBezTo>
                  <a:cubicBezTo>
                    <a:pt x="212" y="13"/>
                    <a:pt x="212" y="13"/>
                    <a:pt x="213" y="12"/>
                  </a:cubicBezTo>
                  <a:cubicBezTo>
                    <a:pt x="213" y="12"/>
                    <a:pt x="214" y="11"/>
                    <a:pt x="215" y="11"/>
                  </a:cubicBezTo>
                  <a:cubicBezTo>
                    <a:pt x="215" y="11"/>
                    <a:pt x="215" y="10"/>
                    <a:pt x="215" y="10"/>
                  </a:cubicBezTo>
                  <a:cubicBezTo>
                    <a:pt x="215" y="10"/>
                    <a:pt x="216" y="10"/>
                    <a:pt x="216" y="10"/>
                  </a:cubicBezTo>
                  <a:cubicBezTo>
                    <a:pt x="216" y="9"/>
                    <a:pt x="216" y="9"/>
                    <a:pt x="216" y="9"/>
                  </a:cubicBezTo>
                  <a:cubicBezTo>
                    <a:pt x="216" y="9"/>
                    <a:pt x="217" y="8"/>
                    <a:pt x="217" y="8"/>
                  </a:cubicBezTo>
                  <a:cubicBezTo>
                    <a:pt x="217" y="8"/>
                    <a:pt x="218" y="8"/>
                    <a:pt x="218" y="7"/>
                  </a:cubicBezTo>
                  <a:cubicBezTo>
                    <a:pt x="219" y="7"/>
                    <a:pt x="219" y="6"/>
                    <a:pt x="220" y="5"/>
                  </a:cubicBezTo>
                  <a:cubicBezTo>
                    <a:pt x="220" y="5"/>
                    <a:pt x="220" y="5"/>
                    <a:pt x="220" y="4"/>
                  </a:cubicBezTo>
                  <a:cubicBezTo>
                    <a:pt x="222" y="4"/>
                    <a:pt x="223" y="3"/>
                    <a:pt x="225" y="2"/>
                  </a:cubicBezTo>
                  <a:cubicBezTo>
                    <a:pt x="225" y="2"/>
                    <a:pt x="226" y="2"/>
                    <a:pt x="226" y="2"/>
                  </a:cubicBezTo>
                  <a:cubicBezTo>
                    <a:pt x="226" y="1"/>
                    <a:pt x="226" y="1"/>
                    <a:pt x="227" y="1"/>
                  </a:cubicBezTo>
                  <a:cubicBezTo>
                    <a:pt x="228" y="1"/>
                    <a:pt x="228" y="1"/>
                    <a:pt x="229" y="0"/>
                  </a:cubicBezTo>
                  <a:cubicBezTo>
                    <a:pt x="232" y="0"/>
                    <a:pt x="237" y="0"/>
                    <a:pt x="238" y="3"/>
                  </a:cubicBezTo>
                  <a:cubicBezTo>
                    <a:pt x="238" y="3"/>
                    <a:pt x="238" y="2"/>
                    <a:pt x="238" y="2"/>
                  </a:cubicBezTo>
                  <a:cubicBezTo>
                    <a:pt x="239" y="2"/>
                    <a:pt x="239" y="3"/>
                    <a:pt x="239" y="3"/>
                  </a:cubicBezTo>
                  <a:cubicBezTo>
                    <a:pt x="239" y="3"/>
                    <a:pt x="239" y="4"/>
                    <a:pt x="239" y="4"/>
                  </a:cubicBezTo>
                  <a:cubicBezTo>
                    <a:pt x="239" y="4"/>
                    <a:pt x="239" y="5"/>
                    <a:pt x="240" y="5"/>
                  </a:cubicBezTo>
                  <a:cubicBezTo>
                    <a:pt x="240" y="5"/>
                    <a:pt x="240" y="5"/>
                    <a:pt x="240" y="5"/>
                  </a:cubicBezTo>
                  <a:cubicBezTo>
                    <a:pt x="240" y="6"/>
                    <a:pt x="240" y="6"/>
                    <a:pt x="240" y="7"/>
                  </a:cubicBezTo>
                  <a:cubicBezTo>
                    <a:pt x="240" y="7"/>
                    <a:pt x="241" y="7"/>
                    <a:pt x="241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xmlns="" id="{FBDE799A-965D-2C4E-B1FE-AAAC557CC1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2062"/>
              <a:ext cx="163" cy="305"/>
            </a:xfrm>
            <a:custGeom>
              <a:avLst/>
              <a:gdLst>
                <a:gd name="T0" fmla="*/ 20 w 38"/>
                <a:gd name="T1" fmla="*/ 34 h 73"/>
                <a:gd name="T2" fmla="*/ 20 w 38"/>
                <a:gd name="T3" fmla="*/ 39 h 73"/>
                <a:gd name="T4" fmla="*/ 20 w 38"/>
                <a:gd name="T5" fmla="*/ 42 h 73"/>
                <a:gd name="T6" fmla="*/ 19 w 38"/>
                <a:gd name="T7" fmla="*/ 52 h 73"/>
                <a:gd name="T8" fmla="*/ 19 w 38"/>
                <a:gd name="T9" fmla="*/ 55 h 73"/>
                <a:gd name="T10" fmla="*/ 19 w 38"/>
                <a:gd name="T11" fmla="*/ 57 h 73"/>
                <a:gd name="T12" fmla="*/ 18 w 38"/>
                <a:gd name="T13" fmla="*/ 65 h 73"/>
                <a:gd name="T14" fmla="*/ 17 w 38"/>
                <a:gd name="T15" fmla="*/ 66 h 73"/>
                <a:gd name="T16" fmla="*/ 14 w 38"/>
                <a:gd name="T17" fmla="*/ 70 h 73"/>
                <a:gd name="T18" fmla="*/ 10 w 38"/>
                <a:gd name="T19" fmla="*/ 72 h 73"/>
                <a:gd name="T20" fmla="*/ 3 w 38"/>
                <a:gd name="T21" fmla="*/ 73 h 73"/>
                <a:gd name="T22" fmla="*/ 2 w 38"/>
                <a:gd name="T23" fmla="*/ 72 h 73"/>
                <a:gd name="T24" fmla="*/ 1 w 38"/>
                <a:gd name="T25" fmla="*/ 70 h 73"/>
                <a:gd name="T26" fmla="*/ 1 w 38"/>
                <a:gd name="T27" fmla="*/ 70 h 73"/>
                <a:gd name="T28" fmla="*/ 1 w 38"/>
                <a:gd name="T29" fmla="*/ 62 h 73"/>
                <a:gd name="T30" fmla="*/ 1 w 38"/>
                <a:gd name="T31" fmla="*/ 53 h 73"/>
                <a:gd name="T32" fmla="*/ 1 w 38"/>
                <a:gd name="T33" fmla="*/ 47 h 73"/>
                <a:gd name="T34" fmla="*/ 1 w 38"/>
                <a:gd name="T35" fmla="*/ 46 h 73"/>
                <a:gd name="T36" fmla="*/ 1 w 38"/>
                <a:gd name="T37" fmla="*/ 43 h 73"/>
                <a:gd name="T38" fmla="*/ 2 w 38"/>
                <a:gd name="T39" fmla="*/ 41 h 73"/>
                <a:gd name="T40" fmla="*/ 3 w 38"/>
                <a:gd name="T41" fmla="*/ 31 h 73"/>
                <a:gd name="T42" fmla="*/ 4 w 38"/>
                <a:gd name="T43" fmla="*/ 15 h 73"/>
                <a:gd name="T44" fmla="*/ 7 w 38"/>
                <a:gd name="T45" fmla="*/ 10 h 73"/>
                <a:gd name="T46" fmla="*/ 14 w 38"/>
                <a:gd name="T47" fmla="*/ 6 h 73"/>
                <a:gd name="T48" fmla="*/ 18 w 38"/>
                <a:gd name="T49" fmla="*/ 5 h 73"/>
                <a:gd name="T50" fmla="*/ 20 w 38"/>
                <a:gd name="T51" fmla="*/ 5 h 73"/>
                <a:gd name="T52" fmla="*/ 24 w 38"/>
                <a:gd name="T53" fmla="*/ 3 h 73"/>
                <a:gd name="T54" fmla="*/ 24 w 38"/>
                <a:gd name="T55" fmla="*/ 3 h 73"/>
                <a:gd name="T56" fmla="*/ 26 w 38"/>
                <a:gd name="T57" fmla="*/ 2 h 73"/>
                <a:gd name="T58" fmla="*/ 29 w 38"/>
                <a:gd name="T59" fmla="*/ 1 h 73"/>
                <a:gd name="T60" fmla="*/ 34 w 38"/>
                <a:gd name="T61" fmla="*/ 0 h 73"/>
                <a:gd name="T62" fmla="*/ 35 w 38"/>
                <a:gd name="T63" fmla="*/ 1 h 73"/>
                <a:gd name="T64" fmla="*/ 38 w 38"/>
                <a:gd name="T65" fmla="*/ 6 h 73"/>
                <a:gd name="T66" fmla="*/ 36 w 38"/>
                <a:gd name="T67" fmla="*/ 12 h 73"/>
                <a:gd name="T68" fmla="*/ 34 w 38"/>
                <a:gd name="T69" fmla="*/ 14 h 73"/>
                <a:gd name="T70" fmla="*/ 28 w 38"/>
                <a:gd name="T71" fmla="*/ 19 h 73"/>
                <a:gd name="T72" fmla="*/ 24 w 38"/>
                <a:gd name="T73" fmla="*/ 23 h 73"/>
                <a:gd name="T74" fmla="*/ 22 w 38"/>
                <a:gd name="T75" fmla="*/ 27 h 73"/>
                <a:gd name="T76" fmla="*/ 22 w 38"/>
                <a:gd name="T77" fmla="*/ 28 h 73"/>
                <a:gd name="T78" fmla="*/ 21 w 38"/>
                <a:gd name="T79" fmla="*/ 3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8" h="73">
                  <a:moveTo>
                    <a:pt x="21" y="33"/>
                  </a:moveTo>
                  <a:cubicBezTo>
                    <a:pt x="21" y="34"/>
                    <a:pt x="20" y="34"/>
                    <a:pt x="20" y="34"/>
                  </a:cubicBezTo>
                  <a:cubicBezTo>
                    <a:pt x="21" y="34"/>
                    <a:pt x="20" y="35"/>
                    <a:pt x="20" y="35"/>
                  </a:cubicBezTo>
                  <a:cubicBezTo>
                    <a:pt x="20" y="36"/>
                    <a:pt x="20" y="38"/>
                    <a:pt x="20" y="39"/>
                  </a:cubicBezTo>
                  <a:cubicBezTo>
                    <a:pt x="20" y="39"/>
                    <a:pt x="20" y="40"/>
                    <a:pt x="20" y="40"/>
                  </a:cubicBezTo>
                  <a:cubicBezTo>
                    <a:pt x="20" y="41"/>
                    <a:pt x="20" y="41"/>
                    <a:pt x="20" y="42"/>
                  </a:cubicBezTo>
                  <a:cubicBezTo>
                    <a:pt x="20" y="42"/>
                    <a:pt x="20" y="43"/>
                    <a:pt x="20" y="44"/>
                  </a:cubicBezTo>
                  <a:cubicBezTo>
                    <a:pt x="19" y="46"/>
                    <a:pt x="19" y="50"/>
                    <a:pt x="19" y="52"/>
                  </a:cubicBezTo>
                  <a:cubicBezTo>
                    <a:pt x="19" y="53"/>
                    <a:pt x="19" y="54"/>
                    <a:pt x="19" y="54"/>
                  </a:cubicBezTo>
                  <a:cubicBezTo>
                    <a:pt x="19" y="54"/>
                    <a:pt x="19" y="54"/>
                    <a:pt x="19" y="55"/>
                  </a:cubicBezTo>
                  <a:cubicBezTo>
                    <a:pt x="19" y="55"/>
                    <a:pt x="19" y="55"/>
                    <a:pt x="19" y="56"/>
                  </a:cubicBezTo>
                  <a:cubicBezTo>
                    <a:pt x="19" y="56"/>
                    <a:pt x="19" y="57"/>
                    <a:pt x="19" y="57"/>
                  </a:cubicBezTo>
                  <a:cubicBezTo>
                    <a:pt x="19" y="58"/>
                    <a:pt x="19" y="60"/>
                    <a:pt x="19" y="62"/>
                  </a:cubicBezTo>
                  <a:cubicBezTo>
                    <a:pt x="19" y="63"/>
                    <a:pt x="18" y="64"/>
                    <a:pt x="18" y="65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7"/>
                    <a:pt x="17" y="67"/>
                  </a:cubicBezTo>
                  <a:cubicBezTo>
                    <a:pt x="16" y="68"/>
                    <a:pt x="15" y="68"/>
                    <a:pt x="14" y="70"/>
                  </a:cubicBezTo>
                  <a:cubicBezTo>
                    <a:pt x="14" y="69"/>
                    <a:pt x="14" y="70"/>
                    <a:pt x="13" y="71"/>
                  </a:cubicBezTo>
                  <a:cubicBezTo>
                    <a:pt x="12" y="71"/>
                    <a:pt x="11" y="71"/>
                    <a:pt x="10" y="72"/>
                  </a:cubicBezTo>
                  <a:cubicBezTo>
                    <a:pt x="9" y="72"/>
                    <a:pt x="7" y="73"/>
                    <a:pt x="6" y="73"/>
                  </a:cubicBezTo>
                  <a:cubicBezTo>
                    <a:pt x="5" y="73"/>
                    <a:pt x="4" y="73"/>
                    <a:pt x="3" y="73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3" y="72"/>
                    <a:pt x="3" y="72"/>
                    <a:pt x="2" y="72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71"/>
                    <a:pt x="2" y="71"/>
                    <a:pt x="1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" y="69"/>
                    <a:pt x="1" y="69"/>
                    <a:pt x="1" y="68"/>
                  </a:cubicBezTo>
                  <a:cubicBezTo>
                    <a:pt x="0" y="67"/>
                    <a:pt x="1" y="64"/>
                    <a:pt x="1" y="62"/>
                  </a:cubicBezTo>
                  <a:cubicBezTo>
                    <a:pt x="1" y="61"/>
                    <a:pt x="0" y="60"/>
                    <a:pt x="1" y="59"/>
                  </a:cubicBezTo>
                  <a:cubicBezTo>
                    <a:pt x="1" y="57"/>
                    <a:pt x="2" y="55"/>
                    <a:pt x="1" y="53"/>
                  </a:cubicBezTo>
                  <a:cubicBezTo>
                    <a:pt x="1" y="52"/>
                    <a:pt x="1" y="50"/>
                    <a:pt x="1" y="49"/>
                  </a:cubicBezTo>
                  <a:cubicBezTo>
                    <a:pt x="1" y="49"/>
                    <a:pt x="1" y="48"/>
                    <a:pt x="1" y="47"/>
                  </a:cubicBezTo>
                  <a:cubicBezTo>
                    <a:pt x="1" y="47"/>
                    <a:pt x="1" y="47"/>
                    <a:pt x="1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6"/>
                    <a:pt x="1" y="45"/>
                    <a:pt x="1" y="45"/>
                  </a:cubicBezTo>
                  <a:cubicBezTo>
                    <a:pt x="1" y="44"/>
                    <a:pt x="1" y="43"/>
                    <a:pt x="1" y="43"/>
                  </a:cubicBezTo>
                  <a:cubicBezTo>
                    <a:pt x="1" y="43"/>
                    <a:pt x="1" y="42"/>
                    <a:pt x="2" y="42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2" y="39"/>
                    <a:pt x="2" y="36"/>
                    <a:pt x="3" y="34"/>
                  </a:cubicBezTo>
                  <a:cubicBezTo>
                    <a:pt x="3" y="33"/>
                    <a:pt x="3" y="32"/>
                    <a:pt x="3" y="31"/>
                  </a:cubicBezTo>
                  <a:cubicBezTo>
                    <a:pt x="3" y="28"/>
                    <a:pt x="3" y="24"/>
                    <a:pt x="3" y="20"/>
                  </a:cubicBezTo>
                  <a:cubicBezTo>
                    <a:pt x="3" y="18"/>
                    <a:pt x="4" y="16"/>
                    <a:pt x="4" y="15"/>
                  </a:cubicBezTo>
                  <a:cubicBezTo>
                    <a:pt x="5" y="13"/>
                    <a:pt x="5" y="12"/>
                    <a:pt x="6" y="11"/>
                  </a:cubicBezTo>
                  <a:cubicBezTo>
                    <a:pt x="6" y="11"/>
                    <a:pt x="6" y="10"/>
                    <a:pt x="7" y="10"/>
                  </a:cubicBezTo>
                  <a:cubicBezTo>
                    <a:pt x="8" y="9"/>
                    <a:pt x="9" y="8"/>
                    <a:pt x="10" y="7"/>
                  </a:cubicBezTo>
                  <a:cubicBezTo>
                    <a:pt x="11" y="7"/>
                    <a:pt x="13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6" y="5"/>
                    <a:pt x="17" y="5"/>
                    <a:pt x="18" y="5"/>
                  </a:cubicBezTo>
                  <a:cubicBezTo>
                    <a:pt x="18" y="5"/>
                    <a:pt x="19" y="5"/>
                    <a:pt x="19" y="5"/>
                  </a:cubicBezTo>
                  <a:cubicBezTo>
                    <a:pt x="19" y="5"/>
                    <a:pt x="20" y="5"/>
                    <a:pt x="20" y="5"/>
                  </a:cubicBezTo>
                  <a:cubicBezTo>
                    <a:pt x="21" y="4"/>
                    <a:pt x="21" y="4"/>
                    <a:pt x="22" y="4"/>
                  </a:cubicBezTo>
                  <a:cubicBezTo>
                    <a:pt x="23" y="4"/>
                    <a:pt x="23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3"/>
                    <a:pt x="25" y="2"/>
                    <a:pt x="26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7" y="2"/>
                    <a:pt x="27" y="1"/>
                    <a:pt x="28" y="2"/>
                  </a:cubicBezTo>
                  <a:cubicBezTo>
                    <a:pt x="28" y="1"/>
                    <a:pt x="28" y="1"/>
                    <a:pt x="29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1" y="0"/>
                    <a:pt x="32" y="0"/>
                    <a:pt x="34" y="0"/>
                  </a:cubicBezTo>
                  <a:cubicBezTo>
                    <a:pt x="34" y="0"/>
                    <a:pt x="34" y="0"/>
                    <a:pt x="35" y="0"/>
                  </a:cubicBezTo>
                  <a:cubicBezTo>
                    <a:pt x="35" y="0"/>
                    <a:pt x="35" y="1"/>
                    <a:pt x="35" y="1"/>
                  </a:cubicBezTo>
                  <a:cubicBezTo>
                    <a:pt x="36" y="1"/>
                    <a:pt x="36" y="2"/>
                    <a:pt x="37" y="3"/>
                  </a:cubicBezTo>
                  <a:cubicBezTo>
                    <a:pt x="37" y="4"/>
                    <a:pt x="38" y="5"/>
                    <a:pt x="38" y="6"/>
                  </a:cubicBezTo>
                  <a:cubicBezTo>
                    <a:pt x="38" y="7"/>
                    <a:pt x="37" y="8"/>
                    <a:pt x="38" y="9"/>
                  </a:cubicBezTo>
                  <a:cubicBezTo>
                    <a:pt x="37" y="10"/>
                    <a:pt x="37" y="11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5" y="13"/>
                    <a:pt x="35" y="13"/>
                    <a:pt x="34" y="14"/>
                  </a:cubicBezTo>
                  <a:cubicBezTo>
                    <a:pt x="33" y="15"/>
                    <a:pt x="31" y="16"/>
                    <a:pt x="29" y="18"/>
                  </a:cubicBezTo>
                  <a:cubicBezTo>
                    <a:pt x="29" y="18"/>
                    <a:pt x="28" y="18"/>
                    <a:pt x="28" y="19"/>
                  </a:cubicBezTo>
                  <a:cubicBezTo>
                    <a:pt x="28" y="19"/>
                    <a:pt x="27" y="19"/>
                    <a:pt x="27" y="20"/>
                  </a:cubicBezTo>
                  <a:cubicBezTo>
                    <a:pt x="26" y="21"/>
                    <a:pt x="25" y="22"/>
                    <a:pt x="24" y="23"/>
                  </a:cubicBezTo>
                  <a:cubicBezTo>
                    <a:pt x="24" y="24"/>
                    <a:pt x="23" y="25"/>
                    <a:pt x="22" y="26"/>
                  </a:cubicBezTo>
                  <a:cubicBezTo>
                    <a:pt x="22" y="26"/>
                    <a:pt x="22" y="27"/>
                    <a:pt x="22" y="27"/>
                  </a:cubicBezTo>
                  <a:cubicBezTo>
                    <a:pt x="22" y="27"/>
                    <a:pt x="22" y="27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1" y="29"/>
                    <a:pt x="22" y="30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2"/>
                    <a:pt x="21" y="33"/>
                    <a:pt x="21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34CD6B26-3AE5-EA42-B3F3-FE9547D4B3B3}"/>
              </a:ext>
            </a:extLst>
          </p:cNvPr>
          <p:cNvSpPr txBox="1"/>
          <p:nvPr userDrawn="1"/>
        </p:nvSpPr>
        <p:spPr>
          <a:xfrm>
            <a:off x="11319734" y="6146230"/>
            <a:ext cx="344245" cy="1538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fld id="{7FDC34CF-4A90-584D-9ECF-C53CD92B0230}" type="slidenum">
              <a:rPr lang="en-US" sz="1000" b="0" i="0" smtClean="0">
                <a:solidFill>
                  <a:schemeClr val="accent1"/>
                </a:solidFill>
                <a:latin typeface="VM Circular Whisper Light" panose="020B0404020101020102" pitchFamily="34" charset="77"/>
                <a:ea typeface="VM Circular Whisper TT Light" charset="0"/>
                <a:cs typeface="VM Circular Whisper Light" panose="020B0404020101020102" pitchFamily="34" charset="77"/>
              </a:rPr>
              <a:t>‹#›</a:t>
            </a:fld>
            <a:endParaRPr lang="en-US" sz="1000" b="0" i="0" dirty="0">
              <a:solidFill>
                <a:schemeClr val="accent1"/>
              </a:solidFill>
              <a:latin typeface="VM Circular Whisper Light" panose="020B0404020101020102" pitchFamily="34" charset="77"/>
              <a:ea typeface="VM Circular Whisper TT Light" charset="0"/>
              <a:cs typeface="VM Circular Whisper Light" panose="020B0404020101020102" pitchFamily="34" charset="77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xmlns="" id="{44E2A902-8BF7-ED46-882F-26DB99940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944" y="1784548"/>
            <a:ext cx="10566956" cy="4143857"/>
          </a:xfrm>
        </p:spPr>
        <p:txBody>
          <a:bodyPr/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xmlns="" id="{52BD46C3-64C1-E34B-A26E-190F7B7A8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244" y="417996"/>
            <a:ext cx="10579656" cy="4985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xmlns="" id="{7D55F40F-BC50-1444-9389-2B6648606C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793" y="6292360"/>
            <a:ext cx="2070100" cy="122400"/>
          </a:xfrm>
        </p:spPr>
        <p:txBody>
          <a:bodyPr anchor="b"/>
          <a:lstStyle>
            <a:lvl1pPr>
              <a:defRPr lang="en-GB" sz="800" dirty="0">
                <a:solidFill>
                  <a:schemeClr val="bg1"/>
                </a:solidFill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r>
              <a:rPr lang="en-GB" sz="800" dirty="0">
                <a:solidFill>
                  <a:schemeClr val="bg1"/>
                </a:solidFill>
                <a:ea typeface="+mn-ea"/>
              </a:rPr>
              <a:t>Virgin Media | Confidential/Internal/Public</a:t>
            </a:r>
          </a:p>
        </p:txBody>
      </p:sp>
    </p:spTree>
    <p:extLst>
      <p:ext uri="{BB962C8B-B14F-4D97-AF65-F5344CB8AC3E}">
        <p14:creationId xmlns:p14="http://schemas.microsoft.com/office/powerpoint/2010/main" val="4166769428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White and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1BB77FE0-D470-0543-AD9E-12099191E8E5}"/>
              </a:ext>
            </a:extLst>
          </p:cNvPr>
          <p:cNvSpPr/>
          <p:nvPr userDrawn="1"/>
        </p:nvSpPr>
        <p:spPr>
          <a:xfrm>
            <a:off x="5851524" y="0"/>
            <a:ext cx="5851526" cy="6584950"/>
          </a:xfrm>
          <a:prstGeom prst="rect">
            <a:avLst/>
          </a:prstGeom>
          <a:gradFill flip="none" rotWithShape="1">
            <a:gsLst>
              <a:gs pos="20000">
                <a:srgbClr val="FF0A0A"/>
              </a:gs>
              <a:gs pos="100000">
                <a:srgbClr val="901000"/>
              </a:gs>
            </a:gsLst>
            <a:lin ang="27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283FD536-0D41-B74A-A29C-4A80B2DFCB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495695" y="6027261"/>
            <a:ext cx="667773" cy="395031"/>
            <a:chOff x="2036" y="1094"/>
            <a:chExt cx="3604" cy="2132"/>
          </a:xfrm>
          <a:solidFill>
            <a:schemeClr val="bg1"/>
          </a:solidFill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xmlns="" id="{520500B0-DF58-A94E-8AA1-3F354469A9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6" y="1094"/>
              <a:ext cx="3604" cy="2132"/>
            </a:xfrm>
            <a:custGeom>
              <a:avLst/>
              <a:gdLst>
                <a:gd name="T0" fmla="*/ 571 w 843"/>
                <a:gd name="T1" fmla="*/ 290 h 509"/>
                <a:gd name="T2" fmla="*/ 580 w 843"/>
                <a:gd name="T3" fmla="*/ 301 h 509"/>
                <a:gd name="T4" fmla="*/ 606 w 843"/>
                <a:gd name="T5" fmla="*/ 328 h 509"/>
                <a:gd name="T6" fmla="*/ 736 w 843"/>
                <a:gd name="T7" fmla="*/ 389 h 509"/>
                <a:gd name="T8" fmla="*/ 786 w 843"/>
                <a:gd name="T9" fmla="*/ 140 h 509"/>
                <a:gd name="T10" fmla="*/ 645 w 843"/>
                <a:gd name="T11" fmla="*/ 150 h 509"/>
                <a:gd name="T12" fmla="*/ 577 w 843"/>
                <a:gd name="T13" fmla="*/ 211 h 509"/>
                <a:gd name="T14" fmla="*/ 546 w 843"/>
                <a:gd name="T15" fmla="*/ 252 h 509"/>
                <a:gd name="T16" fmla="*/ 491 w 843"/>
                <a:gd name="T17" fmla="*/ 209 h 509"/>
                <a:gd name="T18" fmla="*/ 481 w 843"/>
                <a:gd name="T19" fmla="*/ 196 h 509"/>
                <a:gd name="T20" fmla="*/ 391 w 843"/>
                <a:gd name="T21" fmla="*/ 103 h 509"/>
                <a:gd name="T22" fmla="*/ 378 w 843"/>
                <a:gd name="T23" fmla="*/ 92 h 509"/>
                <a:gd name="T24" fmla="*/ 288 w 843"/>
                <a:gd name="T25" fmla="*/ 37 h 509"/>
                <a:gd name="T26" fmla="*/ 188 w 843"/>
                <a:gd name="T27" fmla="*/ 15 h 509"/>
                <a:gd name="T28" fmla="*/ 29 w 843"/>
                <a:gd name="T29" fmla="*/ 160 h 509"/>
                <a:gd name="T30" fmla="*/ 57 w 843"/>
                <a:gd name="T31" fmla="*/ 415 h 509"/>
                <a:gd name="T32" fmla="*/ 80 w 843"/>
                <a:gd name="T33" fmla="*/ 446 h 509"/>
                <a:gd name="T34" fmla="*/ 324 w 843"/>
                <a:gd name="T35" fmla="*/ 454 h 509"/>
                <a:gd name="T36" fmla="*/ 360 w 843"/>
                <a:gd name="T37" fmla="*/ 430 h 509"/>
                <a:gd name="T38" fmla="*/ 388 w 843"/>
                <a:gd name="T39" fmla="*/ 409 h 509"/>
                <a:gd name="T40" fmla="*/ 486 w 843"/>
                <a:gd name="T41" fmla="*/ 307 h 509"/>
                <a:gd name="T42" fmla="*/ 496 w 843"/>
                <a:gd name="T43" fmla="*/ 294 h 509"/>
                <a:gd name="T44" fmla="*/ 533 w 843"/>
                <a:gd name="T45" fmla="*/ 270 h 509"/>
                <a:gd name="T46" fmla="*/ 508 w 843"/>
                <a:gd name="T47" fmla="*/ 303 h 509"/>
                <a:gd name="T48" fmla="*/ 489 w 843"/>
                <a:gd name="T49" fmla="*/ 326 h 509"/>
                <a:gd name="T50" fmla="*/ 472 w 843"/>
                <a:gd name="T51" fmla="*/ 347 h 509"/>
                <a:gd name="T52" fmla="*/ 429 w 843"/>
                <a:gd name="T53" fmla="*/ 391 h 509"/>
                <a:gd name="T54" fmla="*/ 396 w 843"/>
                <a:gd name="T55" fmla="*/ 421 h 509"/>
                <a:gd name="T56" fmla="*/ 341 w 843"/>
                <a:gd name="T57" fmla="*/ 461 h 509"/>
                <a:gd name="T58" fmla="*/ 282 w 843"/>
                <a:gd name="T59" fmla="*/ 491 h 509"/>
                <a:gd name="T60" fmla="*/ 180 w 843"/>
                <a:gd name="T61" fmla="*/ 508 h 509"/>
                <a:gd name="T62" fmla="*/ 66 w 843"/>
                <a:gd name="T63" fmla="*/ 452 h 509"/>
                <a:gd name="T64" fmla="*/ 48 w 843"/>
                <a:gd name="T65" fmla="*/ 428 h 509"/>
                <a:gd name="T66" fmla="*/ 9 w 843"/>
                <a:gd name="T67" fmla="*/ 334 h 509"/>
                <a:gd name="T68" fmla="*/ 21 w 843"/>
                <a:gd name="T69" fmla="*/ 135 h 509"/>
                <a:gd name="T70" fmla="*/ 37 w 843"/>
                <a:gd name="T71" fmla="*/ 98 h 509"/>
                <a:gd name="T72" fmla="*/ 63 w 843"/>
                <a:gd name="T73" fmla="*/ 60 h 509"/>
                <a:gd name="T74" fmla="*/ 82 w 843"/>
                <a:gd name="T75" fmla="*/ 42 h 509"/>
                <a:gd name="T76" fmla="*/ 110 w 843"/>
                <a:gd name="T77" fmla="*/ 21 h 509"/>
                <a:gd name="T78" fmla="*/ 253 w 843"/>
                <a:gd name="T79" fmla="*/ 8 h 509"/>
                <a:gd name="T80" fmla="*/ 339 w 843"/>
                <a:gd name="T81" fmla="*/ 46 h 509"/>
                <a:gd name="T82" fmla="*/ 419 w 843"/>
                <a:gd name="T83" fmla="*/ 108 h 509"/>
                <a:gd name="T84" fmla="*/ 471 w 843"/>
                <a:gd name="T85" fmla="*/ 162 h 509"/>
                <a:gd name="T86" fmla="*/ 495 w 843"/>
                <a:gd name="T87" fmla="*/ 190 h 509"/>
                <a:gd name="T88" fmla="*/ 504 w 843"/>
                <a:gd name="T89" fmla="*/ 202 h 509"/>
                <a:gd name="T90" fmla="*/ 527 w 843"/>
                <a:gd name="T91" fmla="*/ 232 h 509"/>
                <a:gd name="T92" fmla="*/ 537 w 843"/>
                <a:gd name="T93" fmla="*/ 238 h 509"/>
                <a:gd name="T94" fmla="*/ 545 w 843"/>
                <a:gd name="T95" fmla="*/ 228 h 509"/>
                <a:gd name="T96" fmla="*/ 553 w 843"/>
                <a:gd name="T97" fmla="*/ 218 h 509"/>
                <a:gd name="T98" fmla="*/ 566 w 843"/>
                <a:gd name="T99" fmla="*/ 202 h 509"/>
                <a:gd name="T100" fmla="*/ 597 w 843"/>
                <a:gd name="T101" fmla="*/ 169 h 509"/>
                <a:gd name="T102" fmla="*/ 651 w 843"/>
                <a:gd name="T103" fmla="*/ 129 h 509"/>
                <a:gd name="T104" fmla="*/ 784 w 843"/>
                <a:gd name="T105" fmla="*/ 120 h 509"/>
                <a:gd name="T106" fmla="*/ 810 w 843"/>
                <a:gd name="T107" fmla="*/ 365 h 509"/>
                <a:gd name="T108" fmla="*/ 767 w 843"/>
                <a:gd name="T109" fmla="*/ 398 h 509"/>
                <a:gd name="T110" fmla="*/ 656 w 843"/>
                <a:gd name="T111" fmla="*/ 383 h 509"/>
                <a:gd name="T112" fmla="*/ 626 w 843"/>
                <a:gd name="T113" fmla="*/ 364 h 509"/>
                <a:gd name="T114" fmla="*/ 620 w 843"/>
                <a:gd name="T115" fmla="*/ 360 h 509"/>
                <a:gd name="T116" fmla="*/ 585 w 843"/>
                <a:gd name="T117" fmla="*/ 328 h 509"/>
                <a:gd name="T118" fmla="*/ 559 w 843"/>
                <a:gd name="T119" fmla="*/ 29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3" h="509">
                  <a:moveTo>
                    <a:pt x="565" y="283"/>
                  </a:moveTo>
                  <a:cubicBezTo>
                    <a:pt x="566" y="283"/>
                    <a:pt x="566" y="284"/>
                    <a:pt x="567" y="284"/>
                  </a:cubicBezTo>
                  <a:cubicBezTo>
                    <a:pt x="567" y="284"/>
                    <a:pt x="567" y="285"/>
                    <a:pt x="567" y="285"/>
                  </a:cubicBezTo>
                  <a:cubicBezTo>
                    <a:pt x="567" y="285"/>
                    <a:pt x="567" y="285"/>
                    <a:pt x="567" y="285"/>
                  </a:cubicBezTo>
                  <a:cubicBezTo>
                    <a:pt x="568" y="285"/>
                    <a:pt x="568" y="285"/>
                    <a:pt x="568" y="286"/>
                  </a:cubicBezTo>
                  <a:cubicBezTo>
                    <a:pt x="568" y="286"/>
                    <a:pt x="568" y="286"/>
                    <a:pt x="568" y="286"/>
                  </a:cubicBezTo>
                  <a:cubicBezTo>
                    <a:pt x="568" y="286"/>
                    <a:pt x="568" y="286"/>
                    <a:pt x="568" y="286"/>
                  </a:cubicBezTo>
                  <a:cubicBezTo>
                    <a:pt x="568" y="287"/>
                    <a:pt x="569" y="287"/>
                    <a:pt x="569" y="287"/>
                  </a:cubicBezTo>
                  <a:cubicBezTo>
                    <a:pt x="569" y="287"/>
                    <a:pt x="569" y="287"/>
                    <a:pt x="569" y="287"/>
                  </a:cubicBezTo>
                  <a:cubicBezTo>
                    <a:pt x="569" y="287"/>
                    <a:pt x="569" y="287"/>
                    <a:pt x="569" y="288"/>
                  </a:cubicBezTo>
                  <a:cubicBezTo>
                    <a:pt x="570" y="288"/>
                    <a:pt x="570" y="288"/>
                    <a:pt x="570" y="288"/>
                  </a:cubicBezTo>
                  <a:cubicBezTo>
                    <a:pt x="570" y="288"/>
                    <a:pt x="570" y="288"/>
                    <a:pt x="570" y="288"/>
                  </a:cubicBezTo>
                  <a:cubicBezTo>
                    <a:pt x="570" y="289"/>
                    <a:pt x="570" y="289"/>
                    <a:pt x="570" y="289"/>
                  </a:cubicBezTo>
                  <a:cubicBezTo>
                    <a:pt x="571" y="289"/>
                    <a:pt x="571" y="290"/>
                    <a:pt x="571" y="290"/>
                  </a:cubicBezTo>
                  <a:cubicBezTo>
                    <a:pt x="571" y="290"/>
                    <a:pt x="571" y="290"/>
                    <a:pt x="572" y="291"/>
                  </a:cubicBezTo>
                  <a:cubicBezTo>
                    <a:pt x="572" y="291"/>
                    <a:pt x="572" y="291"/>
                    <a:pt x="572" y="292"/>
                  </a:cubicBezTo>
                  <a:cubicBezTo>
                    <a:pt x="573" y="293"/>
                    <a:pt x="574" y="294"/>
                    <a:pt x="575" y="295"/>
                  </a:cubicBezTo>
                  <a:cubicBezTo>
                    <a:pt x="575" y="295"/>
                    <a:pt x="576" y="296"/>
                    <a:pt x="576" y="296"/>
                  </a:cubicBezTo>
                  <a:cubicBezTo>
                    <a:pt x="576" y="296"/>
                    <a:pt x="576" y="297"/>
                    <a:pt x="576" y="297"/>
                  </a:cubicBezTo>
                  <a:cubicBezTo>
                    <a:pt x="577" y="297"/>
                    <a:pt x="577" y="297"/>
                    <a:pt x="577" y="297"/>
                  </a:cubicBezTo>
                  <a:cubicBezTo>
                    <a:pt x="577" y="297"/>
                    <a:pt x="577" y="297"/>
                    <a:pt x="577" y="298"/>
                  </a:cubicBezTo>
                  <a:cubicBezTo>
                    <a:pt x="577" y="298"/>
                    <a:pt x="578" y="298"/>
                    <a:pt x="578" y="298"/>
                  </a:cubicBezTo>
                  <a:cubicBezTo>
                    <a:pt x="578" y="298"/>
                    <a:pt x="578" y="298"/>
                    <a:pt x="578" y="298"/>
                  </a:cubicBezTo>
                  <a:cubicBezTo>
                    <a:pt x="578" y="299"/>
                    <a:pt x="578" y="299"/>
                    <a:pt x="578" y="299"/>
                  </a:cubicBezTo>
                  <a:cubicBezTo>
                    <a:pt x="578" y="299"/>
                    <a:pt x="578" y="299"/>
                    <a:pt x="578" y="299"/>
                  </a:cubicBezTo>
                  <a:cubicBezTo>
                    <a:pt x="579" y="299"/>
                    <a:pt x="579" y="300"/>
                    <a:pt x="579" y="300"/>
                  </a:cubicBezTo>
                  <a:cubicBezTo>
                    <a:pt x="579" y="300"/>
                    <a:pt x="579" y="300"/>
                    <a:pt x="579" y="300"/>
                  </a:cubicBezTo>
                  <a:cubicBezTo>
                    <a:pt x="579" y="300"/>
                    <a:pt x="580" y="300"/>
                    <a:pt x="580" y="301"/>
                  </a:cubicBezTo>
                  <a:cubicBezTo>
                    <a:pt x="580" y="301"/>
                    <a:pt x="580" y="301"/>
                    <a:pt x="580" y="301"/>
                  </a:cubicBezTo>
                  <a:cubicBezTo>
                    <a:pt x="580" y="301"/>
                    <a:pt x="581" y="302"/>
                    <a:pt x="581" y="302"/>
                  </a:cubicBezTo>
                  <a:cubicBezTo>
                    <a:pt x="581" y="303"/>
                    <a:pt x="581" y="303"/>
                    <a:pt x="582" y="303"/>
                  </a:cubicBezTo>
                  <a:cubicBezTo>
                    <a:pt x="582" y="304"/>
                    <a:pt x="583" y="304"/>
                    <a:pt x="583" y="305"/>
                  </a:cubicBezTo>
                  <a:cubicBezTo>
                    <a:pt x="584" y="305"/>
                    <a:pt x="584" y="306"/>
                    <a:pt x="585" y="306"/>
                  </a:cubicBezTo>
                  <a:cubicBezTo>
                    <a:pt x="585" y="307"/>
                    <a:pt x="586" y="308"/>
                    <a:pt x="587" y="309"/>
                  </a:cubicBezTo>
                  <a:cubicBezTo>
                    <a:pt x="587" y="309"/>
                    <a:pt x="587" y="310"/>
                    <a:pt x="587" y="310"/>
                  </a:cubicBezTo>
                  <a:cubicBezTo>
                    <a:pt x="588" y="311"/>
                    <a:pt x="590" y="312"/>
                    <a:pt x="591" y="313"/>
                  </a:cubicBezTo>
                  <a:cubicBezTo>
                    <a:pt x="591" y="313"/>
                    <a:pt x="591" y="314"/>
                    <a:pt x="592" y="315"/>
                  </a:cubicBezTo>
                  <a:cubicBezTo>
                    <a:pt x="592" y="315"/>
                    <a:pt x="593" y="316"/>
                    <a:pt x="593" y="316"/>
                  </a:cubicBezTo>
                  <a:cubicBezTo>
                    <a:pt x="596" y="319"/>
                    <a:pt x="599" y="322"/>
                    <a:pt x="601" y="324"/>
                  </a:cubicBezTo>
                  <a:cubicBezTo>
                    <a:pt x="602" y="324"/>
                    <a:pt x="602" y="325"/>
                    <a:pt x="603" y="325"/>
                  </a:cubicBezTo>
                  <a:cubicBezTo>
                    <a:pt x="604" y="326"/>
                    <a:pt x="604" y="327"/>
                    <a:pt x="605" y="328"/>
                  </a:cubicBezTo>
                  <a:cubicBezTo>
                    <a:pt x="605" y="328"/>
                    <a:pt x="606" y="328"/>
                    <a:pt x="606" y="328"/>
                  </a:cubicBezTo>
                  <a:cubicBezTo>
                    <a:pt x="607" y="330"/>
                    <a:pt x="609" y="331"/>
                    <a:pt x="610" y="332"/>
                  </a:cubicBezTo>
                  <a:cubicBezTo>
                    <a:pt x="610" y="332"/>
                    <a:pt x="610" y="333"/>
                    <a:pt x="611" y="333"/>
                  </a:cubicBezTo>
                  <a:cubicBezTo>
                    <a:pt x="618" y="339"/>
                    <a:pt x="627" y="346"/>
                    <a:pt x="635" y="352"/>
                  </a:cubicBezTo>
                  <a:cubicBezTo>
                    <a:pt x="635" y="352"/>
                    <a:pt x="635" y="353"/>
                    <a:pt x="636" y="353"/>
                  </a:cubicBezTo>
                  <a:cubicBezTo>
                    <a:pt x="636" y="353"/>
                    <a:pt x="636" y="353"/>
                    <a:pt x="637" y="353"/>
                  </a:cubicBezTo>
                  <a:cubicBezTo>
                    <a:pt x="637" y="353"/>
                    <a:pt x="637" y="354"/>
                    <a:pt x="637" y="354"/>
                  </a:cubicBezTo>
                  <a:cubicBezTo>
                    <a:pt x="638" y="354"/>
                    <a:pt x="638" y="354"/>
                    <a:pt x="638" y="355"/>
                  </a:cubicBezTo>
                  <a:cubicBezTo>
                    <a:pt x="639" y="355"/>
                    <a:pt x="639" y="355"/>
                    <a:pt x="639" y="355"/>
                  </a:cubicBezTo>
                  <a:cubicBezTo>
                    <a:pt x="640" y="355"/>
                    <a:pt x="640" y="356"/>
                    <a:pt x="640" y="356"/>
                  </a:cubicBezTo>
                  <a:cubicBezTo>
                    <a:pt x="640" y="356"/>
                    <a:pt x="641" y="356"/>
                    <a:pt x="641" y="357"/>
                  </a:cubicBezTo>
                  <a:cubicBezTo>
                    <a:pt x="641" y="357"/>
                    <a:pt x="642" y="357"/>
                    <a:pt x="642" y="357"/>
                  </a:cubicBezTo>
                  <a:cubicBezTo>
                    <a:pt x="649" y="362"/>
                    <a:pt x="656" y="366"/>
                    <a:pt x="663" y="370"/>
                  </a:cubicBezTo>
                  <a:cubicBezTo>
                    <a:pt x="677" y="377"/>
                    <a:pt x="691" y="383"/>
                    <a:pt x="708" y="387"/>
                  </a:cubicBezTo>
                  <a:cubicBezTo>
                    <a:pt x="717" y="389"/>
                    <a:pt x="726" y="390"/>
                    <a:pt x="736" y="389"/>
                  </a:cubicBezTo>
                  <a:cubicBezTo>
                    <a:pt x="738" y="389"/>
                    <a:pt x="740" y="389"/>
                    <a:pt x="742" y="389"/>
                  </a:cubicBezTo>
                  <a:cubicBezTo>
                    <a:pt x="745" y="388"/>
                    <a:pt x="749" y="388"/>
                    <a:pt x="752" y="387"/>
                  </a:cubicBezTo>
                  <a:cubicBezTo>
                    <a:pt x="765" y="384"/>
                    <a:pt x="776" y="378"/>
                    <a:pt x="785" y="370"/>
                  </a:cubicBezTo>
                  <a:cubicBezTo>
                    <a:pt x="803" y="355"/>
                    <a:pt x="816" y="332"/>
                    <a:pt x="822" y="305"/>
                  </a:cubicBezTo>
                  <a:cubicBezTo>
                    <a:pt x="822" y="304"/>
                    <a:pt x="822" y="304"/>
                    <a:pt x="823" y="303"/>
                  </a:cubicBezTo>
                  <a:cubicBezTo>
                    <a:pt x="824" y="298"/>
                    <a:pt x="825" y="293"/>
                    <a:pt x="826" y="287"/>
                  </a:cubicBezTo>
                  <a:cubicBezTo>
                    <a:pt x="829" y="266"/>
                    <a:pt x="829" y="241"/>
                    <a:pt x="825" y="218"/>
                  </a:cubicBezTo>
                  <a:cubicBezTo>
                    <a:pt x="822" y="198"/>
                    <a:pt x="815" y="179"/>
                    <a:pt x="806" y="164"/>
                  </a:cubicBezTo>
                  <a:cubicBezTo>
                    <a:pt x="803" y="158"/>
                    <a:pt x="799" y="154"/>
                    <a:pt x="796" y="149"/>
                  </a:cubicBezTo>
                  <a:cubicBezTo>
                    <a:pt x="795" y="149"/>
                    <a:pt x="794" y="148"/>
                    <a:pt x="794" y="148"/>
                  </a:cubicBezTo>
                  <a:cubicBezTo>
                    <a:pt x="794" y="147"/>
                    <a:pt x="793" y="146"/>
                    <a:pt x="793" y="146"/>
                  </a:cubicBezTo>
                  <a:cubicBezTo>
                    <a:pt x="792" y="145"/>
                    <a:pt x="791" y="144"/>
                    <a:pt x="790" y="143"/>
                  </a:cubicBezTo>
                  <a:cubicBezTo>
                    <a:pt x="789" y="142"/>
                    <a:pt x="788" y="142"/>
                    <a:pt x="788" y="142"/>
                  </a:cubicBezTo>
                  <a:cubicBezTo>
                    <a:pt x="787" y="141"/>
                    <a:pt x="787" y="140"/>
                    <a:pt x="786" y="140"/>
                  </a:cubicBezTo>
                  <a:cubicBezTo>
                    <a:pt x="785" y="139"/>
                    <a:pt x="784" y="138"/>
                    <a:pt x="782" y="137"/>
                  </a:cubicBezTo>
                  <a:cubicBezTo>
                    <a:pt x="782" y="137"/>
                    <a:pt x="782" y="136"/>
                    <a:pt x="781" y="136"/>
                  </a:cubicBezTo>
                  <a:cubicBezTo>
                    <a:pt x="780" y="135"/>
                    <a:pt x="779" y="135"/>
                    <a:pt x="778" y="134"/>
                  </a:cubicBezTo>
                  <a:cubicBezTo>
                    <a:pt x="777" y="133"/>
                    <a:pt x="775" y="132"/>
                    <a:pt x="774" y="131"/>
                  </a:cubicBezTo>
                  <a:cubicBezTo>
                    <a:pt x="773" y="131"/>
                    <a:pt x="772" y="130"/>
                    <a:pt x="772" y="130"/>
                  </a:cubicBezTo>
                  <a:cubicBezTo>
                    <a:pt x="770" y="129"/>
                    <a:pt x="769" y="128"/>
                    <a:pt x="768" y="128"/>
                  </a:cubicBezTo>
                  <a:cubicBezTo>
                    <a:pt x="756" y="123"/>
                    <a:pt x="742" y="119"/>
                    <a:pt x="726" y="120"/>
                  </a:cubicBezTo>
                  <a:cubicBezTo>
                    <a:pt x="726" y="120"/>
                    <a:pt x="726" y="120"/>
                    <a:pt x="725" y="120"/>
                  </a:cubicBezTo>
                  <a:cubicBezTo>
                    <a:pt x="713" y="121"/>
                    <a:pt x="702" y="123"/>
                    <a:pt x="692" y="127"/>
                  </a:cubicBezTo>
                  <a:cubicBezTo>
                    <a:pt x="676" y="132"/>
                    <a:pt x="662" y="140"/>
                    <a:pt x="648" y="148"/>
                  </a:cubicBezTo>
                  <a:cubicBezTo>
                    <a:pt x="648" y="148"/>
                    <a:pt x="648" y="148"/>
                    <a:pt x="648" y="148"/>
                  </a:cubicBezTo>
                  <a:cubicBezTo>
                    <a:pt x="647" y="149"/>
                    <a:pt x="647" y="149"/>
                    <a:pt x="647" y="149"/>
                  </a:cubicBezTo>
                  <a:cubicBezTo>
                    <a:pt x="647" y="149"/>
                    <a:pt x="646" y="149"/>
                    <a:pt x="646" y="149"/>
                  </a:cubicBezTo>
                  <a:cubicBezTo>
                    <a:pt x="646" y="150"/>
                    <a:pt x="646" y="150"/>
                    <a:pt x="645" y="150"/>
                  </a:cubicBezTo>
                  <a:cubicBezTo>
                    <a:pt x="645" y="150"/>
                    <a:pt x="645" y="150"/>
                    <a:pt x="645" y="150"/>
                  </a:cubicBezTo>
                  <a:cubicBezTo>
                    <a:pt x="627" y="162"/>
                    <a:pt x="611" y="175"/>
                    <a:pt x="597" y="189"/>
                  </a:cubicBezTo>
                  <a:cubicBezTo>
                    <a:pt x="596" y="191"/>
                    <a:pt x="594" y="193"/>
                    <a:pt x="592" y="194"/>
                  </a:cubicBezTo>
                  <a:cubicBezTo>
                    <a:pt x="592" y="194"/>
                    <a:pt x="592" y="195"/>
                    <a:pt x="592" y="195"/>
                  </a:cubicBezTo>
                  <a:cubicBezTo>
                    <a:pt x="591" y="196"/>
                    <a:pt x="590" y="197"/>
                    <a:pt x="589" y="197"/>
                  </a:cubicBezTo>
                  <a:cubicBezTo>
                    <a:pt x="589" y="198"/>
                    <a:pt x="588" y="198"/>
                    <a:pt x="588" y="199"/>
                  </a:cubicBezTo>
                  <a:cubicBezTo>
                    <a:pt x="588" y="199"/>
                    <a:pt x="588" y="199"/>
                    <a:pt x="588" y="200"/>
                  </a:cubicBezTo>
                  <a:cubicBezTo>
                    <a:pt x="587" y="200"/>
                    <a:pt x="587" y="200"/>
                    <a:pt x="586" y="201"/>
                  </a:cubicBezTo>
                  <a:cubicBezTo>
                    <a:pt x="585" y="202"/>
                    <a:pt x="584" y="203"/>
                    <a:pt x="584" y="204"/>
                  </a:cubicBezTo>
                  <a:cubicBezTo>
                    <a:pt x="583" y="204"/>
                    <a:pt x="583" y="205"/>
                    <a:pt x="583" y="205"/>
                  </a:cubicBezTo>
                  <a:cubicBezTo>
                    <a:pt x="582" y="206"/>
                    <a:pt x="581" y="207"/>
                    <a:pt x="580" y="208"/>
                  </a:cubicBezTo>
                  <a:cubicBezTo>
                    <a:pt x="580" y="208"/>
                    <a:pt x="580" y="208"/>
                    <a:pt x="580" y="209"/>
                  </a:cubicBezTo>
                  <a:cubicBezTo>
                    <a:pt x="579" y="209"/>
                    <a:pt x="579" y="210"/>
                    <a:pt x="578" y="210"/>
                  </a:cubicBezTo>
                  <a:cubicBezTo>
                    <a:pt x="578" y="211"/>
                    <a:pt x="578" y="211"/>
                    <a:pt x="577" y="211"/>
                  </a:cubicBezTo>
                  <a:cubicBezTo>
                    <a:pt x="577" y="212"/>
                    <a:pt x="577" y="212"/>
                    <a:pt x="576" y="213"/>
                  </a:cubicBezTo>
                  <a:cubicBezTo>
                    <a:pt x="575" y="215"/>
                    <a:pt x="573" y="218"/>
                    <a:pt x="571" y="220"/>
                  </a:cubicBezTo>
                  <a:cubicBezTo>
                    <a:pt x="570" y="220"/>
                    <a:pt x="570" y="221"/>
                    <a:pt x="569" y="221"/>
                  </a:cubicBezTo>
                  <a:cubicBezTo>
                    <a:pt x="569" y="222"/>
                    <a:pt x="569" y="222"/>
                    <a:pt x="569" y="222"/>
                  </a:cubicBezTo>
                  <a:cubicBezTo>
                    <a:pt x="569" y="222"/>
                    <a:pt x="569" y="222"/>
                    <a:pt x="569" y="222"/>
                  </a:cubicBezTo>
                  <a:cubicBezTo>
                    <a:pt x="568" y="223"/>
                    <a:pt x="568" y="223"/>
                    <a:pt x="568" y="224"/>
                  </a:cubicBezTo>
                  <a:cubicBezTo>
                    <a:pt x="567" y="225"/>
                    <a:pt x="566" y="226"/>
                    <a:pt x="565" y="227"/>
                  </a:cubicBezTo>
                  <a:cubicBezTo>
                    <a:pt x="561" y="232"/>
                    <a:pt x="557" y="237"/>
                    <a:pt x="553" y="243"/>
                  </a:cubicBezTo>
                  <a:cubicBezTo>
                    <a:pt x="553" y="243"/>
                    <a:pt x="553" y="243"/>
                    <a:pt x="553" y="243"/>
                  </a:cubicBezTo>
                  <a:cubicBezTo>
                    <a:pt x="553" y="243"/>
                    <a:pt x="553" y="243"/>
                    <a:pt x="553" y="243"/>
                  </a:cubicBezTo>
                  <a:cubicBezTo>
                    <a:pt x="552" y="244"/>
                    <a:pt x="551" y="245"/>
                    <a:pt x="551" y="245"/>
                  </a:cubicBezTo>
                  <a:cubicBezTo>
                    <a:pt x="551" y="245"/>
                    <a:pt x="551" y="246"/>
                    <a:pt x="551" y="246"/>
                  </a:cubicBezTo>
                  <a:cubicBezTo>
                    <a:pt x="550" y="247"/>
                    <a:pt x="549" y="248"/>
                    <a:pt x="548" y="249"/>
                  </a:cubicBezTo>
                  <a:cubicBezTo>
                    <a:pt x="547" y="250"/>
                    <a:pt x="547" y="251"/>
                    <a:pt x="546" y="252"/>
                  </a:cubicBezTo>
                  <a:cubicBezTo>
                    <a:pt x="545" y="253"/>
                    <a:pt x="544" y="254"/>
                    <a:pt x="544" y="255"/>
                  </a:cubicBezTo>
                  <a:cubicBezTo>
                    <a:pt x="551" y="264"/>
                    <a:pt x="558" y="273"/>
                    <a:pt x="565" y="283"/>
                  </a:cubicBezTo>
                  <a:moveTo>
                    <a:pt x="506" y="229"/>
                  </a:moveTo>
                  <a:cubicBezTo>
                    <a:pt x="504" y="225"/>
                    <a:pt x="501" y="222"/>
                    <a:pt x="499" y="219"/>
                  </a:cubicBezTo>
                  <a:cubicBezTo>
                    <a:pt x="498" y="218"/>
                    <a:pt x="498" y="218"/>
                    <a:pt x="498" y="218"/>
                  </a:cubicBezTo>
                  <a:cubicBezTo>
                    <a:pt x="498" y="217"/>
                    <a:pt x="498" y="217"/>
                    <a:pt x="497" y="217"/>
                  </a:cubicBezTo>
                  <a:cubicBezTo>
                    <a:pt x="497" y="217"/>
                    <a:pt x="497" y="217"/>
                    <a:pt x="497" y="216"/>
                  </a:cubicBezTo>
                  <a:cubicBezTo>
                    <a:pt x="497" y="216"/>
                    <a:pt x="496" y="216"/>
                    <a:pt x="496" y="216"/>
                  </a:cubicBezTo>
                  <a:cubicBezTo>
                    <a:pt x="496" y="215"/>
                    <a:pt x="495" y="214"/>
                    <a:pt x="495" y="214"/>
                  </a:cubicBezTo>
                  <a:cubicBezTo>
                    <a:pt x="495" y="214"/>
                    <a:pt x="495" y="214"/>
                    <a:pt x="495" y="214"/>
                  </a:cubicBezTo>
                  <a:cubicBezTo>
                    <a:pt x="495" y="213"/>
                    <a:pt x="494" y="213"/>
                    <a:pt x="494" y="213"/>
                  </a:cubicBezTo>
                  <a:cubicBezTo>
                    <a:pt x="494" y="212"/>
                    <a:pt x="493" y="211"/>
                    <a:pt x="492" y="211"/>
                  </a:cubicBezTo>
                  <a:cubicBezTo>
                    <a:pt x="492" y="210"/>
                    <a:pt x="492" y="210"/>
                    <a:pt x="492" y="210"/>
                  </a:cubicBezTo>
                  <a:cubicBezTo>
                    <a:pt x="492" y="210"/>
                    <a:pt x="492" y="210"/>
                    <a:pt x="491" y="209"/>
                  </a:cubicBezTo>
                  <a:cubicBezTo>
                    <a:pt x="491" y="209"/>
                    <a:pt x="490" y="208"/>
                    <a:pt x="490" y="208"/>
                  </a:cubicBezTo>
                  <a:cubicBezTo>
                    <a:pt x="489" y="207"/>
                    <a:pt x="489" y="206"/>
                    <a:pt x="489" y="206"/>
                  </a:cubicBezTo>
                  <a:cubicBezTo>
                    <a:pt x="488" y="206"/>
                    <a:pt x="488" y="206"/>
                    <a:pt x="488" y="205"/>
                  </a:cubicBezTo>
                  <a:cubicBezTo>
                    <a:pt x="488" y="205"/>
                    <a:pt x="488" y="205"/>
                    <a:pt x="488" y="205"/>
                  </a:cubicBezTo>
                  <a:cubicBezTo>
                    <a:pt x="488" y="204"/>
                    <a:pt x="487" y="204"/>
                    <a:pt x="487" y="204"/>
                  </a:cubicBezTo>
                  <a:cubicBezTo>
                    <a:pt x="487" y="204"/>
                    <a:pt x="487" y="203"/>
                    <a:pt x="487" y="203"/>
                  </a:cubicBezTo>
                  <a:cubicBezTo>
                    <a:pt x="486" y="203"/>
                    <a:pt x="486" y="203"/>
                    <a:pt x="486" y="203"/>
                  </a:cubicBezTo>
                  <a:cubicBezTo>
                    <a:pt x="486" y="203"/>
                    <a:pt x="486" y="202"/>
                    <a:pt x="485" y="202"/>
                  </a:cubicBezTo>
                  <a:cubicBezTo>
                    <a:pt x="485" y="201"/>
                    <a:pt x="484" y="200"/>
                    <a:pt x="483" y="199"/>
                  </a:cubicBezTo>
                  <a:cubicBezTo>
                    <a:pt x="483" y="199"/>
                    <a:pt x="483" y="198"/>
                    <a:pt x="483" y="198"/>
                  </a:cubicBezTo>
                  <a:cubicBezTo>
                    <a:pt x="482" y="198"/>
                    <a:pt x="482" y="198"/>
                    <a:pt x="482" y="198"/>
                  </a:cubicBezTo>
                  <a:cubicBezTo>
                    <a:pt x="482" y="197"/>
                    <a:pt x="482" y="197"/>
                    <a:pt x="482" y="197"/>
                  </a:cubicBezTo>
                  <a:cubicBezTo>
                    <a:pt x="482" y="197"/>
                    <a:pt x="481" y="197"/>
                    <a:pt x="481" y="197"/>
                  </a:cubicBezTo>
                  <a:cubicBezTo>
                    <a:pt x="481" y="196"/>
                    <a:pt x="481" y="196"/>
                    <a:pt x="481" y="196"/>
                  </a:cubicBezTo>
                  <a:cubicBezTo>
                    <a:pt x="480" y="196"/>
                    <a:pt x="480" y="195"/>
                    <a:pt x="480" y="195"/>
                  </a:cubicBezTo>
                  <a:cubicBezTo>
                    <a:pt x="480" y="195"/>
                    <a:pt x="479" y="194"/>
                    <a:pt x="479" y="194"/>
                  </a:cubicBezTo>
                  <a:cubicBezTo>
                    <a:pt x="479" y="194"/>
                    <a:pt x="479" y="193"/>
                    <a:pt x="479" y="193"/>
                  </a:cubicBezTo>
                  <a:cubicBezTo>
                    <a:pt x="478" y="193"/>
                    <a:pt x="478" y="193"/>
                    <a:pt x="478" y="193"/>
                  </a:cubicBezTo>
                  <a:cubicBezTo>
                    <a:pt x="478" y="193"/>
                    <a:pt x="478" y="192"/>
                    <a:pt x="478" y="192"/>
                  </a:cubicBezTo>
                  <a:cubicBezTo>
                    <a:pt x="477" y="192"/>
                    <a:pt x="477" y="191"/>
                    <a:pt x="477" y="191"/>
                  </a:cubicBezTo>
                  <a:cubicBezTo>
                    <a:pt x="476" y="190"/>
                    <a:pt x="475" y="190"/>
                    <a:pt x="475" y="189"/>
                  </a:cubicBezTo>
                  <a:cubicBezTo>
                    <a:pt x="473" y="187"/>
                    <a:pt x="471" y="184"/>
                    <a:pt x="469" y="182"/>
                  </a:cubicBezTo>
                  <a:cubicBezTo>
                    <a:pt x="469" y="182"/>
                    <a:pt x="468" y="181"/>
                    <a:pt x="467" y="180"/>
                  </a:cubicBezTo>
                  <a:cubicBezTo>
                    <a:pt x="467" y="179"/>
                    <a:pt x="466" y="178"/>
                    <a:pt x="465" y="178"/>
                  </a:cubicBezTo>
                  <a:cubicBezTo>
                    <a:pt x="464" y="177"/>
                    <a:pt x="463" y="176"/>
                    <a:pt x="463" y="175"/>
                  </a:cubicBezTo>
                  <a:cubicBezTo>
                    <a:pt x="442" y="151"/>
                    <a:pt x="420" y="128"/>
                    <a:pt x="396" y="107"/>
                  </a:cubicBezTo>
                  <a:cubicBezTo>
                    <a:pt x="395" y="107"/>
                    <a:pt x="394" y="106"/>
                    <a:pt x="394" y="105"/>
                  </a:cubicBezTo>
                  <a:cubicBezTo>
                    <a:pt x="393" y="105"/>
                    <a:pt x="392" y="104"/>
                    <a:pt x="391" y="103"/>
                  </a:cubicBezTo>
                  <a:cubicBezTo>
                    <a:pt x="391" y="103"/>
                    <a:pt x="391" y="103"/>
                    <a:pt x="391" y="103"/>
                  </a:cubicBezTo>
                  <a:cubicBezTo>
                    <a:pt x="390" y="103"/>
                    <a:pt x="390" y="102"/>
                    <a:pt x="390" y="102"/>
                  </a:cubicBezTo>
                  <a:cubicBezTo>
                    <a:pt x="390" y="102"/>
                    <a:pt x="390" y="102"/>
                    <a:pt x="389" y="102"/>
                  </a:cubicBezTo>
                  <a:cubicBezTo>
                    <a:pt x="389" y="102"/>
                    <a:pt x="389" y="101"/>
                    <a:pt x="389" y="101"/>
                  </a:cubicBezTo>
                  <a:cubicBezTo>
                    <a:pt x="389" y="101"/>
                    <a:pt x="388" y="101"/>
                    <a:pt x="388" y="101"/>
                  </a:cubicBezTo>
                  <a:cubicBezTo>
                    <a:pt x="388" y="101"/>
                    <a:pt x="388" y="101"/>
                    <a:pt x="388" y="100"/>
                  </a:cubicBezTo>
                  <a:cubicBezTo>
                    <a:pt x="388" y="100"/>
                    <a:pt x="387" y="100"/>
                    <a:pt x="387" y="100"/>
                  </a:cubicBezTo>
                  <a:cubicBezTo>
                    <a:pt x="387" y="99"/>
                    <a:pt x="386" y="99"/>
                    <a:pt x="386" y="99"/>
                  </a:cubicBezTo>
                  <a:cubicBezTo>
                    <a:pt x="385" y="98"/>
                    <a:pt x="385" y="98"/>
                    <a:pt x="384" y="97"/>
                  </a:cubicBezTo>
                  <a:cubicBezTo>
                    <a:pt x="384" y="97"/>
                    <a:pt x="383" y="96"/>
                    <a:pt x="383" y="96"/>
                  </a:cubicBezTo>
                  <a:cubicBezTo>
                    <a:pt x="382" y="96"/>
                    <a:pt x="382" y="95"/>
                    <a:pt x="382" y="95"/>
                  </a:cubicBezTo>
                  <a:cubicBezTo>
                    <a:pt x="382" y="95"/>
                    <a:pt x="382" y="95"/>
                    <a:pt x="381" y="95"/>
                  </a:cubicBezTo>
                  <a:cubicBezTo>
                    <a:pt x="381" y="95"/>
                    <a:pt x="381" y="94"/>
                    <a:pt x="380" y="94"/>
                  </a:cubicBezTo>
                  <a:cubicBezTo>
                    <a:pt x="379" y="93"/>
                    <a:pt x="379" y="93"/>
                    <a:pt x="378" y="92"/>
                  </a:cubicBezTo>
                  <a:cubicBezTo>
                    <a:pt x="378" y="92"/>
                    <a:pt x="377" y="92"/>
                    <a:pt x="377" y="92"/>
                  </a:cubicBezTo>
                  <a:cubicBezTo>
                    <a:pt x="377" y="92"/>
                    <a:pt x="377" y="91"/>
                    <a:pt x="377" y="91"/>
                  </a:cubicBezTo>
                  <a:cubicBezTo>
                    <a:pt x="377" y="91"/>
                    <a:pt x="376" y="91"/>
                    <a:pt x="376" y="91"/>
                  </a:cubicBezTo>
                  <a:cubicBezTo>
                    <a:pt x="376" y="91"/>
                    <a:pt x="376" y="90"/>
                    <a:pt x="376" y="90"/>
                  </a:cubicBezTo>
                  <a:cubicBezTo>
                    <a:pt x="376" y="90"/>
                    <a:pt x="375" y="90"/>
                    <a:pt x="375" y="90"/>
                  </a:cubicBezTo>
                  <a:cubicBezTo>
                    <a:pt x="375" y="90"/>
                    <a:pt x="375" y="90"/>
                    <a:pt x="374" y="89"/>
                  </a:cubicBezTo>
                  <a:cubicBezTo>
                    <a:pt x="367" y="84"/>
                    <a:pt x="360" y="78"/>
                    <a:pt x="353" y="74"/>
                  </a:cubicBezTo>
                  <a:cubicBezTo>
                    <a:pt x="352" y="73"/>
                    <a:pt x="351" y="72"/>
                    <a:pt x="350" y="72"/>
                  </a:cubicBezTo>
                  <a:cubicBezTo>
                    <a:pt x="349" y="71"/>
                    <a:pt x="347" y="70"/>
                    <a:pt x="346" y="69"/>
                  </a:cubicBezTo>
                  <a:cubicBezTo>
                    <a:pt x="344" y="67"/>
                    <a:pt x="342" y="66"/>
                    <a:pt x="340" y="65"/>
                  </a:cubicBezTo>
                  <a:cubicBezTo>
                    <a:pt x="339" y="64"/>
                    <a:pt x="337" y="63"/>
                    <a:pt x="335" y="62"/>
                  </a:cubicBezTo>
                  <a:cubicBezTo>
                    <a:pt x="329" y="58"/>
                    <a:pt x="324" y="55"/>
                    <a:pt x="318" y="52"/>
                  </a:cubicBezTo>
                  <a:cubicBezTo>
                    <a:pt x="314" y="49"/>
                    <a:pt x="310" y="47"/>
                    <a:pt x="306" y="45"/>
                  </a:cubicBezTo>
                  <a:cubicBezTo>
                    <a:pt x="301" y="42"/>
                    <a:pt x="295" y="39"/>
                    <a:pt x="288" y="37"/>
                  </a:cubicBezTo>
                  <a:cubicBezTo>
                    <a:pt x="287" y="36"/>
                    <a:pt x="286" y="36"/>
                    <a:pt x="285" y="35"/>
                  </a:cubicBezTo>
                  <a:cubicBezTo>
                    <a:pt x="285" y="35"/>
                    <a:pt x="285" y="35"/>
                    <a:pt x="285" y="35"/>
                  </a:cubicBezTo>
                  <a:cubicBezTo>
                    <a:pt x="284" y="35"/>
                    <a:pt x="284" y="35"/>
                    <a:pt x="284" y="35"/>
                  </a:cubicBezTo>
                  <a:cubicBezTo>
                    <a:pt x="284" y="35"/>
                    <a:pt x="284" y="35"/>
                    <a:pt x="283" y="35"/>
                  </a:cubicBezTo>
                  <a:cubicBezTo>
                    <a:pt x="283" y="35"/>
                    <a:pt x="283" y="34"/>
                    <a:pt x="283" y="34"/>
                  </a:cubicBezTo>
                  <a:cubicBezTo>
                    <a:pt x="283" y="34"/>
                    <a:pt x="283" y="34"/>
                    <a:pt x="283" y="34"/>
                  </a:cubicBezTo>
                  <a:cubicBezTo>
                    <a:pt x="282" y="34"/>
                    <a:pt x="282" y="34"/>
                    <a:pt x="282" y="34"/>
                  </a:cubicBezTo>
                  <a:cubicBezTo>
                    <a:pt x="276" y="32"/>
                    <a:pt x="269" y="29"/>
                    <a:pt x="263" y="27"/>
                  </a:cubicBezTo>
                  <a:cubicBezTo>
                    <a:pt x="260" y="26"/>
                    <a:pt x="257" y="25"/>
                    <a:pt x="255" y="25"/>
                  </a:cubicBezTo>
                  <a:cubicBezTo>
                    <a:pt x="255" y="24"/>
                    <a:pt x="254" y="24"/>
                    <a:pt x="254" y="24"/>
                  </a:cubicBezTo>
                  <a:cubicBezTo>
                    <a:pt x="254" y="24"/>
                    <a:pt x="253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1" y="23"/>
                    <a:pt x="251" y="23"/>
                    <a:pt x="251" y="23"/>
                  </a:cubicBezTo>
                  <a:cubicBezTo>
                    <a:pt x="232" y="18"/>
                    <a:pt x="211" y="15"/>
                    <a:pt x="188" y="15"/>
                  </a:cubicBezTo>
                  <a:cubicBezTo>
                    <a:pt x="183" y="16"/>
                    <a:pt x="178" y="16"/>
                    <a:pt x="173" y="17"/>
                  </a:cubicBezTo>
                  <a:cubicBezTo>
                    <a:pt x="168" y="17"/>
                    <a:pt x="163" y="18"/>
                    <a:pt x="159" y="19"/>
                  </a:cubicBezTo>
                  <a:cubicBezTo>
                    <a:pt x="158" y="19"/>
                    <a:pt x="157" y="19"/>
                    <a:pt x="156" y="19"/>
                  </a:cubicBezTo>
                  <a:cubicBezTo>
                    <a:pt x="156" y="19"/>
                    <a:pt x="155" y="20"/>
                    <a:pt x="154" y="20"/>
                  </a:cubicBezTo>
                  <a:cubicBezTo>
                    <a:pt x="147" y="22"/>
                    <a:pt x="141" y="24"/>
                    <a:pt x="135" y="26"/>
                  </a:cubicBezTo>
                  <a:cubicBezTo>
                    <a:pt x="134" y="26"/>
                    <a:pt x="133" y="27"/>
                    <a:pt x="133" y="27"/>
                  </a:cubicBezTo>
                  <a:cubicBezTo>
                    <a:pt x="118" y="33"/>
                    <a:pt x="107" y="40"/>
                    <a:pt x="96" y="49"/>
                  </a:cubicBezTo>
                  <a:cubicBezTo>
                    <a:pt x="92" y="52"/>
                    <a:pt x="88" y="56"/>
                    <a:pt x="84" y="60"/>
                  </a:cubicBezTo>
                  <a:cubicBezTo>
                    <a:pt x="68" y="76"/>
                    <a:pt x="54" y="96"/>
                    <a:pt x="44" y="118"/>
                  </a:cubicBezTo>
                  <a:cubicBezTo>
                    <a:pt x="43" y="121"/>
                    <a:pt x="41" y="124"/>
                    <a:pt x="40" y="127"/>
                  </a:cubicBezTo>
                  <a:cubicBezTo>
                    <a:pt x="37" y="134"/>
                    <a:pt x="34" y="142"/>
                    <a:pt x="32" y="150"/>
                  </a:cubicBezTo>
                  <a:cubicBezTo>
                    <a:pt x="31" y="152"/>
                    <a:pt x="30" y="155"/>
                    <a:pt x="29" y="158"/>
                  </a:cubicBezTo>
                  <a:cubicBezTo>
                    <a:pt x="29" y="158"/>
                    <a:pt x="29" y="158"/>
                    <a:pt x="29" y="158"/>
                  </a:cubicBezTo>
                  <a:cubicBezTo>
                    <a:pt x="29" y="159"/>
                    <a:pt x="29" y="160"/>
                    <a:pt x="29" y="160"/>
                  </a:cubicBezTo>
                  <a:cubicBezTo>
                    <a:pt x="27" y="165"/>
                    <a:pt x="26" y="171"/>
                    <a:pt x="25" y="176"/>
                  </a:cubicBezTo>
                  <a:cubicBezTo>
                    <a:pt x="19" y="199"/>
                    <a:pt x="16" y="226"/>
                    <a:pt x="16" y="255"/>
                  </a:cubicBezTo>
                  <a:cubicBezTo>
                    <a:pt x="16" y="291"/>
                    <a:pt x="21" y="323"/>
                    <a:pt x="29" y="351"/>
                  </a:cubicBezTo>
                  <a:cubicBezTo>
                    <a:pt x="32" y="362"/>
                    <a:pt x="36" y="373"/>
                    <a:pt x="41" y="383"/>
                  </a:cubicBezTo>
                  <a:cubicBezTo>
                    <a:pt x="44" y="390"/>
                    <a:pt x="47" y="396"/>
                    <a:pt x="50" y="402"/>
                  </a:cubicBezTo>
                  <a:cubicBezTo>
                    <a:pt x="50" y="403"/>
                    <a:pt x="50" y="404"/>
                    <a:pt x="51" y="405"/>
                  </a:cubicBezTo>
                  <a:cubicBezTo>
                    <a:pt x="51" y="405"/>
                    <a:pt x="51" y="405"/>
                    <a:pt x="52" y="406"/>
                  </a:cubicBezTo>
                  <a:cubicBezTo>
                    <a:pt x="52" y="406"/>
                    <a:pt x="52" y="407"/>
                    <a:pt x="52" y="407"/>
                  </a:cubicBezTo>
                  <a:cubicBezTo>
                    <a:pt x="52" y="408"/>
                    <a:pt x="53" y="408"/>
                    <a:pt x="53" y="408"/>
                  </a:cubicBezTo>
                  <a:cubicBezTo>
                    <a:pt x="53" y="408"/>
                    <a:pt x="53" y="408"/>
                    <a:pt x="53" y="408"/>
                  </a:cubicBezTo>
                  <a:cubicBezTo>
                    <a:pt x="54" y="410"/>
                    <a:pt x="55" y="412"/>
                    <a:pt x="56" y="413"/>
                  </a:cubicBezTo>
                  <a:cubicBezTo>
                    <a:pt x="56" y="413"/>
                    <a:pt x="56" y="414"/>
                    <a:pt x="56" y="414"/>
                  </a:cubicBezTo>
                  <a:cubicBezTo>
                    <a:pt x="56" y="414"/>
                    <a:pt x="56" y="414"/>
                    <a:pt x="57" y="414"/>
                  </a:cubicBezTo>
                  <a:cubicBezTo>
                    <a:pt x="57" y="415"/>
                    <a:pt x="57" y="415"/>
                    <a:pt x="57" y="415"/>
                  </a:cubicBezTo>
                  <a:cubicBezTo>
                    <a:pt x="57" y="415"/>
                    <a:pt x="57" y="415"/>
                    <a:pt x="57" y="416"/>
                  </a:cubicBezTo>
                  <a:cubicBezTo>
                    <a:pt x="58" y="416"/>
                    <a:pt x="58" y="416"/>
                    <a:pt x="58" y="416"/>
                  </a:cubicBezTo>
                  <a:cubicBezTo>
                    <a:pt x="58" y="417"/>
                    <a:pt x="58" y="417"/>
                    <a:pt x="58" y="417"/>
                  </a:cubicBezTo>
                  <a:cubicBezTo>
                    <a:pt x="60" y="419"/>
                    <a:pt x="61" y="421"/>
                    <a:pt x="62" y="423"/>
                  </a:cubicBezTo>
                  <a:cubicBezTo>
                    <a:pt x="63" y="424"/>
                    <a:pt x="63" y="425"/>
                    <a:pt x="64" y="426"/>
                  </a:cubicBezTo>
                  <a:cubicBezTo>
                    <a:pt x="64" y="426"/>
                    <a:pt x="65" y="426"/>
                    <a:pt x="65" y="427"/>
                  </a:cubicBezTo>
                  <a:cubicBezTo>
                    <a:pt x="65" y="427"/>
                    <a:pt x="65" y="427"/>
                    <a:pt x="65" y="427"/>
                  </a:cubicBezTo>
                  <a:cubicBezTo>
                    <a:pt x="66" y="429"/>
                    <a:pt x="68" y="431"/>
                    <a:pt x="69" y="432"/>
                  </a:cubicBezTo>
                  <a:cubicBezTo>
                    <a:pt x="71" y="435"/>
                    <a:pt x="73" y="437"/>
                    <a:pt x="75" y="440"/>
                  </a:cubicBezTo>
                  <a:cubicBezTo>
                    <a:pt x="75" y="440"/>
                    <a:pt x="76" y="441"/>
                    <a:pt x="76" y="441"/>
                  </a:cubicBezTo>
                  <a:cubicBezTo>
                    <a:pt x="76" y="441"/>
                    <a:pt x="76" y="441"/>
                    <a:pt x="76" y="441"/>
                  </a:cubicBezTo>
                  <a:cubicBezTo>
                    <a:pt x="77" y="442"/>
                    <a:pt x="78" y="443"/>
                    <a:pt x="79" y="444"/>
                  </a:cubicBezTo>
                  <a:cubicBezTo>
                    <a:pt x="79" y="444"/>
                    <a:pt x="79" y="444"/>
                    <a:pt x="79" y="445"/>
                  </a:cubicBezTo>
                  <a:cubicBezTo>
                    <a:pt x="79" y="445"/>
                    <a:pt x="80" y="445"/>
                    <a:pt x="80" y="446"/>
                  </a:cubicBezTo>
                  <a:cubicBezTo>
                    <a:pt x="85" y="451"/>
                    <a:pt x="90" y="456"/>
                    <a:pt x="96" y="460"/>
                  </a:cubicBezTo>
                  <a:cubicBezTo>
                    <a:pt x="111" y="473"/>
                    <a:pt x="129" y="483"/>
                    <a:pt x="150" y="488"/>
                  </a:cubicBezTo>
                  <a:cubicBezTo>
                    <a:pt x="151" y="489"/>
                    <a:pt x="153" y="489"/>
                    <a:pt x="154" y="489"/>
                  </a:cubicBezTo>
                  <a:cubicBezTo>
                    <a:pt x="156" y="490"/>
                    <a:pt x="157" y="490"/>
                    <a:pt x="159" y="490"/>
                  </a:cubicBezTo>
                  <a:cubicBezTo>
                    <a:pt x="161" y="491"/>
                    <a:pt x="164" y="491"/>
                    <a:pt x="166" y="492"/>
                  </a:cubicBezTo>
                  <a:cubicBezTo>
                    <a:pt x="168" y="492"/>
                    <a:pt x="171" y="492"/>
                    <a:pt x="173" y="493"/>
                  </a:cubicBezTo>
                  <a:cubicBezTo>
                    <a:pt x="194" y="495"/>
                    <a:pt x="215" y="493"/>
                    <a:pt x="234" y="490"/>
                  </a:cubicBezTo>
                  <a:cubicBezTo>
                    <a:pt x="261" y="484"/>
                    <a:pt x="285" y="475"/>
                    <a:pt x="306" y="464"/>
                  </a:cubicBezTo>
                  <a:cubicBezTo>
                    <a:pt x="309" y="463"/>
                    <a:pt x="311" y="461"/>
                    <a:pt x="314" y="460"/>
                  </a:cubicBezTo>
                  <a:cubicBezTo>
                    <a:pt x="314" y="460"/>
                    <a:pt x="315" y="459"/>
                    <a:pt x="315" y="459"/>
                  </a:cubicBezTo>
                  <a:cubicBezTo>
                    <a:pt x="316" y="459"/>
                    <a:pt x="317" y="458"/>
                    <a:pt x="317" y="458"/>
                  </a:cubicBezTo>
                  <a:cubicBezTo>
                    <a:pt x="319" y="457"/>
                    <a:pt x="321" y="456"/>
                    <a:pt x="322" y="455"/>
                  </a:cubicBezTo>
                  <a:cubicBezTo>
                    <a:pt x="322" y="455"/>
                    <a:pt x="322" y="455"/>
                    <a:pt x="322" y="455"/>
                  </a:cubicBezTo>
                  <a:cubicBezTo>
                    <a:pt x="323" y="455"/>
                    <a:pt x="324" y="455"/>
                    <a:pt x="324" y="454"/>
                  </a:cubicBezTo>
                  <a:cubicBezTo>
                    <a:pt x="324" y="454"/>
                    <a:pt x="324" y="454"/>
                    <a:pt x="325" y="454"/>
                  </a:cubicBezTo>
                  <a:cubicBezTo>
                    <a:pt x="325" y="454"/>
                    <a:pt x="325" y="454"/>
                    <a:pt x="325" y="453"/>
                  </a:cubicBezTo>
                  <a:cubicBezTo>
                    <a:pt x="326" y="453"/>
                    <a:pt x="326" y="453"/>
                    <a:pt x="326" y="453"/>
                  </a:cubicBezTo>
                  <a:cubicBezTo>
                    <a:pt x="327" y="453"/>
                    <a:pt x="327" y="452"/>
                    <a:pt x="328" y="452"/>
                  </a:cubicBezTo>
                  <a:cubicBezTo>
                    <a:pt x="328" y="452"/>
                    <a:pt x="329" y="452"/>
                    <a:pt x="329" y="451"/>
                  </a:cubicBezTo>
                  <a:cubicBezTo>
                    <a:pt x="330" y="451"/>
                    <a:pt x="330" y="451"/>
                    <a:pt x="331" y="450"/>
                  </a:cubicBezTo>
                  <a:cubicBezTo>
                    <a:pt x="332" y="450"/>
                    <a:pt x="333" y="449"/>
                    <a:pt x="334" y="448"/>
                  </a:cubicBezTo>
                  <a:cubicBezTo>
                    <a:pt x="339" y="445"/>
                    <a:pt x="344" y="442"/>
                    <a:pt x="348" y="439"/>
                  </a:cubicBezTo>
                  <a:cubicBezTo>
                    <a:pt x="349" y="439"/>
                    <a:pt x="350" y="437"/>
                    <a:pt x="351" y="437"/>
                  </a:cubicBezTo>
                  <a:cubicBezTo>
                    <a:pt x="352" y="437"/>
                    <a:pt x="352" y="437"/>
                    <a:pt x="352" y="437"/>
                  </a:cubicBezTo>
                  <a:cubicBezTo>
                    <a:pt x="352" y="436"/>
                    <a:pt x="352" y="436"/>
                    <a:pt x="353" y="436"/>
                  </a:cubicBezTo>
                  <a:cubicBezTo>
                    <a:pt x="354" y="435"/>
                    <a:pt x="356" y="434"/>
                    <a:pt x="358" y="433"/>
                  </a:cubicBezTo>
                  <a:cubicBezTo>
                    <a:pt x="358" y="432"/>
                    <a:pt x="359" y="431"/>
                    <a:pt x="360" y="431"/>
                  </a:cubicBezTo>
                  <a:cubicBezTo>
                    <a:pt x="360" y="431"/>
                    <a:pt x="360" y="431"/>
                    <a:pt x="360" y="430"/>
                  </a:cubicBezTo>
                  <a:cubicBezTo>
                    <a:pt x="360" y="430"/>
                    <a:pt x="361" y="430"/>
                    <a:pt x="361" y="430"/>
                  </a:cubicBezTo>
                  <a:cubicBezTo>
                    <a:pt x="361" y="430"/>
                    <a:pt x="361" y="430"/>
                    <a:pt x="361" y="430"/>
                  </a:cubicBezTo>
                  <a:cubicBezTo>
                    <a:pt x="362" y="429"/>
                    <a:pt x="362" y="429"/>
                    <a:pt x="362" y="429"/>
                  </a:cubicBezTo>
                  <a:cubicBezTo>
                    <a:pt x="367" y="425"/>
                    <a:pt x="373" y="421"/>
                    <a:pt x="378" y="417"/>
                  </a:cubicBezTo>
                  <a:cubicBezTo>
                    <a:pt x="378" y="417"/>
                    <a:pt x="379" y="417"/>
                    <a:pt x="379" y="416"/>
                  </a:cubicBezTo>
                  <a:cubicBezTo>
                    <a:pt x="379" y="416"/>
                    <a:pt x="379" y="416"/>
                    <a:pt x="379" y="416"/>
                  </a:cubicBezTo>
                  <a:cubicBezTo>
                    <a:pt x="379" y="416"/>
                    <a:pt x="380" y="416"/>
                    <a:pt x="380" y="416"/>
                  </a:cubicBezTo>
                  <a:cubicBezTo>
                    <a:pt x="380" y="416"/>
                    <a:pt x="380" y="415"/>
                    <a:pt x="380" y="415"/>
                  </a:cubicBezTo>
                  <a:cubicBezTo>
                    <a:pt x="381" y="415"/>
                    <a:pt x="381" y="415"/>
                    <a:pt x="382" y="414"/>
                  </a:cubicBezTo>
                  <a:cubicBezTo>
                    <a:pt x="382" y="414"/>
                    <a:pt x="382" y="414"/>
                    <a:pt x="382" y="414"/>
                  </a:cubicBezTo>
                  <a:cubicBezTo>
                    <a:pt x="383" y="413"/>
                    <a:pt x="383" y="413"/>
                    <a:pt x="384" y="412"/>
                  </a:cubicBezTo>
                  <a:cubicBezTo>
                    <a:pt x="384" y="412"/>
                    <a:pt x="384" y="412"/>
                    <a:pt x="385" y="412"/>
                  </a:cubicBezTo>
                  <a:cubicBezTo>
                    <a:pt x="385" y="411"/>
                    <a:pt x="385" y="411"/>
                    <a:pt x="385" y="411"/>
                  </a:cubicBezTo>
                  <a:cubicBezTo>
                    <a:pt x="386" y="410"/>
                    <a:pt x="387" y="409"/>
                    <a:pt x="388" y="409"/>
                  </a:cubicBezTo>
                  <a:cubicBezTo>
                    <a:pt x="392" y="405"/>
                    <a:pt x="396" y="402"/>
                    <a:pt x="400" y="398"/>
                  </a:cubicBezTo>
                  <a:cubicBezTo>
                    <a:pt x="401" y="398"/>
                    <a:pt x="402" y="397"/>
                    <a:pt x="403" y="396"/>
                  </a:cubicBezTo>
                  <a:cubicBezTo>
                    <a:pt x="419" y="382"/>
                    <a:pt x="433" y="367"/>
                    <a:pt x="447" y="352"/>
                  </a:cubicBezTo>
                  <a:cubicBezTo>
                    <a:pt x="458" y="341"/>
                    <a:pt x="468" y="329"/>
                    <a:pt x="478" y="317"/>
                  </a:cubicBezTo>
                  <a:cubicBezTo>
                    <a:pt x="478" y="317"/>
                    <a:pt x="478" y="317"/>
                    <a:pt x="478" y="316"/>
                  </a:cubicBezTo>
                  <a:cubicBezTo>
                    <a:pt x="479" y="316"/>
                    <a:pt x="479" y="316"/>
                    <a:pt x="479" y="315"/>
                  </a:cubicBezTo>
                  <a:cubicBezTo>
                    <a:pt x="479" y="315"/>
                    <a:pt x="480" y="315"/>
                    <a:pt x="480" y="314"/>
                  </a:cubicBezTo>
                  <a:cubicBezTo>
                    <a:pt x="480" y="314"/>
                    <a:pt x="480" y="314"/>
                    <a:pt x="480" y="314"/>
                  </a:cubicBezTo>
                  <a:cubicBezTo>
                    <a:pt x="481" y="313"/>
                    <a:pt x="481" y="313"/>
                    <a:pt x="481" y="313"/>
                  </a:cubicBezTo>
                  <a:cubicBezTo>
                    <a:pt x="482" y="312"/>
                    <a:pt x="482" y="311"/>
                    <a:pt x="483" y="311"/>
                  </a:cubicBezTo>
                  <a:cubicBezTo>
                    <a:pt x="483" y="310"/>
                    <a:pt x="483" y="310"/>
                    <a:pt x="484" y="310"/>
                  </a:cubicBezTo>
                  <a:cubicBezTo>
                    <a:pt x="484" y="310"/>
                    <a:pt x="484" y="309"/>
                    <a:pt x="484" y="309"/>
                  </a:cubicBezTo>
                  <a:cubicBezTo>
                    <a:pt x="484" y="309"/>
                    <a:pt x="485" y="308"/>
                    <a:pt x="485" y="308"/>
                  </a:cubicBezTo>
                  <a:cubicBezTo>
                    <a:pt x="485" y="308"/>
                    <a:pt x="485" y="307"/>
                    <a:pt x="486" y="307"/>
                  </a:cubicBezTo>
                  <a:cubicBezTo>
                    <a:pt x="486" y="306"/>
                    <a:pt x="488" y="305"/>
                    <a:pt x="488" y="304"/>
                  </a:cubicBezTo>
                  <a:cubicBezTo>
                    <a:pt x="488" y="304"/>
                    <a:pt x="489" y="303"/>
                    <a:pt x="489" y="303"/>
                  </a:cubicBezTo>
                  <a:cubicBezTo>
                    <a:pt x="489" y="303"/>
                    <a:pt x="490" y="302"/>
                    <a:pt x="490" y="302"/>
                  </a:cubicBezTo>
                  <a:cubicBezTo>
                    <a:pt x="490" y="302"/>
                    <a:pt x="490" y="302"/>
                    <a:pt x="490" y="302"/>
                  </a:cubicBezTo>
                  <a:cubicBezTo>
                    <a:pt x="490" y="301"/>
                    <a:pt x="491" y="301"/>
                    <a:pt x="491" y="300"/>
                  </a:cubicBezTo>
                  <a:cubicBezTo>
                    <a:pt x="491" y="300"/>
                    <a:pt x="491" y="300"/>
                    <a:pt x="491" y="300"/>
                  </a:cubicBezTo>
                  <a:cubicBezTo>
                    <a:pt x="492" y="300"/>
                    <a:pt x="492" y="300"/>
                    <a:pt x="492" y="299"/>
                  </a:cubicBezTo>
                  <a:cubicBezTo>
                    <a:pt x="492" y="299"/>
                    <a:pt x="492" y="299"/>
                    <a:pt x="493" y="298"/>
                  </a:cubicBezTo>
                  <a:cubicBezTo>
                    <a:pt x="493" y="298"/>
                    <a:pt x="493" y="298"/>
                    <a:pt x="493" y="298"/>
                  </a:cubicBezTo>
                  <a:cubicBezTo>
                    <a:pt x="493" y="298"/>
                    <a:pt x="494" y="297"/>
                    <a:pt x="494" y="297"/>
                  </a:cubicBezTo>
                  <a:cubicBezTo>
                    <a:pt x="494" y="297"/>
                    <a:pt x="494" y="297"/>
                    <a:pt x="494" y="296"/>
                  </a:cubicBezTo>
                  <a:cubicBezTo>
                    <a:pt x="494" y="296"/>
                    <a:pt x="495" y="296"/>
                    <a:pt x="495" y="295"/>
                  </a:cubicBezTo>
                  <a:cubicBezTo>
                    <a:pt x="495" y="295"/>
                    <a:pt x="495" y="295"/>
                    <a:pt x="495" y="295"/>
                  </a:cubicBezTo>
                  <a:cubicBezTo>
                    <a:pt x="496" y="294"/>
                    <a:pt x="496" y="294"/>
                    <a:pt x="496" y="294"/>
                  </a:cubicBezTo>
                  <a:cubicBezTo>
                    <a:pt x="496" y="294"/>
                    <a:pt x="496" y="294"/>
                    <a:pt x="497" y="293"/>
                  </a:cubicBezTo>
                  <a:cubicBezTo>
                    <a:pt x="502" y="286"/>
                    <a:pt x="507" y="279"/>
                    <a:pt x="512" y="272"/>
                  </a:cubicBezTo>
                  <a:cubicBezTo>
                    <a:pt x="513" y="271"/>
                    <a:pt x="514" y="270"/>
                    <a:pt x="515" y="269"/>
                  </a:cubicBezTo>
                  <a:cubicBezTo>
                    <a:pt x="517" y="266"/>
                    <a:pt x="519" y="263"/>
                    <a:pt x="521" y="261"/>
                  </a:cubicBezTo>
                  <a:cubicBezTo>
                    <a:pt x="521" y="260"/>
                    <a:pt x="521" y="260"/>
                    <a:pt x="521" y="260"/>
                  </a:cubicBezTo>
                  <a:cubicBezTo>
                    <a:pt x="521" y="260"/>
                    <a:pt x="522" y="260"/>
                    <a:pt x="522" y="259"/>
                  </a:cubicBezTo>
                  <a:cubicBezTo>
                    <a:pt x="522" y="259"/>
                    <a:pt x="523" y="258"/>
                    <a:pt x="524" y="257"/>
                  </a:cubicBezTo>
                  <a:cubicBezTo>
                    <a:pt x="524" y="257"/>
                    <a:pt x="524" y="256"/>
                    <a:pt x="524" y="256"/>
                  </a:cubicBezTo>
                  <a:cubicBezTo>
                    <a:pt x="524" y="256"/>
                    <a:pt x="525" y="255"/>
                    <a:pt x="525" y="255"/>
                  </a:cubicBezTo>
                  <a:cubicBezTo>
                    <a:pt x="519" y="246"/>
                    <a:pt x="513" y="237"/>
                    <a:pt x="506" y="229"/>
                  </a:cubicBezTo>
                  <a:moveTo>
                    <a:pt x="535" y="267"/>
                  </a:moveTo>
                  <a:cubicBezTo>
                    <a:pt x="534" y="267"/>
                    <a:pt x="534" y="268"/>
                    <a:pt x="534" y="268"/>
                  </a:cubicBezTo>
                  <a:cubicBezTo>
                    <a:pt x="534" y="268"/>
                    <a:pt x="534" y="268"/>
                    <a:pt x="533" y="269"/>
                  </a:cubicBezTo>
                  <a:cubicBezTo>
                    <a:pt x="533" y="269"/>
                    <a:pt x="533" y="269"/>
                    <a:pt x="533" y="270"/>
                  </a:cubicBezTo>
                  <a:cubicBezTo>
                    <a:pt x="533" y="270"/>
                    <a:pt x="532" y="270"/>
                    <a:pt x="532" y="270"/>
                  </a:cubicBezTo>
                  <a:cubicBezTo>
                    <a:pt x="531" y="272"/>
                    <a:pt x="530" y="274"/>
                    <a:pt x="529" y="275"/>
                  </a:cubicBezTo>
                  <a:cubicBezTo>
                    <a:pt x="528" y="276"/>
                    <a:pt x="527" y="277"/>
                    <a:pt x="527" y="278"/>
                  </a:cubicBezTo>
                  <a:cubicBezTo>
                    <a:pt x="527" y="278"/>
                    <a:pt x="526" y="278"/>
                    <a:pt x="526" y="278"/>
                  </a:cubicBezTo>
                  <a:cubicBezTo>
                    <a:pt x="526" y="278"/>
                    <a:pt x="526" y="279"/>
                    <a:pt x="526" y="279"/>
                  </a:cubicBezTo>
                  <a:cubicBezTo>
                    <a:pt x="526" y="279"/>
                    <a:pt x="526" y="279"/>
                    <a:pt x="526" y="279"/>
                  </a:cubicBezTo>
                  <a:cubicBezTo>
                    <a:pt x="526" y="279"/>
                    <a:pt x="526" y="279"/>
                    <a:pt x="526" y="280"/>
                  </a:cubicBezTo>
                  <a:cubicBezTo>
                    <a:pt x="525" y="281"/>
                    <a:pt x="523" y="282"/>
                    <a:pt x="522" y="284"/>
                  </a:cubicBezTo>
                  <a:cubicBezTo>
                    <a:pt x="522" y="285"/>
                    <a:pt x="521" y="285"/>
                    <a:pt x="521" y="286"/>
                  </a:cubicBezTo>
                  <a:cubicBezTo>
                    <a:pt x="520" y="287"/>
                    <a:pt x="520" y="287"/>
                    <a:pt x="520" y="287"/>
                  </a:cubicBezTo>
                  <a:cubicBezTo>
                    <a:pt x="519" y="288"/>
                    <a:pt x="518" y="289"/>
                    <a:pt x="518" y="290"/>
                  </a:cubicBezTo>
                  <a:cubicBezTo>
                    <a:pt x="516" y="292"/>
                    <a:pt x="514" y="295"/>
                    <a:pt x="513" y="297"/>
                  </a:cubicBezTo>
                  <a:cubicBezTo>
                    <a:pt x="512" y="297"/>
                    <a:pt x="512" y="298"/>
                    <a:pt x="511" y="298"/>
                  </a:cubicBezTo>
                  <a:cubicBezTo>
                    <a:pt x="510" y="300"/>
                    <a:pt x="509" y="301"/>
                    <a:pt x="508" y="303"/>
                  </a:cubicBezTo>
                  <a:cubicBezTo>
                    <a:pt x="508" y="303"/>
                    <a:pt x="508" y="303"/>
                    <a:pt x="508" y="303"/>
                  </a:cubicBezTo>
                  <a:cubicBezTo>
                    <a:pt x="508" y="304"/>
                    <a:pt x="507" y="304"/>
                    <a:pt x="507" y="304"/>
                  </a:cubicBezTo>
                  <a:cubicBezTo>
                    <a:pt x="507" y="304"/>
                    <a:pt x="506" y="306"/>
                    <a:pt x="505" y="307"/>
                  </a:cubicBezTo>
                  <a:cubicBezTo>
                    <a:pt x="505" y="307"/>
                    <a:pt x="504" y="308"/>
                    <a:pt x="504" y="308"/>
                  </a:cubicBezTo>
                  <a:cubicBezTo>
                    <a:pt x="503" y="309"/>
                    <a:pt x="502" y="310"/>
                    <a:pt x="501" y="311"/>
                  </a:cubicBezTo>
                  <a:cubicBezTo>
                    <a:pt x="500" y="313"/>
                    <a:pt x="499" y="314"/>
                    <a:pt x="498" y="315"/>
                  </a:cubicBezTo>
                  <a:cubicBezTo>
                    <a:pt x="498" y="316"/>
                    <a:pt x="498" y="316"/>
                    <a:pt x="498" y="316"/>
                  </a:cubicBezTo>
                  <a:cubicBezTo>
                    <a:pt x="498" y="316"/>
                    <a:pt x="498" y="316"/>
                    <a:pt x="498" y="316"/>
                  </a:cubicBezTo>
                  <a:cubicBezTo>
                    <a:pt x="497" y="316"/>
                    <a:pt x="497" y="316"/>
                    <a:pt x="497" y="317"/>
                  </a:cubicBezTo>
                  <a:cubicBezTo>
                    <a:pt x="497" y="317"/>
                    <a:pt x="497" y="317"/>
                    <a:pt x="496" y="318"/>
                  </a:cubicBezTo>
                  <a:cubicBezTo>
                    <a:pt x="496" y="318"/>
                    <a:pt x="495" y="319"/>
                    <a:pt x="495" y="319"/>
                  </a:cubicBezTo>
                  <a:cubicBezTo>
                    <a:pt x="495" y="320"/>
                    <a:pt x="494" y="320"/>
                    <a:pt x="494" y="321"/>
                  </a:cubicBezTo>
                  <a:cubicBezTo>
                    <a:pt x="493" y="322"/>
                    <a:pt x="492" y="323"/>
                    <a:pt x="491" y="324"/>
                  </a:cubicBezTo>
                  <a:cubicBezTo>
                    <a:pt x="491" y="325"/>
                    <a:pt x="490" y="325"/>
                    <a:pt x="489" y="326"/>
                  </a:cubicBezTo>
                  <a:cubicBezTo>
                    <a:pt x="489" y="326"/>
                    <a:pt x="489" y="327"/>
                    <a:pt x="489" y="327"/>
                  </a:cubicBezTo>
                  <a:cubicBezTo>
                    <a:pt x="488" y="327"/>
                    <a:pt x="488" y="328"/>
                    <a:pt x="488" y="328"/>
                  </a:cubicBezTo>
                  <a:cubicBezTo>
                    <a:pt x="488" y="328"/>
                    <a:pt x="488" y="328"/>
                    <a:pt x="487" y="329"/>
                  </a:cubicBezTo>
                  <a:cubicBezTo>
                    <a:pt x="487" y="330"/>
                    <a:pt x="486" y="330"/>
                    <a:pt x="485" y="331"/>
                  </a:cubicBezTo>
                  <a:cubicBezTo>
                    <a:pt x="485" y="332"/>
                    <a:pt x="485" y="332"/>
                    <a:pt x="484" y="332"/>
                  </a:cubicBezTo>
                  <a:cubicBezTo>
                    <a:pt x="483" y="333"/>
                    <a:pt x="483" y="334"/>
                    <a:pt x="482" y="335"/>
                  </a:cubicBezTo>
                  <a:cubicBezTo>
                    <a:pt x="481" y="336"/>
                    <a:pt x="481" y="336"/>
                    <a:pt x="481" y="337"/>
                  </a:cubicBezTo>
                  <a:cubicBezTo>
                    <a:pt x="480" y="337"/>
                    <a:pt x="479" y="338"/>
                    <a:pt x="479" y="339"/>
                  </a:cubicBezTo>
                  <a:cubicBezTo>
                    <a:pt x="478" y="339"/>
                    <a:pt x="478" y="340"/>
                    <a:pt x="478" y="340"/>
                  </a:cubicBezTo>
                  <a:cubicBezTo>
                    <a:pt x="477" y="340"/>
                    <a:pt x="477" y="340"/>
                    <a:pt x="477" y="341"/>
                  </a:cubicBezTo>
                  <a:cubicBezTo>
                    <a:pt x="477" y="341"/>
                    <a:pt x="477" y="341"/>
                    <a:pt x="477" y="341"/>
                  </a:cubicBezTo>
                  <a:cubicBezTo>
                    <a:pt x="476" y="342"/>
                    <a:pt x="475" y="343"/>
                    <a:pt x="474" y="344"/>
                  </a:cubicBezTo>
                  <a:cubicBezTo>
                    <a:pt x="474" y="345"/>
                    <a:pt x="474" y="345"/>
                    <a:pt x="473" y="345"/>
                  </a:cubicBezTo>
                  <a:cubicBezTo>
                    <a:pt x="473" y="346"/>
                    <a:pt x="472" y="346"/>
                    <a:pt x="472" y="347"/>
                  </a:cubicBezTo>
                  <a:cubicBezTo>
                    <a:pt x="472" y="347"/>
                    <a:pt x="471" y="348"/>
                    <a:pt x="471" y="348"/>
                  </a:cubicBezTo>
                  <a:cubicBezTo>
                    <a:pt x="470" y="349"/>
                    <a:pt x="470" y="349"/>
                    <a:pt x="469" y="350"/>
                  </a:cubicBezTo>
                  <a:cubicBezTo>
                    <a:pt x="469" y="350"/>
                    <a:pt x="468" y="351"/>
                    <a:pt x="468" y="351"/>
                  </a:cubicBezTo>
                  <a:cubicBezTo>
                    <a:pt x="467" y="352"/>
                    <a:pt x="467" y="352"/>
                    <a:pt x="466" y="353"/>
                  </a:cubicBezTo>
                  <a:cubicBezTo>
                    <a:pt x="466" y="353"/>
                    <a:pt x="466" y="354"/>
                    <a:pt x="465" y="354"/>
                  </a:cubicBezTo>
                  <a:cubicBezTo>
                    <a:pt x="465" y="355"/>
                    <a:pt x="464" y="356"/>
                    <a:pt x="463" y="357"/>
                  </a:cubicBezTo>
                  <a:cubicBezTo>
                    <a:pt x="463" y="357"/>
                    <a:pt x="463" y="357"/>
                    <a:pt x="462" y="357"/>
                  </a:cubicBezTo>
                  <a:cubicBezTo>
                    <a:pt x="462" y="357"/>
                    <a:pt x="462" y="358"/>
                    <a:pt x="462" y="358"/>
                  </a:cubicBezTo>
                  <a:cubicBezTo>
                    <a:pt x="462" y="358"/>
                    <a:pt x="461" y="359"/>
                    <a:pt x="461" y="359"/>
                  </a:cubicBezTo>
                  <a:cubicBezTo>
                    <a:pt x="461" y="359"/>
                    <a:pt x="461" y="359"/>
                    <a:pt x="461" y="360"/>
                  </a:cubicBezTo>
                  <a:cubicBezTo>
                    <a:pt x="460" y="361"/>
                    <a:pt x="459" y="361"/>
                    <a:pt x="458" y="362"/>
                  </a:cubicBezTo>
                  <a:cubicBezTo>
                    <a:pt x="456" y="364"/>
                    <a:pt x="454" y="366"/>
                    <a:pt x="452" y="368"/>
                  </a:cubicBezTo>
                  <a:cubicBezTo>
                    <a:pt x="448" y="372"/>
                    <a:pt x="445" y="376"/>
                    <a:pt x="441" y="380"/>
                  </a:cubicBezTo>
                  <a:cubicBezTo>
                    <a:pt x="437" y="384"/>
                    <a:pt x="433" y="388"/>
                    <a:pt x="429" y="391"/>
                  </a:cubicBezTo>
                  <a:cubicBezTo>
                    <a:pt x="428" y="392"/>
                    <a:pt x="427" y="393"/>
                    <a:pt x="426" y="394"/>
                  </a:cubicBezTo>
                  <a:cubicBezTo>
                    <a:pt x="425" y="395"/>
                    <a:pt x="424" y="396"/>
                    <a:pt x="423" y="397"/>
                  </a:cubicBezTo>
                  <a:cubicBezTo>
                    <a:pt x="422" y="398"/>
                    <a:pt x="421" y="400"/>
                    <a:pt x="419" y="401"/>
                  </a:cubicBezTo>
                  <a:cubicBezTo>
                    <a:pt x="418" y="402"/>
                    <a:pt x="418" y="403"/>
                    <a:pt x="417" y="403"/>
                  </a:cubicBezTo>
                  <a:cubicBezTo>
                    <a:pt x="414" y="406"/>
                    <a:pt x="410" y="409"/>
                    <a:pt x="407" y="412"/>
                  </a:cubicBezTo>
                  <a:cubicBezTo>
                    <a:pt x="406" y="413"/>
                    <a:pt x="406" y="413"/>
                    <a:pt x="405" y="413"/>
                  </a:cubicBezTo>
                  <a:cubicBezTo>
                    <a:pt x="405" y="414"/>
                    <a:pt x="405" y="414"/>
                    <a:pt x="405" y="414"/>
                  </a:cubicBezTo>
                  <a:cubicBezTo>
                    <a:pt x="405" y="414"/>
                    <a:pt x="404" y="414"/>
                    <a:pt x="404" y="414"/>
                  </a:cubicBezTo>
                  <a:cubicBezTo>
                    <a:pt x="404" y="414"/>
                    <a:pt x="404" y="415"/>
                    <a:pt x="404" y="415"/>
                  </a:cubicBezTo>
                  <a:cubicBezTo>
                    <a:pt x="402" y="416"/>
                    <a:pt x="400" y="418"/>
                    <a:pt x="398" y="419"/>
                  </a:cubicBezTo>
                  <a:cubicBezTo>
                    <a:pt x="398" y="420"/>
                    <a:pt x="398" y="420"/>
                    <a:pt x="398" y="420"/>
                  </a:cubicBezTo>
                  <a:cubicBezTo>
                    <a:pt x="398" y="420"/>
                    <a:pt x="398" y="420"/>
                    <a:pt x="398" y="420"/>
                  </a:cubicBezTo>
                  <a:cubicBezTo>
                    <a:pt x="397" y="420"/>
                    <a:pt x="397" y="421"/>
                    <a:pt x="397" y="421"/>
                  </a:cubicBezTo>
                  <a:cubicBezTo>
                    <a:pt x="397" y="421"/>
                    <a:pt x="396" y="421"/>
                    <a:pt x="396" y="421"/>
                  </a:cubicBezTo>
                  <a:cubicBezTo>
                    <a:pt x="396" y="422"/>
                    <a:pt x="395" y="422"/>
                    <a:pt x="395" y="423"/>
                  </a:cubicBezTo>
                  <a:cubicBezTo>
                    <a:pt x="394" y="423"/>
                    <a:pt x="394" y="423"/>
                    <a:pt x="394" y="423"/>
                  </a:cubicBezTo>
                  <a:cubicBezTo>
                    <a:pt x="390" y="426"/>
                    <a:pt x="386" y="429"/>
                    <a:pt x="382" y="432"/>
                  </a:cubicBezTo>
                  <a:cubicBezTo>
                    <a:pt x="382" y="432"/>
                    <a:pt x="382" y="433"/>
                    <a:pt x="382" y="433"/>
                  </a:cubicBezTo>
                  <a:cubicBezTo>
                    <a:pt x="382" y="433"/>
                    <a:pt x="381" y="433"/>
                    <a:pt x="381" y="434"/>
                  </a:cubicBezTo>
                  <a:cubicBezTo>
                    <a:pt x="381" y="434"/>
                    <a:pt x="381" y="434"/>
                    <a:pt x="381" y="434"/>
                  </a:cubicBezTo>
                  <a:cubicBezTo>
                    <a:pt x="380" y="434"/>
                    <a:pt x="380" y="434"/>
                    <a:pt x="380" y="434"/>
                  </a:cubicBezTo>
                  <a:cubicBezTo>
                    <a:pt x="380" y="434"/>
                    <a:pt x="379" y="435"/>
                    <a:pt x="379" y="435"/>
                  </a:cubicBezTo>
                  <a:cubicBezTo>
                    <a:pt x="373" y="440"/>
                    <a:pt x="366" y="444"/>
                    <a:pt x="360" y="449"/>
                  </a:cubicBezTo>
                  <a:cubicBezTo>
                    <a:pt x="358" y="450"/>
                    <a:pt x="356" y="451"/>
                    <a:pt x="354" y="453"/>
                  </a:cubicBezTo>
                  <a:cubicBezTo>
                    <a:pt x="354" y="453"/>
                    <a:pt x="354" y="453"/>
                    <a:pt x="354" y="453"/>
                  </a:cubicBezTo>
                  <a:cubicBezTo>
                    <a:pt x="351" y="455"/>
                    <a:pt x="348" y="457"/>
                    <a:pt x="345" y="459"/>
                  </a:cubicBezTo>
                  <a:cubicBezTo>
                    <a:pt x="344" y="459"/>
                    <a:pt x="344" y="460"/>
                    <a:pt x="343" y="460"/>
                  </a:cubicBezTo>
                  <a:cubicBezTo>
                    <a:pt x="343" y="460"/>
                    <a:pt x="342" y="461"/>
                    <a:pt x="341" y="461"/>
                  </a:cubicBezTo>
                  <a:cubicBezTo>
                    <a:pt x="341" y="461"/>
                    <a:pt x="340" y="462"/>
                    <a:pt x="340" y="462"/>
                  </a:cubicBezTo>
                  <a:cubicBezTo>
                    <a:pt x="335" y="465"/>
                    <a:pt x="330" y="468"/>
                    <a:pt x="325" y="471"/>
                  </a:cubicBezTo>
                  <a:cubicBezTo>
                    <a:pt x="319" y="474"/>
                    <a:pt x="313" y="477"/>
                    <a:pt x="306" y="481"/>
                  </a:cubicBezTo>
                  <a:cubicBezTo>
                    <a:pt x="304" y="482"/>
                    <a:pt x="302" y="483"/>
                    <a:pt x="299" y="484"/>
                  </a:cubicBezTo>
                  <a:cubicBezTo>
                    <a:pt x="299" y="484"/>
                    <a:pt x="298" y="484"/>
                    <a:pt x="298" y="484"/>
                  </a:cubicBezTo>
                  <a:cubicBezTo>
                    <a:pt x="298" y="484"/>
                    <a:pt x="297" y="485"/>
                    <a:pt x="296" y="485"/>
                  </a:cubicBezTo>
                  <a:cubicBezTo>
                    <a:pt x="296" y="485"/>
                    <a:pt x="296" y="485"/>
                    <a:pt x="295" y="485"/>
                  </a:cubicBezTo>
                  <a:cubicBezTo>
                    <a:pt x="295" y="486"/>
                    <a:pt x="294" y="486"/>
                    <a:pt x="293" y="486"/>
                  </a:cubicBezTo>
                  <a:cubicBezTo>
                    <a:pt x="293" y="486"/>
                    <a:pt x="293" y="487"/>
                    <a:pt x="292" y="487"/>
                  </a:cubicBezTo>
                  <a:cubicBezTo>
                    <a:pt x="292" y="487"/>
                    <a:pt x="292" y="487"/>
                    <a:pt x="291" y="487"/>
                  </a:cubicBezTo>
                  <a:cubicBezTo>
                    <a:pt x="291" y="487"/>
                    <a:pt x="291" y="488"/>
                    <a:pt x="290" y="488"/>
                  </a:cubicBezTo>
                  <a:cubicBezTo>
                    <a:pt x="289" y="488"/>
                    <a:pt x="288" y="488"/>
                    <a:pt x="287" y="489"/>
                  </a:cubicBezTo>
                  <a:cubicBezTo>
                    <a:pt x="287" y="489"/>
                    <a:pt x="287" y="489"/>
                    <a:pt x="286" y="489"/>
                  </a:cubicBezTo>
                  <a:cubicBezTo>
                    <a:pt x="285" y="490"/>
                    <a:pt x="283" y="490"/>
                    <a:pt x="282" y="491"/>
                  </a:cubicBezTo>
                  <a:cubicBezTo>
                    <a:pt x="280" y="492"/>
                    <a:pt x="278" y="492"/>
                    <a:pt x="276" y="493"/>
                  </a:cubicBezTo>
                  <a:cubicBezTo>
                    <a:pt x="272" y="495"/>
                    <a:pt x="267" y="496"/>
                    <a:pt x="263" y="498"/>
                  </a:cubicBezTo>
                  <a:cubicBezTo>
                    <a:pt x="262" y="498"/>
                    <a:pt x="261" y="498"/>
                    <a:pt x="261" y="498"/>
                  </a:cubicBezTo>
                  <a:cubicBezTo>
                    <a:pt x="260" y="498"/>
                    <a:pt x="260" y="499"/>
                    <a:pt x="260" y="499"/>
                  </a:cubicBezTo>
                  <a:cubicBezTo>
                    <a:pt x="259" y="499"/>
                    <a:pt x="259" y="499"/>
                    <a:pt x="258" y="499"/>
                  </a:cubicBezTo>
                  <a:cubicBezTo>
                    <a:pt x="257" y="499"/>
                    <a:pt x="256" y="500"/>
                    <a:pt x="254" y="500"/>
                  </a:cubicBezTo>
                  <a:cubicBezTo>
                    <a:pt x="252" y="501"/>
                    <a:pt x="250" y="501"/>
                    <a:pt x="247" y="502"/>
                  </a:cubicBezTo>
                  <a:cubicBezTo>
                    <a:pt x="246" y="502"/>
                    <a:pt x="245" y="503"/>
                    <a:pt x="244" y="503"/>
                  </a:cubicBezTo>
                  <a:cubicBezTo>
                    <a:pt x="243" y="503"/>
                    <a:pt x="243" y="503"/>
                    <a:pt x="243" y="503"/>
                  </a:cubicBezTo>
                  <a:cubicBezTo>
                    <a:pt x="236" y="504"/>
                    <a:pt x="230" y="506"/>
                    <a:pt x="223" y="507"/>
                  </a:cubicBezTo>
                  <a:cubicBezTo>
                    <a:pt x="223" y="507"/>
                    <a:pt x="222" y="507"/>
                    <a:pt x="222" y="507"/>
                  </a:cubicBezTo>
                  <a:cubicBezTo>
                    <a:pt x="219" y="507"/>
                    <a:pt x="216" y="507"/>
                    <a:pt x="213" y="508"/>
                  </a:cubicBezTo>
                  <a:cubicBezTo>
                    <a:pt x="210" y="508"/>
                    <a:pt x="206" y="508"/>
                    <a:pt x="202" y="509"/>
                  </a:cubicBezTo>
                  <a:cubicBezTo>
                    <a:pt x="195" y="509"/>
                    <a:pt x="187" y="509"/>
                    <a:pt x="180" y="508"/>
                  </a:cubicBezTo>
                  <a:cubicBezTo>
                    <a:pt x="179" y="508"/>
                    <a:pt x="178" y="508"/>
                    <a:pt x="177" y="508"/>
                  </a:cubicBezTo>
                  <a:cubicBezTo>
                    <a:pt x="165" y="507"/>
                    <a:pt x="154" y="505"/>
                    <a:pt x="143" y="502"/>
                  </a:cubicBezTo>
                  <a:cubicBezTo>
                    <a:pt x="141" y="501"/>
                    <a:pt x="139" y="500"/>
                    <a:pt x="137" y="500"/>
                  </a:cubicBezTo>
                  <a:cubicBezTo>
                    <a:pt x="135" y="499"/>
                    <a:pt x="134" y="499"/>
                    <a:pt x="133" y="498"/>
                  </a:cubicBezTo>
                  <a:cubicBezTo>
                    <a:pt x="131" y="498"/>
                    <a:pt x="129" y="497"/>
                    <a:pt x="127" y="496"/>
                  </a:cubicBezTo>
                  <a:cubicBezTo>
                    <a:pt x="127" y="496"/>
                    <a:pt x="126" y="496"/>
                    <a:pt x="125" y="495"/>
                  </a:cubicBezTo>
                  <a:cubicBezTo>
                    <a:pt x="125" y="495"/>
                    <a:pt x="125" y="495"/>
                    <a:pt x="124" y="495"/>
                  </a:cubicBezTo>
                  <a:cubicBezTo>
                    <a:pt x="124" y="495"/>
                    <a:pt x="123" y="494"/>
                    <a:pt x="122" y="494"/>
                  </a:cubicBezTo>
                  <a:cubicBezTo>
                    <a:pt x="122" y="494"/>
                    <a:pt x="122" y="494"/>
                    <a:pt x="121" y="494"/>
                  </a:cubicBezTo>
                  <a:cubicBezTo>
                    <a:pt x="119" y="492"/>
                    <a:pt x="115" y="491"/>
                    <a:pt x="113" y="489"/>
                  </a:cubicBezTo>
                  <a:cubicBezTo>
                    <a:pt x="102" y="484"/>
                    <a:pt x="91" y="476"/>
                    <a:pt x="82" y="468"/>
                  </a:cubicBezTo>
                  <a:cubicBezTo>
                    <a:pt x="78" y="465"/>
                    <a:pt x="74" y="461"/>
                    <a:pt x="70" y="457"/>
                  </a:cubicBezTo>
                  <a:cubicBezTo>
                    <a:pt x="69" y="456"/>
                    <a:pt x="68" y="455"/>
                    <a:pt x="67" y="453"/>
                  </a:cubicBezTo>
                  <a:cubicBezTo>
                    <a:pt x="66" y="453"/>
                    <a:pt x="66" y="452"/>
                    <a:pt x="66" y="452"/>
                  </a:cubicBezTo>
                  <a:cubicBezTo>
                    <a:pt x="65" y="451"/>
                    <a:pt x="65" y="451"/>
                    <a:pt x="64" y="450"/>
                  </a:cubicBezTo>
                  <a:cubicBezTo>
                    <a:pt x="64" y="450"/>
                    <a:pt x="63" y="449"/>
                    <a:pt x="63" y="449"/>
                  </a:cubicBezTo>
                  <a:cubicBezTo>
                    <a:pt x="62" y="448"/>
                    <a:pt x="62" y="447"/>
                    <a:pt x="61" y="446"/>
                  </a:cubicBezTo>
                  <a:cubicBezTo>
                    <a:pt x="61" y="446"/>
                    <a:pt x="60" y="446"/>
                    <a:pt x="60" y="446"/>
                  </a:cubicBezTo>
                  <a:cubicBezTo>
                    <a:pt x="60" y="445"/>
                    <a:pt x="59" y="444"/>
                    <a:pt x="58" y="443"/>
                  </a:cubicBezTo>
                  <a:cubicBezTo>
                    <a:pt x="56" y="441"/>
                    <a:pt x="54" y="438"/>
                    <a:pt x="52" y="435"/>
                  </a:cubicBezTo>
                  <a:cubicBezTo>
                    <a:pt x="52" y="435"/>
                    <a:pt x="52" y="434"/>
                    <a:pt x="52" y="434"/>
                  </a:cubicBezTo>
                  <a:cubicBezTo>
                    <a:pt x="52" y="434"/>
                    <a:pt x="51" y="434"/>
                    <a:pt x="51" y="434"/>
                  </a:cubicBezTo>
                  <a:cubicBezTo>
                    <a:pt x="51" y="434"/>
                    <a:pt x="51" y="433"/>
                    <a:pt x="51" y="433"/>
                  </a:cubicBezTo>
                  <a:cubicBezTo>
                    <a:pt x="51" y="433"/>
                    <a:pt x="51" y="433"/>
                    <a:pt x="51" y="433"/>
                  </a:cubicBezTo>
                  <a:cubicBezTo>
                    <a:pt x="50" y="433"/>
                    <a:pt x="51" y="433"/>
                    <a:pt x="50" y="432"/>
                  </a:cubicBezTo>
                  <a:cubicBezTo>
                    <a:pt x="50" y="432"/>
                    <a:pt x="50" y="432"/>
                    <a:pt x="50" y="432"/>
                  </a:cubicBezTo>
                  <a:cubicBezTo>
                    <a:pt x="50" y="432"/>
                    <a:pt x="49" y="431"/>
                    <a:pt x="49" y="430"/>
                  </a:cubicBezTo>
                  <a:cubicBezTo>
                    <a:pt x="48" y="430"/>
                    <a:pt x="48" y="429"/>
                    <a:pt x="48" y="428"/>
                  </a:cubicBezTo>
                  <a:cubicBezTo>
                    <a:pt x="47" y="428"/>
                    <a:pt x="47" y="427"/>
                    <a:pt x="46" y="426"/>
                  </a:cubicBezTo>
                  <a:cubicBezTo>
                    <a:pt x="46" y="426"/>
                    <a:pt x="46" y="426"/>
                    <a:pt x="46" y="425"/>
                  </a:cubicBezTo>
                  <a:cubicBezTo>
                    <a:pt x="46" y="425"/>
                    <a:pt x="45" y="425"/>
                    <a:pt x="45" y="425"/>
                  </a:cubicBezTo>
                  <a:cubicBezTo>
                    <a:pt x="45" y="424"/>
                    <a:pt x="45" y="424"/>
                    <a:pt x="45" y="424"/>
                  </a:cubicBezTo>
                  <a:cubicBezTo>
                    <a:pt x="44" y="423"/>
                    <a:pt x="44" y="423"/>
                    <a:pt x="44" y="423"/>
                  </a:cubicBezTo>
                  <a:cubicBezTo>
                    <a:pt x="44" y="422"/>
                    <a:pt x="44" y="422"/>
                    <a:pt x="43" y="421"/>
                  </a:cubicBezTo>
                  <a:cubicBezTo>
                    <a:pt x="43" y="420"/>
                    <a:pt x="42" y="419"/>
                    <a:pt x="41" y="418"/>
                  </a:cubicBezTo>
                  <a:cubicBezTo>
                    <a:pt x="35" y="408"/>
                    <a:pt x="30" y="398"/>
                    <a:pt x="26" y="387"/>
                  </a:cubicBezTo>
                  <a:cubicBezTo>
                    <a:pt x="21" y="377"/>
                    <a:pt x="18" y="366"/>
                    <a:pt x="14" y="355"/>
                  </a:cubicBezTo>
                  <a:cubicBezTo>
                    <a:pt x="14" y="354"/>
                    <a:pt x="14" y="354"/>
                    <a:pt x="14" y="353"/>
                  </a:cubicBezTo>
                  <a:cubicBezTo>
                    <a:pt x="14" y="353"/>
                    <a:pt x="14" y="352"/>
                    <a:pt x="14" y="352"/>
                  </a:cubicBezTo>
                  <a:cubicBezTo>
                    <a:pt x="13" y="348"/>
                    <a:pt x="11" y="343"/>
                    <a:pt x="10" y="338"/>
                  </a:cubicBezTo>
                  <a:cubicBezTo>
                    <a:pt x="10" y="337"/>
                    <a:pt x="10" y="337"/>
                    <a:pt x="10" y="337"/>
                  </a:cubicBezTo>
                  <a:cubicBezTo>
                    <a:pt x="10" y="336"/>
                    <a:pt x="9" y="335"/>
                    <a:pt x="9" y="334"/>
                  </a:cubicBezTo>
                  <a:cubicBezTo>
                    <a:pt x="9" y="333"/>
                    <a:pt x="9" y="331"/>
                    <a:pt x="8" y="330"/>
                  </a:cubicBezTo>
                  <a:cubicBezTo>
                    <a:pt x="7" y="325"/>
                    <a:pt x="6" y="320"/>
                    <a:pt x="6" y="315"/>
                  </a:cubicBezTo>
                  <a:cubicBezTo>
                    <a:pt x="3" y="302"/>
                    <a:pt x="2" y="288"/>
                    <a:pt x="1" y="274"/>
                  </a:cubicBezTo>
                  <a:cubicBezTo>
                    <a:pt x="0" y="247"/>
                    <a:pt x="2" y="221"/>
                    <a:pt x="5" y="197"/>
                  </a:cubicBezTo>
                  <a:cubicBezTo>
                    <a:pt x="5" y="195"/>
                    <a:pt x="6" y="193"/>
                    <a:pt x="6" y="190"/>
                  </a:cubicBezTo>
                  <a:cubicBezTo>
                    <a:pt x="7" y="187"/>
                    <a:pt x="8" y="183"/>
                    <a:pt x="8" y="179"/>
                  </a:cubicBezTo>
                  <a:cubicBezTo>
                    <a:pt x="9" y="178"/>
                    <a:pt x="9" y="177"/>
                    <a:pt x="9" y="176"/>
                  </a:cubicBezTo>
                  <a:cubicBezTo>
                    <a:pt x="9" y="175"/>
                    <a:pt x="10" y="174"/>
                    <a:pt x="10" y="173"/>
                  </a:cubicBezTo>
                  <a:cubicBezTo>
                    <a:pt x="10" y="173"/>
                    <a:pt x="10" y="172"/>
                    <a:pt x="10" y="172"/>
                  </a:cubicBezTo>
                  <a:cubicBezTo>
                    <a:pt x="11" y="166"/>
                    <a:pt x="13" y="159"/>
                    <a:pt x="15" y="153"/>
                  </a:cubicBezTo>
                  <a:cubicBezTo>
                    <a:pt x="15" y="152"/>
                    <a:pt x="16" y="151"/>
                    <a:pt x="16" y="149"/>
                  </a:cubicBezTo>
                  <a:cubicBezTo>
                    <a:pt x="16" y="149"/>
                    <a:pt x="16" y="148"/>
                    <a:pt x="16" y="148"/>
                  </a:cubicBezTo>
                  <a:cubicBezTo>
                    <a:pt x="17" y="146"/>
                    <a:pt x="18" y="144"/>
                    <a:pt x="18" y="142"/>
                  </a:cubicBezTo>
                  <a:cubicBezTo>
                    <a:pt x="19" y="140"/>
                    <a:pt x="20" y="138"/>
                    <a:pt x="21" y="135"/>
                  </a:cubicBezTo>
                  <a:cubicBezTo>
                    <a:pt x="21" y="133"/>
                    <a:pt x="22" y="131"/>
                    <a:pt x="23" y="128"/>
                  </a:cubicBezTo>
                  <a:cubicBezTo>
                    <a:pt x="23" y="128"/>
                    <a:pt x="24" y="128"/>
                    <a:pt x="24" y="127"/>
                  </a:cubicBezTo>
                  <a:cubicBezTo>
                    <a:pt x="24" y="127"/>
                    <a:pt x="24" y="126"/>
                    <a:pt x="24" y="125"/>
                  </a:cubicBezTo>
                  <a:cubicBezTo>
                    <a:pt x="25" y="125"/>
                    <a:pt x="25" y="124"/>
                    <a:pt x="25" y="124"/>
                  </a:cubicBezTo>
                  <a:cubicBezTo>
                    <a:pt x="25" y="123"/>
                    <a:pt x="26" y="121"/>
                    <a:pt x="27" y="120"/>
                  </a:cubicBezTo>
                  <a:cubicBezTo>
                    <a:pt x="27" y="119"/>
                    <a:pt x="27" y="119"/>
                    <a:pt x="27" y="118"/>
                  </a:cubicBezTo>
                  <a:cubicBezTo>
                    <a:pt x="28" y="118"/>
                    <a:pt x="28" y="117"/>
                    <a:pt x="28" y="117"/>
                  </a:cubicBezTo>
                  <a:cubicBezTo>
                    <a:pt x="28" y="116"/>
                    <a:pt x="29" y="116"/>
                    <a:pt x="29" y="115"/>
                  </a:cubicBezTo>
                  <a:cubicBezTo>
                    <a:pt x="29" y="115"/>
                    <a:pt x="29" y="114"/>
                    <a:pt x="29" y="114"/>
                  </a:cubicBezTo>
                  <a:cubicBezTo>
                    <a:pt x="30" y="113"/>
                    <a:pt x="31" y="111"/>
                    <a:pt x="32" y="109"/>
                  </a:cubicBezTo>
                  <a:cubicBezTo>
                    <a:pt x="32" y="108"/>
                    <a:pt x="33" y="107"/>
                    <a:pt x="33" y="105"/>
                  </a:cubicBezTo>
                  <a:cubicBezTo>
                    <a:pt x="34" y="104"/>
                    <a:pt x="35" y="102"/>
                    <a:pt x="36" y="101"/>
                  </a:cubicBezTo>
                  <a:cubicBezTo>
                    <a:pt x="36" y="100"/>
                    <a:pt x="36" y="100"/>
                    <a:pt x="36" y="100"/>
                  </a:cubicBezTo>
                  <a:cubicBezTo>
                    <a:pt x="36" y="100"/>
                    <a:pt x="37" y="99"/>
                    <a:pt x="37" y="98"/>
                  </a:cubicBezTo>
                  <a:cubicBezTo>
                    <a:pt x="37" y="98"/>
                    <a:pt x="38" y="97"/>
                    <a:pt x="38" y="96"/>
                  </a:cubicBezTo>
                  <a:cubicBezTo>
                    <a:pt x="39" y="96"/>
                    <a:pt x="39" y="95"/>
                    <a:pt x="40" y="94"/>
                  </a:cubicBezTo>
                  <a:cubicBezTo>
                    <a:pt x="42" y="91"/>
                    <a:pt x="44" y="87"/>
                    <a:pt x="46" y="83"/>
                  </a:cubicBezTo>
                  <a:cubicBezTo>
                    <a:pt x="46" y="83"/>
                    <a:pt x="46" y="83"/>
                    <a:pt x="47" y="82"/>
                  </a:cubicBezTo>
                  <a:cubicBezTo>
                    <a:pt x="47" y="82"/>
                    <a:pt x="47" y="82"/>
                    <a:pt x="47" y="82"/>
                  </a:cubicBezTo>
                  <a:cubicBezTo>
                    <a:pt x="47" y="81"/>
                    <a:pt x="47" y="81"/>
                    <a:pt x="48" y="81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9" y="78"/>
                    <a:pt x="51" y="76"/>
                    <a:pt x="53" y="73"/>
                  </a:cubicBezTo>
                  <a:cubicBezTo>
                    <a:pt x="55" y="71"/>
                    <a:pt x="57" y="68"/>
                    <a:pt x="59" y="65"/>
                  </a:cubicBezTo>
                  <a:cubicBezTo>
                    <a:pt x="60" y="65"/>
                    <a:pt x="60" y="64"/>
                    <a:pt x="60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2"/>
                    <a:pt x="62" y="62"/>
                  </a:cubicBezTo>
                  <a:cubicBezTo>
                    <a:pt x="62" y="62"/>
                    <a:pt x="62" y="62"/>
                    <a:pt x="62" y="61"/>
                  </a:cubicBezTo>
                  <a:cubicBezTo>
                    <a:pt x="63" y="61"/>
                    <a:pt x="63" y="61"/>
                    <a:pt x="63" y="60"/>
                  </a:cubicBezTo>
                  <a:cubicBezTo>
                    <a:pt x="63" y="60"/>
                    <a:pt x="64" y="60"/>
                    <a:pt x="64" y="60"/>
                  </a:cubicBezTo>
                  <a:cubicBezTo>
                    <a:pt x="64" y="60"/>
                    <a:pt x="64" y="59"/>
                    <a:pt x="64" y="59"/>
                  </a:cubicBezTo>
                  <a:cubicBezTo>
                    <a:pt x="64" y="59"/>
                    <a:pt x="65" y="59"/>
                    <a:pt x="65" y="59"/>
                  </a:cubicBezTo>
                  <a:cubicBezTo>
                    <a:pt x="65" y="58"/>
                    <a:pt x="65" y="58"/>
                    <a:pt x="66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57"/>
                    <a:pt x="67" y="56"/>
                    <a:pt x="67" y="56"/>
                  </a:cubicBezTo>
                  <a:cubicBezTo>
                    <a:pt x="67" y="56"/>
                    <a:pt x="68" y="55"/>
                    <a:pt x="68" y="55"/>
                  </a:cubicBezTo>
                  <a:cubicBezTo>
                    <a:pt x="68" y="55"/>
                    <a:pt x="68" y="55"/>
                    <a:pt x="68" y="54"/>
                  </a:cubicBezTo>
                  <a:cubicBezTo>
                    <a:pt x="69" y="53"/>
                    <a:pt x="70" y="52"/>
                    <a:pt x="71" y="51"/>
                  </a:cubicBezTo>
                  <a:cubicBezTo>
                    <a:pt x="73" y="49"/>
                    <a:pt x="75" y="48"/>
                    <a:pt x="77" y="46"/>
                  </a:cubicBezTo>
                  <a:cubicBezTo>
                    <a:pt x="78" y="45"/>
                    <a:pt x="78" y="44"/>
                    <a:pt x="79" y="43"/>
                  </a:cubicBezTo>
                  <a:cubicBezTo>
                    <a:pt x="79" y="43"/>
                    <a:pt x="80" y="43"/>
                    <a:pt x="80" y="43"/>
                  </a:cubicBezTo>
                  <a:cubicBezTo>
                    <a:pt x="80" y="43"/>
                    <a:pt x="81" y="42"/>
                    <a:pt x="81" y="42"/>
                  </a:cubicBezTo>
                  <a:cubicBezTo>
                    <a:pt x="81" y="42"/>
                    <a:pt x="82" y="42"/>
                    <a:pt x="82" y="42"/>
                  </a:cubicBezTo>
                  <a:cubicBezTo>
                    <a:pt x="82" y="41"/>
                    <a:pt x="82" y="41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4" y="40"/>
                    <a:pt x="84" y="39"/>
                  </a:cubicBezTo>
                  <a:cubicBezTo>
                    <a:pt x="84" y="39"/>
                    <a:pt x="84" y="39"/>
                    <a:pt x="85" y="39"/>
                  </a:cubicBezTo>
                  <a:cubicBezTo>
                    <a:pt x="85" y="38"/>
                    <a:pt x="86" y="38"/>
                    <a:pt x="87" y="37"/>
                  </a:cubicBezTo>
                  <a:cubicBezTo>
                    <a:pt x="87" y="37"/>
                    <a:pt x="88" y="36"/>
                    <a:pt x="89" y="35"/>
                  </a:cubicBezTo>
                  <a:cubicBezTo>
                    <a:pt x="90" y="35"/>
                    <a:pt x="90" y="34"/>
                    <a:pt x="91" y="34"/>
                  </a:cubicBezTo>
                  <a:cubicBezTo>
                    <a:pt x="91" y="33"/>
                    <a:pt x="92" y="33"/>
                    <a:pt x="92" y="32"/>
                  </a:cubicBezTo>
                  <a:cubicBezTo>
                    <a:pt x="93" y="32"/>
                    <a:pt x="94" y="32"/>
                    <a:pt x="94" y="31"/>
                  </a:cubicBezTo>
                  <a:cubicBezTo>
                    <a:pt x="96" y="30"/>
                    <a:pt x="97" y="29"/>
                    <a:pt x="98" y="28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101" y="27"/>
                    <a:pt x="103" y="26"/>
                    <a:pt x="105" y="24"/>
                  </a:cubicBezTo>
                  <a:cubicBezTo>
                    <a:pt x="105" y="24"/>
                    <a:pt x="105" y="24"/>
                    <a:pt x="106" y="24"/>
                  </a:cubicBezTo>
                  <a:cubicBezTo>
                    <a:pt x="107" y="23"/>
                    <a:pt x="109" y="22"/>
                    <a:pt x="110" y="21"/>
                  </a:cubicBezTo>
                  <a:cubicBezTo>
                    <a:pt x="111" y="21"/>
                    <a:pt x="112" y="20"/>
                    <a:pt x="114" y="19"/>
                  </a:cubicBezTo>
                  <a:cubicBezTo>
                    <a:pt x="114" y="19"/>
                    <a:pt x="114" y="19"/>
                    <a:pt x="115" y="19"/>
                  </a:cubicBezTo>
                  <a:cubicBezTo>
                    <a:pt x="116" y="18"/>
                    <a:pt x="118" y="17"/>
                    <a:pt x="119" y="16"/>
                  </a:cubicBezTo>
                  <a:cubicBezTo>
                    <a:pt x="120" y="16"/>
                    <a:pt x="121" y="16"/>
                    <a:pt x="121" y="15"/>
                  </a:cubicBezTo>
                  <a:cubicBezTo>
                    <a:pt x="123" y="15"/>
                    <a:pt x="124" y="14"/>
                    <a:pt x="125" y="14"/>
                  </a:cubicBezTo>
                  <a:cubicBezTo>
                    <a:pt x="128" y="13"/>
                    <a:pt x="131" y="12"/>
                    <a:pt x="134" y="10"/>
                  </a:cubicBezTo>
                  <a:cubicBezTo>
                    <a:pt x="135" y="10"/>
                    <a:pt x="137" y="9"/>
                    <a:pt x="139" y="9"/>
                  </a:cubicBezTo>
                  <a:cubicBezTo>
                    <a:pt x="140" y="8"/>
                    <a:pt x="141" y="8"/>
                    <a:pt x="141" y="8"/>
                  </a:cubicBezTo>
                  <a:cubicBezTo>
                    <a:pt x="153" y="4"/>
                    <a:pt x="167" y="2"/>
                    <a:pt x="181" y="1"/>
                  </a:cubicBezTo>
                  <a:cubicBezTo>
                    <a:pt x="192" y="0"/>
                    <a:pt x="204" y="0"/>
                    <a:pt x="214" y="1"/>
                  </a:cubicBezTo>
                  <a:cubicBezTo>
                    <a:pt x="218" y="2"/>
                    <a:pt x="223" y="2"/>
                    <a:pt x="227" y="3"/>
                  </a:cubicBezTo>
                  <a:cubicBezTo>
                    <a:pt x="232" y="4"/>
                    <a:pt x="238" y="5"/>
                    <a:pt x="244" y="6"/>
                  </a:cubicBezTo>
                  <a:cubicBezTo>
                    <a:pt x="245" y="6"/>
                    <a:pt x="245" y="6"/>
                    <a:pt x="246" y="7"/>
                  </a:cubicBezTo>
                  <a:cubicBezTo>
                    <a:pt x="248" y="7"/>
                    <a:pt x="251" y="8"/>
                    <a:pt x="253" y="8"/>
                  </a:cubicBezTo>
                  <a:cubicBezTo>
                    <a:pt x="253" y="8"/>
                    <a:pt x="254" y="9"/>
                    <a:pt x="254" y="9"/>
                  </a:cubicBezTo>
                  <a:cubicBezTo>
                    <a:pt x="255" y="9"/>
                    <a:pt x="255" y="9"/>
                    <a:pt x="256" y="9"/>
                  </a:cubicBezTo>
                  <a:cubicBezTo>
                    <a:pt x="256" y="9"/>
                    <a:pt x="257" y="9"/>
                    <a:pt x="257" y="9"/>
                  </a:cubicBezTo>
                  <a:cubicBezTo>
                    <a:pt x="257" y="9"/>
                    <a:pt x="258" y="10"/>
                    <a:pt x="259" y="10"/>
                  </a:cubicBezTo>
                  <a:cubicBezTo>
                    <a:pt x="259" y="10"/>
                    <a:pt x="260" y="10"/>
                    <a:pt x="260" y="10"/>
                  </a:cubicBezTo>
                  <a:cubicBezTo>
                    <a:pt x="262" y="11"/>
                    <a:pt x="263" y="11"/>
                    <a:pt x="264" y="12"/>
                  </a:cubicBezTo>
                  <a:cubicBezTo>
                    <a:pt x="269" y="13"/>
                    <a:pt x="275" y="15"/>
                    <a:pt x="280" y="17"/>
                  </a:cubicBezTo>
                  <a:cubicBezTo>
                    <a:pt x="280" y="17"/>
                    <a:pt x="281" y="17"/>
                    <a:pt x="281" y="17"/>
                  </a:cubicBezTo>
                  <a:cubicBezTo>
                    <a:pt x="281" y="18"/>
                    <a:pt x="282" y="18"/>
                    <a:pt x="283" y="18"/>
                  </a:cubicBezTo>
                  <a:cubicBezTo>
                    <a:pt x="283" y="18"/>
                    <a:pt x="283" y="18"/>
                    <a:pt x="283" y="18"/>
                  </a:cubicBezTo>
                  <a:cubicBezTo>
                    <a:pt x="285" y="19"/>
                    <a:pt x="286" y="19"/>
                    <a:pt x="288" y="20"/>
                  </a:cubicBezTo>
                  <a:cubicBezTo>
                    <a:pt x="302" y="26"/>
                    <a:pt x="316" y="33"/>
                    <a:pt x="329" y="41"/>
                  </a:cubicBezTo>
                  <a:cubicBezTo>
                    <a:pt x="332" y="42"/>
                    <a:pt x="335" y="44"/>
                    <a:pt x="337" y="45"/>
                  </a:cubicBezTo>
                  <a:cubicBezTo>
                    <a:pt x="338" y="46"/>
                    <a:pt x="338" y="46"/>
                    <a:pt x="339" y="46"/>
                  </a:cubicBezTo>
                  <a:cubicBezTo>
                    <a:pt x="340" y="47"/>
                    <a:pt x="341" y="48"/>
                    <a:pt x="342" y="48"/>
                  </a:cubicBezTo>
                  <a:cubicBezTo>
                    <a:pt x="342" y="48"/>
                    <a:pt x="343" y="49"/>
                    <a:pt x="343" y="49"/>
                  </a:cubicBezTo>
                  <a:cubicBezTo>
                    <a:pt x="343" y="49"/>
                    <a:pt x="343" y="49"/>
                    <a:pt x="344" y="49"/>
                  </a:cubicBezTo>
                  <a:cubicBezTo>
                    <a:pt x="344" y="50"/>
                    <a:pt x="345" y="50"/>
                    <a:pt x="346" y="51"/>
                  </a:cubicBezTo>
                  <a:cubicBezTo>
                    <a:pt x="346" y="51"/>
                    <a:pt x="346" y="51"/>
                    <a:pt x="346" y="51"/>
                  </a:cubicBezTo>
                  <a:cubicBezTo>
                    <a:pt x="346" y="51"/>
                    <a:pt x="346" y="51"/>
                    <a:pt x="346" y="51"/>
                  </a:cubicBezTo>
                  <a:cubicBezTo>
                    <a:pt x="347" y="51"/>
                    <a:pt x="347" y="51"/>
                    <a:pt x="347" y="51"/>
                  </a:cubicBezTo>
                  <a:cubicBezTo>
                    <a:pt x="347" y="52"/>
                    <a:pt x="348" y="52"/>
                    <a:pt x="348" y="52"/>
                  </a:cubicBezTo>
                  <a:cubicBezTo>
                    <a:pt x="348" y="52"/>
                    <a:pt x="348" y="52"/>
                    <a:pt x="349" y="52"/>
                  </a:cubicBezTo>
                  <a:cubicBezTo>
                    <a:pt x="349" y="52"/>
                    <a:pt x="349" y="53"/>
                    <a:pt x="349" y="53"/>
                  </a:cubicBezTo>
                  <a:cubicBezTo>
                    <a:pt x="349" y="53"/>
                    <a:pt x="350" y="53"/>
                    <a:pt x="350" y="53"/>
                  </a:cubicBezTo>
                  <a:cubicBezTo>
                    <a:pt x="351" y="54"/>
                    <a:pt x="352" y="55"/>
                    <a:pt x="353" y="55"/>
                  </a:cubicBezTo>
                  <a:cubicBezTo>
                    <a:pt x="375" y="70"/>
                    <a:pt x="396" y="86"/>
                    <a:pt x="415" y="104"/>
                  </a:cubicBezTo>
                  <a:cubicBezTo>
                    <a:pt x="416" y="105"/>
                    <a:pt x="417" y="106"/>
                    <a:pt x="419" y="108"/>
                  </a:cubicBezTo>
                  <a:cubicBezTo>
                    <a:pt x="419" y="108"/>
                    <a:pt x="420" y="109"/>
                    <a:pt x="421" y="110"/>
                  </a:cubicBezTo>
                  <a:cubicBezTo>
                    <a:pt x="422" y="110"/>
                    <a:pt x="423" y="111"/>
                    <a:pt x="423" y="112"/>
                  </a:cubicBezTo>
                  <a:cubicBezTo>
                    <a:pt x="424" y="112"/>
                    <a:pt x="424" y="112"/>
                    <a:pt x="424" y="113"/>
                  </a:cubicBezTo>
                  <a:cubicBezTo>
                    <a:pt x="424" y="113"/>
                    <a:pt x="424" y="113"/>
                    <a:pt x="425" y="113"/>
                  </a:cubicBezTo>
                  <a:cubicBezTo>
                    <a:pt x="426" y="114"/>
                    <a:pt x="428" y="116"/>
                    <a:pt x="429" y="118"/>
                  </a:cubicBezTo>
                  <a:cubicBezTo>
                    <a:pt x="431" y="119"/>
                    <a:pt x="432" y="121"/>
                    <a:pt x="434" y="122"/>
                  </a:cubicBezTo>
                  <a:cubicBezTo>
                    <a:pt x="435" y="124"/>
                    <a:pt x="437" y="125"/>
                    <a:pt x="438" y="127"/>
                  </a:cubicBezTo>
                  <a:cubicBezTo>
                    <a:pt x="441" y="130"/>
                    <a:pt x="444" y="132"/>
                    <a:pt x="446" y="135"/>
                  </a:cubicBezTo>
                  <a:cubicBezTo>
                    <a:pt x="448" y="137"/>
                    <a:pt x="450" y="139"/>
                    <a:pt x="452" y="141"/>
                  </a:cubicBezTo>
                  <a:cubicBezTo>
                    <a:pt x="453" y="141"/>
                    <a:pt x="453" y="142"/>
                    <a:pt x="454" y="143"/>
                  </a:cubicBezTo>
                  <a:cubicBezTo>
                    <a:pt x="455" y="144"/>
                    <a:pt x="455" y="144"/>
                    <a:pt x="455" y="144"/>
                  </a:cubicBezTo>
                  <a:cubicBezTo>
                    <a:pt x="456" y="145"/>
                    <a:pt x="457" y="146"/>
                    <a:pt x="458" y="147"/>
                  </a:cubicBezTo>
                  <a:cubicBezTo>
                    <a:pt x="460" y="149"/>
                    <a:pt x="463" y="152"/>
                    <a:pt x="465" y="155"/>
                  </a:cubicBezTo>
                  <a:cubicBezTo>
                    <a:pt x="467" y="157"/>
                    <a:pt x="469" y="160"/>
                    <a:pt x="471" y="162"/>
                  </a:cubicBezTo>
                  <a:cubicBezTo>
                    <a:pt x="473" y="164"/>
                    <a:pt x="476" y="167"/>
                    <a:pt x="478" y="170"/>
                  </a:cubicBezTo>
                  <a:cubicBezTo>
                    <a:pt x="480" y="172"/>
                    <a:pt x="482" y="175"/>
                    <a:pt x="484" y="177"/>
                  </a:cubicBezTo>
                  <a:cubicBezTo>
                    <a:pt x="485" y="178"/>
                    <a:pt x="485" y="178"/>
                    <a:pt x="486" y="178"/>
                  </a:cubicBezTo>
                  <a:cubicBezTo>
                    <a:pt x="486" y="179"/>
                    <a:pt x="486" y="179"/>
                    <a:pt x="486" y="179"/>
                  </a:cubicBezTo>
                  <a:cubicBezTo>
                    <a:pt x="486" y="179"/>
                    <a:pt x="486" y="179"/>
                    <a:pt x="486" y="179"/>
                  </a:cubicBezTo>
                  <a:cubicBezTo>
                    <a:pt x="487" y="180"/>
                    <a:pt x="488" y="181"/>
                    <a:pt x="489" y="182"/>
                  </a:cubicBezTo>
                  <a:cubicBezTo>
                    <a:pt x="489" y="183"/>
                    <a:pt x="489" y="183"/>
                    <a:pt x="490" y="183"/>
                  </a:cubicBezTo>
                  <a:cubicBezTo>
                    <a:pt x="490" y="184"/>
                    <a:pt x="490" y="184"/>
                    <a:pt x="490" y="184"/>
                  </a:cubicBezTo>
                  <a:cubicBezTo>
                    <a:pt x="491" y="184"/>
                    <a:pt x="491" y="185"/>
                    <a:pt x="491" y="185"/>
                  </a:cubicBezTo>
                  <a:cubicBezTo>
                    <a:pt x="491" y="185"/>
                    <a:pt x="492" y="186"/>
                    <a:pt x="492" y="186"/>
                  </a:cubicBezTo>
                  <a:cubicBezTo>
                    <a:pt x="492" y="186"/>
                    <a:pt x="492" y="186"/>
                    <a:pt x="492" y="187"/>
                  </a:cubicBezTo>
                  <a:cubicBezTo>
                    <a:pt x="492" y="187"/>
                    <a:pt x="492" y="187"/>
                    <a:pt x="492" y="187"/>
                  </a:cubicBezTo>
                  <a:cubicBezTo>
                    <a:pt x="493" y="188"/>
                    <a:pt x="494" y="188"/>
                    <a:pt x="494" y="189"/>
                  </a:cubicBezTo>
                  <a:cubicBezTo>
                    <a:pt x="495" y="190"/>
                    <a:pt x="495" y="190"/>
                    <a:pt x="495" y="190"/>
                  </a:cubicBezTo>
                  <a:cubicBezTo>
                    <a:pt x="496" y="191"/>
                    <a:pt x="496" y="192"/>
                    <a:pt x="497" y="192"/>
                  </a:cubicBezTo>
                  <a:cubicBezTo>
                    <a:pt x="497" y="193"/>
                    <a:pt x="497" y="193"/>
                    <a:pt x="497" y="193"/>
                  </a:cubicBezTo>
                  <a:cubicBezTo>
                    <a:pt x="497" y="193"/>
                    <a:pt x="498" y="193"/>
                    <a:pt x="498" y="194"/>
                  </a:cubicBezTo>
                  <a:cubicBezTo>
                    <a:pt x="498" y="194"/>
                    <a:pt x="499" y="195"/>
                    <a:pt x="499" y="195"/>
                  </a:cubicBezTo>
                  <a:cubicBezTo>
                    <a:pt x="499" y="195"/>
                    <a:pt x="499" y="195"/>
                    <a:pt x="499" y="195"/>
                  </a:cubicBezTo>
                  <a:cubicBezTo>
                    <a:pt x="499" y="196"/>
                    <a:pt x="500" y="196"/>
                    <a:pt x="500" y="196"/>
                  </a:cubicBezTo>
                  <a:cubicBezTo>
                    <a:pt x="500" y="197"/>
                    <a:pt x="500" y="197"/>
                    <a:pt x="501" y="197"/>
                  </a:cubicBezTo>
                  <a:cubicBezTo>
                    <a:pt x="501" y="197"/>
                    <a:pt x="501" y="198"/>
                    <a:pt x="501" y="198"/>
                  </a:cubicBezTo>
                  <a:cubicBezTo>
                    <a:pt x="502" y="198"/>
                    <a:pt x="502" y="199"/>
                    <a:pt x="503" y="200"/>
                  </a:cubicBezTo>
                  <a:cubicBezTo>
                    <a:pt x="503" y="200"/>
                    <a:pt x="503" y="200"/>
                    <a:pt x="503" y="201"/>
                  </a:cubicBezTo>
                  <a:cubicBezTo>
                    <a:pt x="503" y="201"/>
                    <a:pt x="504" y="201"/>
                    <a:pt x="504" y="201"/>
                  </a:cubicBezTo>
                  <a:cubicBezTo>
                    <a:pt x="504" y="201"/>
                    <a:pt x="504" y="201"/>
                    <a:pt x="504" y="201"/>
                  </a:cubicBezTo>
                  <a:cubicBezTo>
                    <a:pt x="504" y="201"/>
                    <a:pt x="504" y="201"/>
                    <a:pt x="504" y="201"/>
                  </a:cubicBezTo>
                  <a:cubicBezTo>
                    <a:pt x="504" y="202"/>
                    <a:pt x="504" y="202"/>
                    <a:pt x="504" y="202"/>
                  </a:cubicBezTo>
                  <a:cubicBezTo>
                    <a:pt x="504" y="202"/>
                    <a:pt x="505" y="202"/>
                    <a:pt x="505" y="203"/>
                  </a:cubicBezTo>
                  <a:cubicBezTo>
                    <a:pt x="506" y="203"/>
                    <a:pt x="506" y="204"/>
                    <a:pt x="507" y="205"/>
                  </a:cubicBezTo>
                  <a:cubicBezTo>
                    <a:pt x="507" y="205"/>
                    <a:pt x="507" y="205"/>
                    <a:pt x="507" y="205"/>
                  </a:cubicBezTo>
                  <a:cubicBezTo>
                    <a:pt x="507" y="205"/>
                    <a:pt x="507" y="206"/>
                    <a:pt x="507" y="206"/>
                  </a:cubicBezTo>
                  <a:cubicBezTo>
                    <a:pt x="508" y="206"/>
                    <a:pt x="508" y="207"/>
                    <a:pt x="509" y="207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10" y="209"/>
                    <a:pt x="510" y="209"/>
                  </a:cubicBezTo>
                  <a:cubicBezTo>
                    <a:pt x="510" y="209"/>
                    <a:pt x="510" y="210"/>
                    <a:pt x="510" y="210"/>
                  </a:cubicBezTo>
                  <a:cubicBezTo>
                    <a:pt x="511" y="210"/>
                    <a:pt x="511" y="210"/>
                    <a:pt x="511" y="211"/>
                  </a:cubicBezTo>
                  <a:cubicBezTo>
                    <a:pt x="514" y="215"/>
                    <a:pt x="518" y="219"/>
                    <a:pt x="521" y="224"/>
                  </a:cubicBezTo>
                  <a:cubicBezTo>
                    <a:pt x="523" y="226"/>
                    <a:pt x="524" y="228"/>
                    <a:pt x="526" y="230"/>
                  </a:cubicBezTo>
                  <a:cubicBezTo>
                    <a:pt x="526" y="230"/>
                    <a:pt x="526" y="231"/>
                    <a:pt x="526" y="231"/>
                  </a:cubicBezTo>
                  <a:cubicBezTo>
                    <a:pt x="527" y="231"/>
                    <a:pt x="527" y="231"/>
                    <a:pt x="527" y="231"/>
                  </a:cubicBezTo>
                  <a:cubicBezTo>
                    <a:pt x="527" y="232"/>
                    <a:pt x="527" y="232"/>
                    <a:pt x="527" y="232"/>
                  </a:cubicBezTo>
                  <a:cubicBezTo>
                    <a:pt x="527" y="232"/>
                    <a:pt x="527" y="232"/>
                    <a:pt x="528" y="233"/>
                  </a:cubicBezTo>
                  <a:cubicBezTo>
                    <a:pt x="528" y="233"/>
                    <a:pt x="528" y="233"/>
                    <a:pt x="528" y="233"/>
                  </a:cubicBezTo>
                  <a:cubicBezTo>
                    <a:pt x="528" y="234"/>
                    <a:pt x="529" y="234"/>
                    <a:pt x="529" y="234"/>
                  </a:cubicBezTo>
                  <a:cubicBezTo>
                    <a:pt x="530" y="236"/>
                    <a:pt x="531" y="237"/>
                    <a:pt x="532" y="239"/>
                  </a:cubicBezTo>
                  <a:cubicBezTo>
                    <a:pt x="532" y="239"/>
                    <a:pt x="533" y="240"/>
                    <a:pt x="533" y="240"/>
                  </a:cubicBezTo>
                  <a:cubicBezTo>
                    <a:pt x="533" y="240"/>
                    <a:pt x="533" y="240"/>
                    <a:pt x="533" y="240"/>
                  </a:cubicBezTo>
                  <a:cubicBezTo>
                    <a:pt x="533" y="240"/>
                    <a:pt x="533" y="241"/>
                    <a:pt x="534" y="241"/>
                  </a:cubicBezTo>
                  <a:cubicBezTo>
                    <a:pt x="534" y="241"/>
                    <a:pt x="534" y="241"/>
                    <a:pt x="534" y="241"/>
                  </a:cubicBezTo>
                  <a:cubicBezTo>
                    <a:pt x="534" y="241"/>
                    <a:pt x="534" y="242"/>
                    <a:pt x="535" y="242"/>
                  </a:cubicBezTo>
                  <a:cubicBezTo>
                    <a:pt x="535" y="242"/>
                    <a:pt x="535" y="241"/>
                    <a:pt x="535" y="241"/>
                  </a:cubicBezTo>
                  <a:cubicBezTo>
                    <a:pt x="536" y="241"/>
                    <a:pt x="536" y="240"/>
                    <a:pt x="537" y="240"/>
                  </a:cubicBezTo>
                  <a:cubicBezTo>
                    <a:pt x="537" y="239"/>
                    <a:pt x="537" y="239"/>
                    <a:pt x="537" y="239"/>
                  </a:cubicBezTo>
                  <a:cubicBezTo>
                    <a:pt x="537" y="239"/>
                    <a:pt x="537" y="239"/>
                    <a:pt x="537" y="239"/>
                  </a:cubicBezTo>
                  <a:cubicBezTo>
                    <a:pt x="537" y="239"/>
                    <a:pt x="537" y="239"/>
                    <a:pt x="537" y="238"/>
                  </a:cubicBezTo>
                  <a:cubicBezTo>
                    <a:pt x="537" y="238"/>
                    <a:pt x="538" y="238"/>
                    <a:pt x="538" y="238"/>
                  </a:cubicBezTo>
                  <a:cubicBezTo>
                    <a:pt x="538" y="238"/>
                    <a:pt x="539" y="237"/>
                    <a:pt x="539" y="237"/>
                  </a:cubicBezTo>
                  <a:cubicBezTo>
                    <a:pt x="539" y="236"/>
                    <a:pt x="539" y="236"/>
                    <a:pt x="539" y="236"/>
                  </a:cubicBezTo>
                  <a:cubicBezTo>
                    <a:pt x="540" y="235"/>
                    <a:pt x="540" y="235"/>
                    <a:pt x="541" y="234"/>
                  </a:cubicBezTo>
                  <a:cubicBezTo>
                    <a:pt x="541" y="234"/>
                    <a:pt x="541" y="234"/>
                    <a:pt x="541" y="234"/>
                  </a:cubicBezTo>
                  <a:cubicBezTo>
                    <a:pt x="541" y="234"/>
                    <a:pt x="541" y="234"/>
                    <a:pt x="541" y="234"/>
                  </a:cubicBezTo>
                  <a:cubicBezTo>
                    <a:pt x="541" y="233"/>
                    <a:pt x="541" y="233"/>
                    <a:pt x="541" y="233"/>
                  </a:cubicBezTo>
                  <a:cubicBezTo>
                    <a:pt x="542" y="233"/>
                    <a:pt x="542" y="233"/>
                    <a:pt x="542" y="233"/>
                  </a:cubicBezTo>
                  <a:cubicBezTo>
                    <a:pt x="542" y="233"/>
                    <a:pt x="542" y="232"/>
                    <a:pt x="543" y="232"/>
                  </a:cubicBezTo>
                  <a:cubicBezTo>
                    <a:pt x="543" y="231"/>
                    <a:pt x="543" y="231"/>
                    <a:pt x="543" y="231"/>
                  </a:cubicBezTo>
                  <a:cubicBezTo>
                    <a:pt x="543" y="231"/>
                    <a:pt x="543" y="231"/>
                    <a:pt x="544" y="231"/>
                  </a:cubicBezTo>
                  <a:cubicBezTo>
                    <a:pt x="544" y="230"/>
                    <a:pt x="544" y="230"/>
                    <a:pt x="545" y="229"/>
                  </a:cubicBezTo>
                  <a:cubicBezTo>
                    <a:pt x="545" y="229"/>
                    <a:pt x="545" y="229"/>
                    <a:pt x="545" y="229"/>
                  </a:cubicBezTo>
                  <a:cubicBezTo>
                    <a:pt x="545" y="228"/>
                    <a:pt x="545" y="228"/>
                    <a:pt x="545" y="228"/>
                  </a:cubicBezTo>
                  <a:cubicBezTo>
                    <a:pt x="546" y="228"/>
                    <a:pt x="545" y="228"/>
                    <a:pt x="546" y="228"/>
                  </a:cubicBezTo>
                  <a:cubicBezTo>
                    <a:pt x="546" y="228"/>
                    <a:pt x="546" y="228"/>
                    <a:pt x="546" y="228"/>
                  </a:cubicBezTo>
                  <a:cubicBezTo>
                    <a:pt x="546" y="227"/>
                    <a:pt x="546" y="227"/>
                    <a:pt x="547" y="226"/>
                  </a:cubicBezTo>
                  <a:cubicBezTo>
                    <a:pt x="547" y="226"/>
                    <a:pt x="547" y="226"/>
                    <a:pt x="547" y="226"/>
                  </a:cubicBezTo>
                  <a:cubicBezTo>
                    <a:pt x="547" y="226"/>
                    <a:pt x="547" y="226"/>
                    <a:pt x="548" y="225"/>
                  </a:cubicBezTo>
                  <a:cubicBezTo>
                    <a:pt x="548" y="225"/>
                    <a:pt x="549" y="224"/>
                    <a:pt x="549" y="224"/>
                  </a:cubicBezTo>
                  <a:cubicBezTo>
                    <a:pt x="549" y="224"/>
                    <a:pt x="549" y="223"/>
                    <a:pt x="549" y="223"/>
                  </a:cubicBezTo>
                  <a:cubicBezTo>
                    <a:pt x="549" y="223"/>
                    <a:pt x="549" y="223"/>
                    <a:pt x="549" y="223"/>
                  </a:cubicBezTo>
                  <a:cubicBezTo>
                    <a:pt x="550" y="223"/>
                    <a:pt x="550" y="223"/>
                    <a:pt x="550" y="223"/>
                  </a:cubicBezTo>
                  <a:cubicBezTo>
                    <a:pt x="550" y="223"/>
                    <a:pt x="550" y="223"/>
                    <a:pt x="550" y="222"/>
                  </a:cubicBezTo>
                  <a:cubicBezTo>
                    <a:pt x="550" y="222"/>
                    <a:pt x="551" y="221"/>
                    <a:pt x="551" y="221"/>
                  </a:cubicBezTo>
                  <a:cubicBezTo>
                    <a:pt x="551" y="221"/>
                    <a:pt x="551" y="220"/>
                    <a:pt x="552" y="220"/>
                  </a:cubicBezTo>
                  <a:cubicBezTo>
                    <a:pt x="552" y="220"/>
                    <a:pt x="553" y="219"/>
                    <a:pt x="553" y="219"/>
                  </a:cubicBezTo>
                  <a:cubicBezTo>
                    <a:pt x="553" y="218"/>
                    <a:pt x="553" y="218"/>
                    <a:pt x="553" y="218"/>
                  </a:cubicBezTo>
                  <a:cubicBezTo>
                    <a:pt x="553" y="218"/>
                    <a:pt x="554" y="218"/>
                    <a:pt x="554" y="217"/>
                  </a:cubicBezTo>
                  <a:cubicBezTo>
                    <a:pt x="554" y="217"/>
                    <a:pt x="554" y="217"/>
                    <a:pt x="554" y="217"/>
                  </a:cubicBezTo>
                  <a:cubicBezTo>
                    <a:pt x="554" y="217"/>
                    <a:pt x="554" y="217"/>
                    <a:pt x="555" y="217"/>
                  </a:cubicBezTo>
                  <a:cubicBezTo>
                    <a:pt x="555" y="216"/>
                    <a:pt x="555" y="216"/>
                    <a:pt x="555" y="216"/>
                  </a:cubicBezTo>
                  <a:cubicBezTo>
                    <a:pt x="555" y="215"/>
                    <a:pt x="556" y="215"/>
                    <a:pt x="556" y="215"/>
                  </a:cubicBezTo>
                  <a:cubicBezTo>
                    <a:pt x="556" y="214"/>
                    <a:pt x="556" y="214"/>
                    <a:pt x="556" y="214"/>
                  </a:cubicBezTo>
                  <a:cubicBezTo>
                    <a:pt x="556" y="214"/>
                    <a:pt x="557" y="214"/>
                    <a:pt x="557" y="214"/>
                  </a:cubicBezTo>
                  <a:cubicBezTo>
                    <a:pt x="557" y="214"/>
                    <a:pt x="557" y="214"/>
                    <a:pt x="557" y="213"/>
                  </a:cubicBezTo>
                  <a:cubicBezTo>
                    <a:pt x="557" y="213"/>
                    <a:pt x="557" y="213"/>
                    <a:pt x="558" y="213"/>
                  </a:cubicBezTo>
                  <a:cubicBezTo>
                    <a:pt x="558" y="212"/>
                    <a:pt x="558" y="212"/>
                    <a:pt x="559" y="211"/>
                  </a:cubicBezTo>
                  <a:cubicBezTo>
                    <a:pt x="559" y="211"/>
                    <a:pt x="559" y="211"/>
                    <a:pt x="559" y="210"/>
                  </a:cubicBezTo>
                  <a:cubicBezTo>
                    <a:pt x="561" y="209"/>
                    <a:pt x="563" y="206"/>
                    <a:pt x="564" y="204"/>
                  </a:cubicBezTo>
                  <a:cubicBezTo>
                    <a:pt x="565" y="204"/>
                    <a:pt x="565" y="203"/>
                    <a:pt x="565" y="203"/>
                  </a:cubicBezTo>
                  <a:cubicBezTo>
                    <a:pt x="566" y="203"/>
                    <a:pt x="566" y="202"/>
                    <a:pt x="566" y="202"/>
                  </a:cubicBezTo>
                  <a:cubicBezTo>
                    <a:pt x="567" y="201"/>
                    <a:pt x="568" y="199"/>
                    <a:pt x="569" y="198"/>
                  </a:cubicBezTo>
                  <a:cubicBezTo>
                    <a:pt x="569" y="198"/>
                    <a:pt x="569" y="198"/>
                    <a:pt x="569" y="198"/>
                  </a:cubicBezTo>
                  <a:cubicBezTo>
                    <a:pt x="570" y="197"/>
                    <a:pt x="571" y="196"/>
                    <a:pt x="572" y="195"/>
                  </a:cubicBezTo>
                  <a:cubicBezTo>
                    <a:pt x="572" y="195"/>
                    <a:pt x="572" y="194"/>
                    <a:pt x="573" y="194"/>
                  </a:cubicBezTo>
                  <a:cubicBezTo>
                    <a:pt x="573" y="193"/>
                    <a:pt x="574" y="192"/>
                    <a:pt x="575" y="191"/>
                  </a:cubicBezTo>
                  <a:cubicBezTo>
                    <a:pt x="575" y="191"/>
                    <a:pt x="575" y="191"/>
                    <a:pt x="575" y="191"/>
                  </a:cubicBezTo>
                  <a:cubicBezTo>
                    <a:pt x="576" y="191"/>
                    <a:pt x="576" y="190"/>
                    <a:pt x="576" y="190"/>
                  </a:cubicBezTo>
                  <a:cubicBezTo>
                    <a:pt x="577" y="189"/>
                    <a:pt x="577" y="189"/>
                    <a:pt x="578" y="188"/>
                  </a:cubicBezTo>
                  <a:cubicBezTo>
                    <a:pt x="579" y="187"/>
                    <a:pt x="579" y="187"/>
                    <a:pt x="579" y="186"/>
                  </a:cubicBezTo>
                  <a:cubicBezTo>
                    <a:pt x="580" y="186"/>
                    <a:pt x="580" y="186"/>
                    <a:pt x="580" y="185"/>
                  </a:cubicBezTo>
                  <a:cubicBezTo>
                    <a:pt x="581" y="185"/>
                    <a:pt x="581" y="185"/>
                    <a:pt x="581" y="184"/>
                  </a:cubicBezTo>
                  <a:cubicBezTo>
                    <a:pt x="582" y="183"/>
                    <a:pt x="584" y="182"/>
                    <a:pt x="585" y="181"/>
                  </a:cubicBezTo>
                  <a:cubicBezTo>
                    <a:pt x="588" y="177"/>
                    <a:pt x="591" y="175"/>
                    <a:pt x="594" y="171"/>
                  </a:cubicBezTo>
                  <a:cubicBezTo>
                    <a:pt x="595" y="171"/>
                    <a:pt x="596" y="170"/>
                    <a:pt x="597" y="169"/>
                  </a:cubicBezTo>
                  <a:cubicBezTo>
                    <a:pt x="597" y="169"/>
                    <a:pt x="597" y="168"/>
                    <a:pt x="598" y="168"/>
                  </a:cubicBezTo>
                  <a:cubicBezTo>
                    <a:pt x="599" y="167"/>
                    <a:pt x="600" y="166"/>
                    <a:pt x="601" y="165"/>
                  </a:cubicBezTo>
                  <a:cubicBezTo>
                    <a:pt x="602" y="164"/>
                    <a:pt x="603" y="164"/>
                    <a:pt x="603" y="163"/>
                  </a:cubicBezTo>
                  <a:cubicBezTo>
                    <a:pt x="604" y="163"/>
                    <a:pt x="605" y="162"/>
                    <a:pt x="605" y="162"/>
                  </a:cubicBezTo>
                  <a:cubicBezTo>
                    <a:pt x="608" y="159"/>
                    <a:pt x="611" y="156"/>
                    <a:pt x="614" y="154"/>
                  </a:cubicBezTo>
                  <a:cubicBezTo>
                    <a:pt x="617" y="151"/>
                    <a:pt x="621" y="149"/>
                    <a:pt x="624" y="146"/>
                  </a:cubicBezTo>
                  <a:cubicBezTo>
                    <a:pt x="631" y="141"/>
                    <a:pt x="637" y="137"/>
                    <a:pt x="644" y="133"/>
                  </a:cubicBezTo>
                  <a:cubicBezTo>
                    <a:pt x="644" y="133"/>
                    <a:pt x="644" y="133"/>
                    <a:pt x="645" y="133"/>
                  </a:cubicBezTo>
                  <a:cubicBezTo>
                    <a:pt x="646" y="132"/>
                    <a:pt x="647" y="131"/>
                    <a:pt x="648" y="131"/>
                  </a:cubicBezTo>
                  <a:cubicBezTo>
                    <a:pt x="648" y="131"/>
                    <a:pt x="649" y="130"/>
                    <a:pt x="649" y="130"/>
                  </a:cubicBezTo>
                  <a:cubicBezTo>
                    <a:pt x="649" y="130"/>
                    <a:pt x="649" y="130"/>
                    <a:pt x="650" y="130"/>
                  </a:cubicBezTo>
                  <a:cubicBezTo>
                    <a:pt x="650" y="130"/>
                    <a:pt x="650" y="129"/>
                    <a:pt x="650" y="129"/>
                  </a:cubicBezTo>
                  <a:cubicBezTo>
                    <a:pt x="650" y="129"/>
                    <a:pt x="650" y="129"/>
                    <a:pt x="651" y="129"/>
                  </a:cubicBezTo>
                  <a:cubicBezTo>
                    <a:pt x="651" y="129"/>
                    <a:pt x="651" y="129"/>
                    <a:pt x="651" y="129"/>
                  </a:cubicBezTo>
                  <a:cubicBezTo>
                    <a:pt x="652" y="128"/>
                    <a:pt x="652" y="128"/>
                    <a:pt x="653" y="128"/>
                  </a:cubicBezTo>
                  <a:cubicBezTo>
                    <a:pt x="654" y="127"/>
                    <a:pt x="655" y="127"/>
                    <a:pt x="656" y="126"/>
                  </a:cubicBezTo>
                  <a:cubicBezTo>
                    <a:pt x="660" y="124"/>
                    <a:pt x="664" y="122"/>
                    <a:pt x="668" y="120"/>
                  </a:cubicBezTo>
                  <a:cubicBezTo>
                    <a:pt x="669" y="120"/>
                    <a:pt x="670" y="119"/>
                    <a:pt x="671" y="119"/>
                  </a:cubicBezTo>
                  <a:cubicBezTo>
                    <a:pt x="673" y="118"/>
                    <a:pt x="676" y="117"/>
                    <a:pt x="678" y="116"/>
                  </a:cubicBezTo>
                  <a:cubicBezTo>
                    <a:pt x="679" y="116"/>
                    <a:pt x="679" y="115"/>
                    <a:pt x="680" y="115"/>
                  </a:cubicBezTo>
                  <a:cubicBezTo>
                    <a:pt x="680" y="115"/>
                    <a:pt x="681" y="115"/>
                    <a:pt x="681" y="115"/>
                  </a:cubicBezTo>
                  <a:cubicBezTo>
                    <a:pt x="681" y="114"/>
                    <a:pt x="682" y="114"/>
                    <a:pt x="683" y="114"/>
                  </a:cubicBezTo>
                  <a:cubicBezTo>
                    <a:pt x="688" y="112"/>
                    <a:pt x="694" y="110"/>
                    <a:pt x="699" y="109"/>
                  </a:cubicBezTo>
                  <a:cubicBezTo>
                    <a:pt x="709" y="106"/>
                    <a:pt x="720" y="105"/>
                    <a:pt x="732" y="105"/>
                  </a:cubicBezTo>
                  <a:cubicBezTo>
                    <a:pt x="744" y="105"/>
                    <a:pt x="754" y="107"/>
                    <a:pt x="764" y="110"/>
                  </a:cubicBezTo>
                  <a:cubicBezTo>
                    <a:pt x="771" y="113"/>
                    <a:pt x="777" y="116"/>
                    <a:pt x="783" y="119"/>
                  </a:cubicBezTo>
                  <a:cubicBezTo>
                    <a:pt x="783" y="119"/>
                    <a:pt x="784" y="119"/>
                    <a:pt x="784" y="119"/>
                  </a:cubicBezTo>
                  <a:cubicBezTo>
                    <a:pt x="784" y="119"/>
                    <a:pt x="784" y="120"/>
                    <a:pt x="784" y="120"/>
                  </a:cubicBezTo>
                  <a:cubicBezTo>
                    <a:pt x="784" y="120"/>
                    <a:pt x="784" y="120"/>
                    <a:pt x="785" y="120"/>
                  </a:cubicBezTo>
                  <a:cubicBezTo>
                    <a:pt x="785" y="120"/>
                    <a:pt x="785" y="120"/>
                    <a:pt x="785" y="121"/>
                  </a:cubicBezTo>
                  <a:cubicBezTo>
                    <a:pt x="786" y="121"/>
                    <a:pt x="787" y="122"/>
                    <a:pt x="788" y="122"/>
                  </a:cubicBezTo>
                  <a:cubicBezTo>
                    <a:pt x="790" y="124"/>
                    <a:pt x="792" y="125"/>
                    <a:pt x="794" y="127"/>
                  </a:cubicBezTo>
                  <a:cubicBezTo>
                    <a:pt x="805" y="136"/>
                    <a:pt x="814" y="147"/>
                    <a:pt x="821" y="160"/>
                  </a:cubicBezTo>
                  <a:cubicBezTo>
                    <a:pt x="825" y="168"/>
                    <a:pt x="829" y="177"/>
                    <a:pt x="832" y="186"/>
                  </a:cubicBezTo>
                  <a:cubicBezTo>
                    <a:pt x="839" y="205"/>
                    <a:pt x="843" y="229"/>
                    <a:pt x="843" y="255"/>
                  </a:cubicBezTo>
                  <a:cubicBezTo>
                    <a:pt x="843" y="279"/>
                    <a:pt x="839" y="301"/>
                    <a:pt x="834" y="320"/>
                  </a:cubicBezTo>
                  <a:cubicBezTo>
                    <a:pt x="833" y="320"/>
                    <a:pt x="833" y="321"/>
                    <a:pt x="833" y="321"/>
                  </a:cubicBezTo>
                  <a:cubicBezTo>
                    <a:pt x="832" y="325"/>
                    <a:pt x="830" y="330"/>
                    <a:pt x="829" y="333"/>
                  </a:cubicBezTo>
                  <a:cubicBezTo>
                    <a:pt x="827" y="338"/>
                    <a:pt x="825" y="342"/>
                    <a:pt x="823" y="346"/>
                  </a:cubicBezTo>
                  <a:cubicBezTo>
                    <a:pt x="822" y="348"/>
                    <a:pt x="821" y="350"/>
                    <a:pt x="819" y="352"/>
                  </a:cubicBezTo>
                  <a:cubicBezTo>
                    <a:pt x="817" y="356"/>
                    <a:pt x="814" y="361"/>
                    <a:pt x="811" y="365"/>
                  </a:cubicBezTo>
                  <a:cubicBezTo>
                    <a:pt x="811" y="365"/>
                    <a:pt x="811" y="365"/>
                    <a:pt x="810" y="365"/>
                  </a:cubicBezTo>
                  <a:cubicBezTo>
                    <a:pt x="810" y="366"/>
                    <a:pt x="810" y="366"/>
                    <a:pt x="810" y="366"/>
                  </a:cubicBezTo>
                  <a:cubicBezTo>
                    <a:pt x="809" y="367"/>
                    <a:pt x="809" y="367"/>
                    <a:pt x="808" y="368"/>
                  </a:cubicBezTo>
                  <a:cubicBezTo>
                    <a:pt x="808" y="368"/>
                    <a:pt x="807" y="369"/>
                    <a:pt x="807" y="370"/>
                  </a:cubicBezTo>
                  <a:cubicBezTo>
                    <a:pt x="806" y="371"/>
                    <a:pt x="806" y="371"/>
                    <a:pt x="805" y="372"/>
                  </a:cubicBezTo>
                  <a:cubicBezTo>
                    <a:pt x="805" y="372"/>
                    <a:pt x="804" y="373"/>
                    <a:pt x="804" y="373"/>
                  </a:cubicBezTo>
                  <a:cubicBezTo>
                    <a:pt x="804" y="373"/>
                    <a:pt x="804" y="373"/>
                    <a:pt x="804" y="373"/>
                  </a:cubicBezTo>
                  <a:cubicBezTo>
                    <a:pt x="802" y="375"/>
                    <a:pt x="801" y="377"/>
                    <a:pt x="799" y="378"/>
                  </a:cubicBezTo>
                  <a:cubicBezTo>
                    <a:pt x="795" y="382"/>
                    <a:pt x="791" y="385"/>
                    <a:pt x="786" y="388"/>
                  </a:cubicBezTo>
                  <a:cubicBezTo>
                    <a:pt x="785" y="389"/>
                    <a:pt x="784" y="390"/>
                    <a:pt x="783" y="390"/>
                  </a:cubicBezTo>
                  <a:cubicBezTo>
                    <a:pt x="783" y="390"/>
                    <a:pt x="783" y="390"/>
                    <a:pt x="782" y="390"/>
                  </a:cubicBezTo>
                  <a:cubicBezTo>
                    <a:pt x="782" y="391"/>
                    <a:pt x="781" y="391"/>
                    <a:pt x="780" y="392"/>
                  </a:cubicBezTo>
                  <a:cubicBezTo>
                    <a:pt x="777" y="394"/>
                    <a:pt x="773" y="396"/>
                    <a:pt x="769" y="397"/>
                  </a:cubicBezTo>
                  <a:cubicBezTo>
                    <a:pt x="768" y="397"/>
                    <a:pt x="768" y="397"/>
                    <a:pt x="767" y="398"/>
                  </a:cubicBezTo>
                  <a:cubicBezTo>
                    <a:pt x="767" y="398"/>
                    <a:pt x="767" y="398"/>
                    <a:pt x="767" y="398"/>
                  </a:cubicBezTo>
                  <a:cubicBezTo>
                    <a:pt x="767" y="398"/>
                    <a:pt x="766" y="398"/>
                    <a:pt x="766" y="398"/>
                  </a:cubicBezTo>
                  <a:cubicBezTo>
                    <a:pt x="757" y="402"/>
                    <a:pt x="745" y="404"/>
                    <a:pt x="732" y="404"/>
                  </a:cubicBezTo>
                  <a:cubicBezTo>
                    <a:pt x="726" y="404"/>
                    <a:pt x="720" y="404"/>
                    <a:pt x="715" y="403"/>
                  </a:cubicBezTo>
                  <a:cubicBezTo>
                    <a:pt x="712" y="403"/>
                    <a:pt x="709" y="402"/>
                    <a:pt x="707" y="402"/>
                  </a:cubicBezTo>
                  <a:cubicBezTo>
                    <a:pt x="703" y="401"/>
                    <a:pt x="700" y="400"/>
                    <a:pt x="696" y="399"/>
                  </a:cubicBezTo>
                  <a:cubicBezTo>
                    <a:pt x="696" y="399"/>
                    <a:pt x="696" y="399"/>
                    <a:pt x="695" y="399"/>
                  </a:cubicBezTo>
                  <a:cubicBezTo>
                    <a:pt x="695" y="399"/>
                    <a:pt x="694" y="399"/>
                    <a:pt x="694" y="399"/>
                  </a:cubicBezTo>
                  <a:cubicBezTo>
                    <a:pt x="693" y="398"/>
                    <a:pt x="693" y="399"/>
                    <a:pt x="693" y="398"/>
                  </a:cubicBezTo>
                  <a:cubicBezTo>
                    <a:pt x="685" y="396"/>
                    <a:pt x="678" y="394"/>
                    <a:pt x="671" y="391"/>
                  </a:cubicBezTo>
                  <a:cubicBezTo>
                    <a:pt x="670" y="390"/>
                    <a:pt x="669" y="390"/>
                    <a:pt x="668" y="389"/>
                  </a:cubicBezTo>
                  <a:cubicBezTo>
                    <a:pt x="666" y="388"/>
                    <a:pt x="665" y="388"/>
                    <a:pt x="663" y="387"/>
                  </a:cubicBezTo>
                  <a:cubicBezTo>
                    <a:pt x="663" y="387"/>
                    <a:pt x="662" y="386"/>
                    <a:pt x="662" y="386"/>
                  </a:cubicBezTo>
                  <a:cubicBezTo>
                    <a:pt x="661" y="386"/>
                    <a:pt x="660" y="385"/>
                    <a:pt x="659" y="385"/>
                  </a:cubicBezTo>
                  <a:cubicBezTo>
                    <a:pt x="658" y="384"/>
                    <a:pt x="657" y="384"/>
                    <a:pt x="656" y="383"/>
                  </a:cubicBezTo>
                  <a:cubicBezTo>
                    <a:pt x="654" y="382"/>
                    <a:pt x="653" y="381"/>
                    <a:pt x="651" y="380"/>
                  </a:cubicBezTo>
                  <a:cubicBezTo>
                    <a:pt x="651" y="380"/>
                    <a:pt x="651" y="380"/>
                    <a:pt x="650" y="380"/>
                  </a:cubicBezTo>
                  <a:cubicBezTo>
                    <a:pt x="650" y="380"/>
                    <a:pt x="649" y="379"/>
                    <a:pt x="648" y="379"/>
                  </a:cubicBezTo>
                  <a:cubicBezTo>
                    <a:pt x="648" y="378"/>
                    <a:pt x="647" y="378"/>
                    <a:pt x="647" y="378"/>
                  </a:cubicBezTo>
                  <a:cubicBezTo>
                    <a:pt x="647" y="378"/>
                    <a:pt x="646" y="378"/>
                    <a:pt x="646" y="378"/>
                  </a:cubicBezTo>
                  <a:cubicBezTo>
                    <a:pt x="646" y="377"/>
                    <a:pt x="646" y="377"/>
                    <a:pt x="645" y="377"/>
                  </a:cubicBezTo>
                  <a:cubicBezTo>
                    <a:pt x="645" y="377"/>
                    <a:pt x="645" y="377"/>
                    <a:pt x="645" y="377"/>
                  </a:cubicBezTo>
                  <a:cubicBezTo>
                    <a:pt x="644" y="377"/>
                    <a:pt x="644" y="376"/>
                    <a:pt x="644" y="376"/>
                  </a:cubicBezTo>
                  <a:cubicBezTo>
                    <a:pt x="644" y="376"/>
                    <a:pt x="643" y="376"/>
                    <a:pt x="643" y="376"/>
                  </a:cubicBezTo>
                  <a:cubicBezTo>
                    <a:pt x="643" y="376"/>
                    <a:pt x="643" y="376"/>
                    <a:pt x="643" y="376"/>
                  </a:cubicBezTo>
                  <a:cubicBezTo>
                    <a:pt x="643" y="376"/>
                    <a:pt x="643" y="375"/>
                    <a:pt x="642" y="375"/>
                  </a:cubicBezTo>
                  <a:cubicBezTo>
                    <a:pt x="642" y="375"/>
                    <a:pt x="642" y="375"/>
                    <a:pt x="642" y="375"/>
                  </a:cubicBezTo>
                  <a:cubicBezTo>
                    <a:pt x="638" y="372"/>
                    <a:pt x="634" y="370"/>
                    <a:pt x="630" y="367"/>
                  </a:cubicBezTo>
                  <a:cubicBezTo>
                    <a:pt x="628" y="366"/>
                    <a:pt x="627" y="365"/>
                    <a:pt x="626" y="364"/>
                  </a:cubicBezTo>
                  <a:cubicBezTo>
                    <a:pt x="625" y="364"/>
                    <a:pt x="625" y="363"/>
                    <a:pt x="624" y="363"/>
                  </a:cubicBezTo>
                  <a:cubicBezTo>
                    <a:pt x="624" y="363"/>
                    <a:pt x="624" y="363"/>
                    <a:pt x="624" y="363"/>
                  </a:cubicBezTo>
                  <a:cubicBezTo>
                    <a:pt x="624" y="363"/>
                    <a:pt x="624" y="363"/>
                    <a:pt x="624" y="363"/>
                  </a:cubicBezTo>
                  <a:cubicBezTo>
                    <a:pt x="624" y="362"/>
                    <a:pt x="623" y="363"/>
                    <a:pt x="623" y="362"/>
                  </a:cubicBezTo>
                  <a:cubicBezTo>
                    <a:pt x="623" y="362"/>
                    <a:pt x="623" y="362"/>
                    <a:pt x="623" y="362"/>
                  </a:cubicBezTo>
                  <a:cubicBezTo>
                    <a:pt x="623" y="362"/>
                    <a:pt x="623" y="362"/>
                    <a:pt x="623" y="362"/>
                  </a:cubicBezTo>
                  <a:cubicBezTo>
                    <a:pt x="623" y="362"/>
                    <a:pt x="623" y="362"/>
                    <a:pt x="622" y="362"/>
                  </a:cubicBezTo>
                  <a:cubicBezTo>
                    <a:pt x="622" y="361"/>
                    <a:pt x="622" y="362"/>
                    <a:pt x="622" y="361"/>
                  </a:cubicBezTo>
                  <a:cubicBezTo>
                    <a:pt x="622" y="361"/>
                    <a:pt x="622" y="361"/>
                    <a:pt x="622" y="361"/>
                  </a:cubicBezTo>
                  <a:cubicBezTo>
                    <a:pt x="622" y="361"/>
                    <a:pt x="621" y="361"/>
                    <a:pt x="621" y="361"/>
                  </a:cubicBezTo>
                  <a:cubicBezTo>
                    <a:pt x="621" y="361"/>
                    <a:pt x="621" y="361"/>
                    <a:pt x="621" y="361"/>
                  </a:cubicBezTo>
                  <a:cubicBezTo>
                    <a:pt x="621" y="360"/>
                    <a:pt x="621" y="361"/>
                    <a:pt x="621" y="360"/>
                  </a:cubicBezTo>
                  <a:cubicBezTo>
                    <a:pt x="621" y="360"/>
                    <a:pt x="620" y="360"/>
                    <a:pt x="620" y="360"/>
                  </a:cubicBezTo>
                  <a:cubicBezTo>
                    <a:pt x="620" y="360"/>
                    <a:pt x="620" y="360"/>
                    <a:pt x="620" y="360"/>
                  </a:cubicBezTo>
                  <a:cubicBezTo>
                    <a:pt x="619" y="360"/>
                    <a:pt x="619" y="359"/>
                    <a:pt x="618" y="358"/>
                  </a:cubicBezTo>
                  <a:cubicBezTo>
                    <a:pt x="618" y="358"/>
                    <a:pt x="617" y="358"/>
                    <a:pt x="617" y="357"/>
                  </a:cubicBezTo>
                  <a:cubicBezTo>
                    <a:pt x="616" y="357"/>
                    <a:pt x="616" y="356"/>
                    <a:pt x="615" y="356"/>
                  </a:cubicBezTo>
                  <a:cubicBezTo>
                    <a:pt x="615" y="356"/>
                    <a:pt x="615" y="356"/>
                    <a:pt x="615" y="356"/>
                  </a:cubicBezTo>
                  <a:cubicBezTo>
                    <a:pt x="615" y="356"/>
                    <a:pt x="615" y="356"/>
                    <a:pt x="614" y="355"/>
                  </a:cubicBezTo>
                  <a:cubicBezTo>
                    <a:pt x="614" y="355"/>
                    <a:pt x="614" y="355"/>
                    <a:pt x="614" y="355"/>
                  </a:cubicBezTo>
                  <a:cubicBezTo>
                    <a:pt x="613" y="355"/>
                    <a:pt x="613" y="354"/>
                    <a:pt x="613" y="354"/>
                  </a:cubicBezTo>
                  <a:cubicBezTo>
                    <a:pt x="612" y="354"/>
                    <a:pt x="612" y="354"/>
                    <a:pt x="612" y="354"/>
                  </a:cubicBezTo>
                  <a:cubicBezTo>
                    <a:pt x="612" y="354"/>
                    <a:pt x="612" y="353"/>
                    <a:pt x="611" y="353"/>
                  </a:cubicBezTo>
                  <a:cubicBezTo>
                    <a:pt x="607" y="349"/>
                    <a:pt x="602" y="345"/>
                    <a:pt x="598" y="341"/>
                  </a:cubicBezTo>
                  <a:cubicBezTo>
                    <a:pt x="597" y="341"/>
                    <a:pt x="597" y="340"/>
                    <a:pt x="597" y="340"/>
                  </a:cubicBezTo>
                  <a:cubicBezTo>
                    <a:pt x="596" y="340"/>
                    <a:pt x="595" y="338"/>
                    <a:pt x="594" y="338"/>
                  </a:cubicBezTo>
                  <a:cubicBezTo>
                    <a:pt x="594" y="338"/>
                    <a:pt x="594" y="338"/>
                    <a:pt x="594" y="337"/>
                  </a:cubicBezTo>
                  <a:cubicBezTo>
                    <a:pt x="591" y="335"/>
                    <a:pt x="588" y="331"/>
                    <a:pt x="585" y="328"/>
                  </a:cubicBezTo>
                  <a:cubicBezTo>
                    <a:pt x="583" y="326"/>
                    <a:pt x="581" y="324"/>
                    <a:pt x="578" y="322"/>
                  </a:cubicBezTo>
                  <a:cubicBezTo>
                    <a:pt x="578" y="322"/>
                    <a:pt x="578" y="322"/>
                    <a:pt x="578" y="322"/>
                  </a:cubicBezTo>
                  <a:cubicBezTo>
                    <a:pt x="578" y="321"/>
                    <a:pt x="577" y="321"/>
                    <a:pt x="577" y="320"/>
                  </a:cubicBezTo>
                  <a:cubicBezTo>
                    <a:pt x="576" y="319"/>
                    <a:pt x="575" y="318"/>
                    <a:pt x="574" y="317"/>
                  </a:cubicBezTo>
                  <a:cubicBezTo>
                    <a:pt x="573" y="316"/>
                    <a:pt x="572" y="315"/>
                    <a:pt x="571" y="314"/>
                  </a:cubicBezTo>
                  <a:cubicBezTo>
                    <a:pt x="571" y="313"/>
                    <a:pt x="570" y="312"/>
                    <a:pt x="569" y="311"/>
                  </a:cubicBezTo>
                  <a:cubicBezTo>
                    <a:pt x="569" y="311"/>
                    <a:pt x="568" y="311"/>
                    <a:pt x="568" y="310"/>
                  </a:cubicBezTo>
                  <a:cubicBezTo>
                    <a:pt x="568" y="310"/>
                    <a:pt x="568" y="310"/>
                    <a:pt x="568" y="310"/>
                  </a:cubicBezTo>
                  <a:cubicBezTo>
                    <a:pt x="568" y="310"/>
                    <a:pt x="568" y="310"/>
                    <a:pt x="568" y="309"/>
                  </a:cubicBezTo>
                  <a:cubicBezTo>
                    <a:pt x="567" y="309"/>
                    <a:pt x="567" y="309"/>
                    <a:pt x="567" y="309"/>
                  </a:cubicBezTo>
                  <a:cubicBezTo>
                    <a:pt x="567" y="308"/>
                    <a:pt x="566" y="308"/>
                    <a:pt x="566" y="308"/>
                  </a:cubicBezTo>
                  <a:cubicBezTo>
                    <a:pt x="566" y="307"/>
                    <a:pt x="566" y="307"/>
                    <a:pt x="566" y="307"/>
                  </a:cubicBezTo>
                  <a:cubicBezTo>
                    <a:pt x="566" y="307"/>
                    <a:pt x="565" y="307"/>
                    <a:pt x="565" y="306"/>
                  </a:cubicBezTo>
                  <a:cubicBezTo>
                    <a:pt x="563" y="304"/>
                    <a:pt x="561" y="301"/>
                    <a:pt x="559" y="298"/>
                  </a:cubicBezTo>
                  <a:cubicBezTo>
                    <a:pt x="556" y="295"/>
                    <a:pt x="553" y="292"/>
                    <a:pt x="551" y="288"/>
                  </a:cubicBezTo>
                  <a:cubicBezTo>
                    <a:pt x="545" y="281"/>
                    <a:pt x="540" y="274"/>
                    <a:pt x="535" y="26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xmlns="" id="{1A2D3F84-678F-AF48-A1BE-5E2D123B4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3" y="1747"/>
              <a:ext cx="77" cy="72"/>
            </a:xfrm>
            <a:custGeom>
              <a:avLst/>
              <a:gdLst>
                <a:gd name="T0" fmla="*/ 16 w 18"/>
                <a:gd name="T1" fmla="*/ 0 h 17"/>
                <a:gd name="T2" fmla="*/ 18 w 18"/>
                <a:gd name="T3" fmla="*/ 2 h 17"/>
                <a:gd name="T4" fmla="*/ 18 w 18"/>
                <a:gd name="T5" fmla="*/ 5 h 17"/>
                <a:gd name="T6" fmla="*/ 17 w 18"/>
                <a:gd name="T7" fmla="*/ 6 h 17"/>
                <a:gd name="T8" fmla="*/ 17 w 18"/>
                <a:gd name="T9" fmla="*/ 7 h 17"/>
                <a:gd name="T10" fmla="*/ 16 w 18"/>
                <a:gd name="T11" fmla="*/ 9 h 17"/>
                <a:gd name="T12" fmla="*/ 14 w 18"/>
                <a:gd name="T13" fmla="*/ 11 h 17"/>
                <a:gd name="T14" fmla="*/ 10 w 18"/>
                <a:gd name="T15" fmla="*/ 15 h 17"/>
                <a:gd name="T16" fmla="*/ 8 w 18"/>
                <a:gd name="T17" fmla="*/ 17 h 17"/>
                <a:gd name="T18" fmla="*/ 4 w 18"/>
                <a:gd name="T19" fmla="*/ 16 h 17"/>
                <a:gd name="T20" fmla="*/ 3 w 18"/>
                <a:gd name="T21" fmla="*/ 16 h 17"/>
                <a:gd name="T22" fmla="*/ 3 w 18"/>
                <a:gd name="T23" fmla="*/ 16 h 17"/>
                <a:gd name="T24" fmla="*/ 2 w 18"/>
                <a:gd name="T25" fmla="*/ 16 h 17"/>
                <a:gd name="T26" fmla="*/ 1 w 18"/>
                <a:gd name="T27" fmla="*/ 15 h 17"/>
                <a:gd name="T28" fmla="*/ 1 w 18"/>
                <a:gd name="T29" fmla="*/ 14 h 17"/>
                <a:gd name="T30" fmla="*/ 0 w 18"/>
                <a:gd name="T31" fmla="*/ 12 h 17"/>
                <a:gd name="T32" fmla="*/ 1 w 18"/>
                <a:gd name="T33" fmla="*/ 7 h 17"/>
                <a:gd name="T34" fmla="*/ 3 w 18"/>
                <a:gd name="T35" fmla="*/ 5 h 17"/>
                <a:gd name="T36" fmla="*/ 3 w 18"/>
                <a:gd name="T37" fmla="*/ 4 h 17"/>
                <a:gd name="T38" fmla="*/ 3 w 18"/>
                <a:gd name="T39" fmla="*/ 4 h 17"/>
                <a:gd name="T40" fmla="*/ 4 w 18"/>
                <a:gd name="T41" fmla="*/ 4 h 17"/>
                <a:gd name="T42" fmla="*/ 6 w 18"/>
                <a:gd name="T43" fmla="*/ 2 h 17"/>
                <a:gd name="T44" fmla="*/ 6 w 18"/>
                <a:gd name="T45" fmla="*/ 2 h 17"/>
                <a:gd name="T46" fmla="*/ 6 w 18"/>
                <a:gd name="T47" fmla="*/ 2 h 17"/>
                <a:gd name="T48" fmla="*/ 7 w 18"/>
                <a:gd name="T49" fmla="*/ 1 h 17"/>
                <a:gd name="T50" fmla="*/ 12 w 18"/>
                <a:gd name="T51" fmla="*/ 0 h 17"/>
                <a:gd name="T52" fmla="*/ 13 w 18"/>
                <a:gd name="T53" fmla="*/ 0 h 17"/>
                <a:gd name="T54" fmla="*/ 14 w 18"/>
                <a:gd name="T55" fmla="*/ 0 h 17"/>
                <a:gd name="T56" fmla="*/ 16 w 18"/>
                <a:gd name="T5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" h="17">
                  <a:moveTo>
                    <a:pt x="16" y="0"/>
                  </a:moveTo>
                  <a:cubicBezTo>
                    <a:pt x="17" y="1"/>
                    <a:pt x="17" y="2"/>
                    <a:pt x="18" y="2"/>
                  </a:cubicBezTo>
                  <a:cubicBezTo>
                    <a:pt x="18" y="3"/>
                    <a:pt x="18" y="4"/>
                    <a:pt x="18" y="5"/>
                  </a:cubicBezTo>
                  <a:cubicBezTo>
                    <a:pt x="18" y="5"/>
                    <a:pt x="17" y="5"/>
                    <a:pt x="17" y="6"/>
                  </a:cubicBezTo>
                  <a:cubicBezTo>
                    <a:pt x="17" y="6"/>
                    <a:pt x="17" y="7"/>
                    <a:pt x="17" y="7"/>
                  </a:cubicBezTo>
                  <a:cubicBezTo>
                    <a:pt x="17" y="8"/>
                    <a:pt x="16" y="8"/>
                    <a:pt x="16" y="9"/>
                  </a:cubicBezTo>
                  <a:cubicBezTo>
                    <a:pt x="15" y="10"/>
                    <a:pt x="15" y="11"/>
                    <a:pt x="14" y="11"/>
                  </a:cubicBezTo>
                  <a:cubicBezTo>
                    <a:pt x="13" y="13"/>
                    <a:pt x="12" y="14"/>
                    <a:pt x="10" y="15"/>
                  </a:cubicBezTo>
                  <a:cubicBezTo>
                    <a:pt x="10" y="16"/>
                    <a:pt x="9" y="16"/>
                    <a:pt x="8" y="17"/>
                  </a:cubicBezTo>
                  <a:cubicBezTo>
                    <a:pt x="6" y="16"/>
                    <a:pt x="5" y="17"/>
                    <a:pt x="4" y="16"/>
                  </a:cubicBezTo>
                  <a:cubicBezTo>
                    <a:pt x="4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2" y="16"/>
                    <a:pt x="2" y="16"/>
                  </a:cubicBezTo>
                  <a:cubicBezTo>
                    <a:pt x="2" y="16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3"/>
                    <a:pt x="0" y="13"/>
                    <a:pt x="0" y="12"/>
                  </a:cubicBezTo>
                  <a:cubicBezTo>
                    <a:pt x="0" y="11"/>
                    <a:pt x="1" y="9"/>
                    <a:pt x="1" y="7"/>
                  </a:cubicBezTo>
                  <a:cubicBezTo>
                    <a:pt x="1" y="7"/>
                    <a:pt x="2" y="6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3"/>
                    <a:pt x="5" y="3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11" y="0"/>
                    <a:pt x="12" y="0"/>
                  </a:cubicBezTo>
                  <a:cubicBezTo>
                    <a:pt x="12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1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xmlns="" id="{CDFBC249-19CD-1145-AFB1-AF66D3BDE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0" y="1881"/>
              <a:ext cx="90" cy="277"/>
            </a:xfrm>
            <a:custGeom>
              <a:avLst/>
              <a:gdLst>
                <a:gd name="T0" fmla="*/ 20 w 21"/>
                <a:gd name="T1" fmla="*/ 4 h 66"/>
                <a:gd name="T2" fmla="*/ 21 w 21"/>
                <a:gd name="T3" fmla="*/ 6 h 66"/>
                <a:gd name="T4" fmla="*/ 20 w 21"/>
                <a:gd name="T5" fmla="*/ 9 h 66"/>
                <a:gd name="T6" fmla="*/ 20 w 21"/>
                <a:gd name="T7" fmla="*/ 11 h 66"/>
                <a:gd name="T8" fmla="*/ 19 w 21"/>
                <a:gd name="T9" fmla="*/ 13 h 66"/>
                <a:gd name="T10" fmla="*/ 20 w 21"/>
                <a:gd name="T11" fmla="*/ 14 h 66"/>
                <a:gd name="T12" fmla="*/ 20 w 21"/>
                <a:gd name="T13" fmla="*/ 15 h 66"/>
                <a:gd name="T14" fmla="*/ 19 w 21"/>
                <a:gd name="T15" fmla="*/ 17 h 66"/>
                <a:gd name="T16" fmla="*/ 19 w 21"/>
                <a:gd name="T17" fmla="*/ 17 h 66"/>
                <a:gd name="T18" fmla="*/ 19 w 21"/>
                <a:gd name="T19" fmla="*/ 18 h 66"/>
                <a:gd name="T20" fmla="*/ 18 w 21"/>
                <a:gd name="T21" fmla="*/ 24 h 66"/>
                <a:gd name="T22" fmla="*/ 19 w 21"/>
                <a:gd name="T23" fmla="*/ 26 h 66"/>
                <a:gd name="T24" fmla="*/ 19 w 21"/>
                <a:gd name="T25" fmla="*/ 28 h 66"/>
                <a:gd name="T26" fmla="*/ 19 w 21"/>
                <a:gd name="T27" fmla="*/ 29 h 66"/>
                <a:gd name="T28" fmla="*/ 19 w 21"/>
                <a:gd name="T29" fmla="*/ 32 h 66"/>
                <a:gd name="T30" fmla="*/ 19 w 21"/>
                <a:gd name="T31" fmla="*/ 33 h 66"/>
                <a:gd name="T32" fmla="*/ 18 w 21"/>
                <a:gd name="T33" fmla="*/ 35 h 66"/>
                <a:gd name="T34" fmla="*/ 19 w 21"/>
                <a:gd name="T35" fmla="*/ 40 h 66"/>
                <a:gd name="T36" fmla="*/ 18 w 21"/>
                <a:gd name="T37" fmla="*/ 40 h 66"/>
                <a:gd name="T38" fmla="*/ 18 w 21"/>
                <a:gd name="T39" fmla="*/ 41 h 66"/>
                <a:gd name="T40" fmla="*/ 17 w 21"/>
                <a:gd name="T41" fmla="*/ 52 h 66"/>
                <a:gd name="T42" fmla="*/ 17 w 21"/>
                <a:gd name="T43" fmla="*/ 57 h 66"/>
                <a:gd name="T44" fmla="*/ 16 w 21"/>
                <a:gd name="T45" fmla="*/ 58 h 66"/>
                <a:gd name="T46" fmla="*/ 16 w 21"/>
                <a:gd name="T47" fmla="*/ 59 h 66"/>
                <a:gd name="T48" fmla="*/ 14 w 21"/>
                <a:gd name="T49" fmla="*/ 61 h 66"/>
                <a:gd name="T50" fmla="*/ 13 w 21"/>
                <a:gd name="T51" fmla="*/ 62 h 66"/>
                <a:gd name="T52" fmla="*/ 11 w 21"/>
                <a:gd name="T53" fmla="*/ 63 h 66"/>
                <a:gd name="T54" fmla="*/ 11 w 21"/>
                <a:gd name="T55" fmla="*/ 63 h 66"/>
                <a:gd name="T56" fmla="*/ 4 w 21"/>
                <a:gd name="T57" fmla="*/ 65 h 66"/>
                <a:gd name="T58" fmla="*/ 0 w 21"/>
                <a:gd name="T59" fmla="*/ 62 h 66"/>
                <a:gd name="T60" fmla="*/ 0 w 21"/>
                <a:gd name="T61" fmla="*/ 56 h 66"/>
                <a:gd name="T62" fmla="*/ 1 w 21"/>
                <a:gd name="T63" fmla="*/ 49 h 66"/>
                <a:gd name="T64" fmla="*/ 1 w 21"/>
                <a:gd name="T65" fmla="*/ 46 h 66"/>
                <a:gd name="T66" fmla="*/ 2 w 21"/>
                <a:gd name="T67" fmla="*/ 37 h 66"/>
                <a:gd name="T68" fmla="*/ 2 w 21"/>
                <a:gd name="T69" fmla="*/ 37 h 66"/>
                <a:gd name="T70" fmla="*/ 2 w 21"/>
                <a:gd name="T71" fmla="*/ 34 h 66"/>
                <a:gd name="T72" fmla="*/ 3 w 21"/>
                <a:gd name="T73" fmla="*/ 30 h 66"/>
                <a:gd name="T74" fmla="*/ 3 w 21"/>
                <a:gd name="T75" fmla="*/ 27 h 66"/>
                <a:gd name="T76" fmla="*/ 3 w 21"/>
                <a:gd name="T77" fmla="*/ 27 h 66"/>
                <a:gd name="T78" fmla="*/ 3 w 21"/>
                <a:gd name="T79" fmla="*/ 25 h 66"/>
                <a:gd name="T80" fmla="*/ 4 w 21"/>
                <a:gd name="T81" fmla="*/ 19 h 66"/>
                <a:gd name="T82" fmla="*/ 6 w 21"/>
                <a:gd name="T83" fmla="*/ 8 h 66"/>
                <a:gd name="T84" fmla="*/ 10 w 21"/>
                <a:gd name="T85" fmla="*/ 3 h 66"/>
                <a:gd name="T86" fmla="*/ 12 w 21"/>
                <a:gd name="T87" fmla="*/ 1 h 66"/>
                <a:gd name="T88" fmla="*/ 17 w 21"/>
                <a:gd name="T89" fmla="*/ 0 h 66"/>
                <a:gd name="T90" fmla="*/ 19 w 21"/>
                <a:gd name="T91" fmla="*/ 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" h="66">
                  <a:moveTo>
                    <a:pt x="19" y="4"/>
                  </a:moveTo>
                  <a:cubicBezTo>
                    <a:pt x="19" y="4"/>
                    <a:pt x="20" y="4"/>
                    <a:pt x="20" y="4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6"/>
                    <a:pt x="21" y="6"/>
                  </a:cubicBezTo>
                  <a:cubicBezTo>
                    <a:pt x="20" y="7"/>
                    <a:pt x="21" y="8"/>
                    <a:pt x="20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19" y="13"/>
                    <a:pt x="19" y="13"/>
                  </a:cubicBezTo>
                  <a:cubicBezTo>
                    <a:pt x="19" y="13"/>
                    <a:pt x="20" y="13"/>
                    <a:pt x="20" y="13"/>
                  </a:cubicBezTo>
                  <a:cubicBezTo>
                    <a:pt x="20" y="13"/>
                    <a:pt x="19" y="13"/>
                    <a:pt x="20" y="14"/>
                  </a:cubicBezTo>
                  <a:cubicBezTo>
                    <a:pt x="20" y="14"/>
                    <a:pt x="19" y="14"/>
                    <a:pt x="19" y="15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19" y="15"/>
                    <a:pt x="19" y="16"/>
                    <a:pt x="19" y="16"/>
                  </a:cubicBezTo>
                  <a:cubicBezTo>
                    <a:pt x="19" y="16"/>
                    <a:pt x="19" y="16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22"/>
                    <a:pt x="19" y="23"/>
                  </a:cubicBezTo>
                  <a:cubicBezTo>
                    <a:pt x="19" y="23"/>
                    <a:pt x="19" y="24"/>
                    <a:pt x="18" y="24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8"/>
                    <a:pt x="19" y="28"/>
                  </a:cubicBezTo>
                  <a:cubicBezTo>
                    <a:pt x="19" y="28"/>
                    <a:pt x="19" y="28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8" y="29"/>
                    <a:pt x="19" y="30"/>
                  </a:cubicBezTo>
                  <a:cubicBezTo>
                    <a:pt x="19" y="31"/>
                    <a:pt x="19" y="31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2"/>
                    <a:pt x="19" y="33"/>
                    <a:pt x="19" y="33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8" y="34"/>
                    <a:pt x="19" y="35"/>
                    <a:pt x="18" y="35"/>
                  </a:cubicBezTo>
                  <a:cubicBezTo>
                    <a:pt x="18" y="36"/>
                    <a:pt x="18" y="37"/>
                    <a:pt x="18" y="38"/>
                  </a:cubicBezTo>
                  <a:cubicBezTo>
                    <a:pt x="18" y="38"/>
                    <a:pt x="19" y="39"/>
                    <a:pt x="19" y="40"/>
                  </a:cubicBezTo>
                  <a:cubicBezTo>
                    <a:pt x="19" y="40"/>
                    <a:pt x="18" y="39"/>
                    <a:pt x="18" y="39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41"/>
                    <a:pt x="19" y="40"/>
                    <a:pt x="19" y="41"/>
                  </a:cubicBezTo>
                  <a:cubicBezTo>
                    <a:pt x="19" y="42"/>
                    <a:pt x="18" y="41"/>
                    <a:pt x="18" y="41"/>
                  </a:cubicBezTo>
                  <a:cubicBezTo>
                    <a:pt x="17" y="42"/>
                    <a:pt x="18" y="44"/>
                    <a:pt x="17" y="46"/>
                  </a:cubicBezTo>
                  <a:cubicBezTo>
                    <a:pt x="17" y="48"/>
                    <a:pt x="17" y="50"/>
                    <a:pt x="17" y="52"/>
                  </a:cubicBezTo>
                  <a:cubicBezTo>
                    <a:pt x="17" y="52"/>
                    <a:pt x="18" y="52"/>
                    <a:pt x="18" y="53"/>
                  </a:cubicBezTo>
                  <a:cubicBezTo>
                    <a:pt x="17" y="54"/>
                    <a:pt x="17" y="55"/>
                    <a:pt x="17" y="57"/>
                  </a:cubicBezTo>
                  <a:cubicBezTo>
                    <a:pt x="17" y="57"/>
                    <a:pt x="17" y="57"/>
                    <a:pt x="16" y="57"/>
                  </a:cubicBezTo>
                  <a:cubicBezTo>
                    <a:pt x="16" y="57"/>
                    <a:pt x="16" y="58"/>
                    <a:pt x="16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8"/>
                    <a:pt x="16" y="59"/>
                    <a:pt x="16" y="59"/>
                  </a:cubicBezTo>
                  <a:cubicBezTo>
                    <a:pt x="15" y="59"/>
                    <a:pt x="15" y="60"/>
                    <a:pt x="14" y="60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3" y="61"/>
                    <a:pt x="13" y="62"/>
                    <a:pt x="13" y="62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3" y="62"/>
                    <a:pt x="13" y="62"/>
                    <a:pt x="12" y="62"/>
                  </a:cubicBezTo>
                  <a:cubicBezTo>
                    <a:pt x="12" y="63"/>
                    <a:pt x="12" y="63"/>
                    <a:pt x="11" y="63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0" y="63"/>
                    <a:pt x="10" y="63"/>
                    <a:pt x="10" y="64"/>
                  </a:cubicBezTo>
                  <a:cubicBezTo>
                    <a:pt x="8" y="65"/>
                    <a:pt x="6" y="66"/>
                    <a:pt x="4" y="65"/>
                  </a:cubicBezTo>
                  <a:cubicBezTo>
                    <a:pt x="3" y="65"/>
                    <a:pt x="2" y="65"/>
                    <a:pt x="1" y="65"/>
                  </a:cubicBezTo>
                  <a:cubicBezTo>
                    <a:pt x="1" y="64"/>
                    <a:pt x="1" y="64"/>
                    <a:pt x="0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0"/>
                    <a:pt x="0" y="58"/>
                    <a:pt x="0" y="56"/>
                  </a:cubicBezTo>
                  <a:cubicBezTo>
                    <a:pt x="0" y="55"/>
                    <a:pt x="0" y="53"/>
                    <a:pt x="0" y="52"/>
                  </a:cubicBezTo>
                  <a:cubicBezTo>
                    <a:pt x="0" y="51"/>
                    <a:pt x="1" y="50"/>
                    <a:pt x="1" y="49"/>
                  </a:cubicBezTo>
                  <a:cubicBezTo>
                    <a:pt x="1" y="49"/>
                    <a:pt x="1" y="48"/>
                    <a:pt x="1" y="48"/>
                  </a:cubicBezTo>
                  <a:cubicBezTo>
                    <a:pt x="1" y="47"/>
                    <a:pt x="1" y="46"/>
                    <a:pt x="1" y="46"/>
                  </a:cubicBezTo>
                  <a:cubicBezTo>
                    <a:pt x="1" y="45"/>
                    <a:pt x="1" y="45"/>
                    <a:pt x="1" y="44"/>
                  </a:cubicBezTo>
                  <a:cubicBezTo>
                    <a:pt x="1" y="42"/>
                    <a:pt x="2" y="40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6"/>
                    <a:pt x="2" y="36"/>
                    <a:pt x="2" y="35"/>
                  </a:cubicBezTo>
                  <a:cubicBezTo>
                    <a:pt x="2" y="35"/>
                    <a:pt x="2" y="35"/>
                    <a:pt x="2" y="34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2" y="34"/>
                    <a:pt x="3" y="31"/>
                    <a:pt x="3" y="30"/>
                  </a:cubicBezTo>
                  <a:cubicBezTo>
                    <a:pt x="3" y="30"/>
                    <a:pt x="3" y="29"/>
                    <a:pt x="3" y="29"/>
                  </a:cubicBezTo>
                  <a:cubicBezTo>
                    <a:pt x="3" y="28"/>
                    <a:pt x="3" y="28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3" y="26"/>
                    <a:pt x="3" y="26"/>
                  </a:cubicBezTo>
                  <a:cubicBezTo>
                    <a:pt x="3" y="26"/>
                    <a:pt x="3" y="25"/>
                    <a:pt x="3" y="25"/>
                  </a:cubicBezTo>
                  <a:cubicBezTo>
                    <a:pt x="3" y="23"/>
                    <a:pt x="3" y="22"/>
                    <a:pt x="4" y="20"/>
                  </a:cubicBezTo>
                  <a:cubicBezTo>
                    <a:pt x="4" y="20"/>
                    <a:pt x="4" y="19"/>
                    <a:pt x="4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3"/>
                    <a:pt x="5" y="10"/>
                    <a:pt x="6" y="8"/>
                  </a:cubicBezTo>
                  <a:cubicBezTo>
                    <a:pt x="7" y="7"/>
                    <a:pt x="7" y="6"/>
                    <a:pt x="8" y="5"/>
                  </a:cubicBezTo>
                  <a:cubicBezTo>
                    <a:pt x="8" y="4"/>
                    <a:pt x="9" y="4"/>
                    <a:pt x="10" y="3"/>
                  </a:cubicBezTo>
                  <a:cubicBezTo>
                    <a:pt x="10" y="2"/>
                    <a:pt x="11" y="2"/>
                    <a:pt x="11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3" y="1"/>
                  </a:cubicBezTo>
                  <a:cubicBezTo>
                    <a:pt x="13" y="1"/>
                    <a:pt x="16" y="0"/>
                    <a:pt x="17" y="0"/>
                  </a:cubicBezTo>
                  <a:cubicBezTo>
                    <a:pt x="18" y="0"/>
                    <a:pt x="18" y="1"/>
                    <a:pt x="19" y="2"/>
                  </a:cubicBezTo>
                  <a:cubicBezTo>
                    <a:pt x="19" y="2"/>
                    <a:pt x="19" y="3"/>
                    <a:pt x="19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xmlns="" id="{487A0F4F-8361-D04F-84BC-B1951EB71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3" y="1982"/>
              <a:ext cx="77" cy="80"/>
            </a:xfrm>
            <a:custGeom>
              <a:avLst/>
              <a:gdLst>
                <a:gd name="T0" fmla="*/ 16 w 18"/>
                <a:gd name="T1" fmla="*/ 0 h 19"/>
                <a:gd name="T2" fmla="*/ 17 w 18"/>
                <a:gd name="T3" fmla="*/ 3 h 19"/>
                <a:gd name="T4" fmla="*/ 18 w 18"/>
                <a:gd name="T5" fmla="*/ 5 h 19"/>
                <a:gd name="T6" fmla="*/ 18 w 18"/>
                <a:gd name="T7" fmla="*/ 6 h 19"/>
                <a:gd name="T8" fmla="*/ 18 w 18"/>
                <a:gd name="T9" fmla="*/ 7 h 19"/>
                <a:gd name="T10" fmla="*/ 17 w 18"/>
                <a:gd name="T11" fmla="*/ 9 h 19"/>
                <a:gd name="T12" fmla="*/ 16 w 18"/>
                <a:gd name="T13" fmla="*/ 11 h 19"/>
                <a:gd name="T14" fmla="*/ 15 w 18"/>
                <a:gd name="T15" fmla="*/ 12 h 19"/>
                <a:gd name="T16" fmla="*/ 14 w 18"/>
                <a:gd name="T17" fmla="*/ 13 h 19"/>
                <a:gd name="T18" fmla="*/ 13 w 18"/>
                <a:gd name="T19" fmla="*/ 13 h 19"/>
                <a:gd name="T20" fmla="*/ 11 w 18"/>
                <a:gd name="T21" fmla="*/ 16 h 19"/>
                <a:gd name="T22" fmla="*/ 10 w 18"/>
                <a:gd name="T23" fmla="*/ 16 h 19"/>
                <a:gd name="T24" fmla="*/ 8 w 18"/>
                <a:gd name="T25" fmla="*/ 17 h 19"/>
                <a:gd name="T26" fmla="*/ 7 w 18"/>
                <a:gd name="T27" fmla="*/ 18 h 19"/>
                <a:gd name="T28" fmla="*/ 7 w 18"/>
                <a:gd name="T29" fmla="*/ 18 h 19"/>
                <a:gd name="T30" fmla="*/ 7 w 18"/>
                <a:gd name="T31" fmla="*/ 18 h 19"/>
                <a:gd name="T32" fmla="*/ 5 w 18"/>
                <a:gd name="T33" fmla="*/ 19 h 19"/>
                <a:gd name="T34" fmla="*/ 3 w 18"/>
                <a:gd name="T35" fmla="*/ 18 h 19"/>
                <a:gd name="T36" fmla="*/ 3 w 18"/>
                <a:gd name="T37" fmla="*/ 18 h 19"/>
                <a:gd name="T38" fmla="*/ 2 w 18"/>
                <a:gd name="T39" fmla="*/ 18 h 19"/>
                <a:gd name="T40" fmla="*/ 0 w 18"/>
                <a:gd name="T41" fmla="*/ 16 h 19"/>
                <a:gd name="T42" fmla="*/ 0 w 18"/>
                <a:gd name="T43" fmla="*/ 14 h 19"/>
                <a:gd name="T44" fmla="*/ 0 w 18"/>
                <a:gd name="T45" fmla="*/ 13 h 19"/>
                <a:gd name="T46" fmla="*/ 0 w 18"/>
                <a:gd name="T47" fmla="*/ 12 h 19"/>
                <a:gd name="T48" fmla="*/ 0 w 18"/>
                <a:gd name="T49" fmla="*/ 12 h 19"/>
                <a:gd name="T50" fmla="*/ 0 w 18"/>
                <a:gd name="T51" fmla="*/ 10 h 19"/>
                <a:gd name="T52" fmla="*/ 1 w 18"/>
                <a:gd name="T53" fmla="*/ 9 h 19"/>
                <a:gd name="T54" fmla="*/ 1 w 18"/>
                <a:gd name="T55" fmla="*/ 8 h 19"/>
                <a:gd name="T56" fmla="*/ 3 w 18"/>
                <a:gd name="T57" fmla="*/ 6 h 19"/>
                <a:gd name="T58" fmla="*/ 4 w 18"/>
                <a:gd name="T59" fmla="*/ 4 h 19"/>
                <a:gd name="T60" fmla="*/ 7 w 18"/>
                <a:gd name="T61" fmla="*/ 2 h 19"/>
                <a:gd name="T62" fmla="*/ 10 w 18"/>
                <a:gd name="T63" fmla="*/ 1 h 19"/>
                <a:gd name="T64" fmla="*/ 12 w 18"/>
                <a:gd name="T65" fmla="*/ 0 h 19"/>
                <a:gd name="T66" fmla="*/ 13 w 18"/>
                <a:gd name="T67" fmla="*/ 0 h 19"/>
                <a:gd name="T68" fmla="*/ 14 w 18"/>
                <a:gd name="T69" fmla="*/ 0 h 19"/>
                <a:gd name="T70" fmla="*/ 16 w 18"/>
                <a:gd name="T7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" h="19">
                  <a:moveTo>
                    <a:pt x="16" y="0"/>
                  </a:moveTo>
                  <a:cubicBezTo>
                    <a:pt x="16" y="1"/>
                    <a:pt x="16" y="2"/>
                    <a:pt x="17" y="3"/>
                  </a:cubicBezTo>
                  <a:cubicBezTo>
                    <a:pt x="17" y="3"/>
                    <a:pt x="18" y="4"/>
                    <a:pt x="18" y="5"/>
                  </a:cubicBezTo>
                  <a:cubicBezTo>
                    <a:pt x="18" y="5"/>
                    <a:pt x="18" y="6"/>
                    <a:pt x="18" y="6"/>
                  </a:cubicBezTo>
                  <a:cubicBezTo>
                    <a:pt x="17" y="7"/>
                    <a:pt x="17" y="7"/>
                    <a:pt x="18" y="7"/>
                  </a:cubicBezTo>
                  <a:cubicBezTo>
                    <a:pt x="17" y="8"/>
                    <a:pt x="17" y="8"/>
                    <a:pt x="17" y="9"/>
                  </a:cubicBezTo>
                  <a:cubicBezTo>
                    <a:pt x="16" y="9"/>
                    <a:pt x="16" y="10"/>
                    <a:pt x="16" y="11"/>
                  </a:cubicBezTo>
                  <a:cubicBezTo>
                    <a:pt x="15" y="11"/>
                    <a:pt x="15" y="12"/>
                    <a:pt x="15" y="12"/>
                  </a:cubicBezTo>
                  <a:cubicBezTo>
                    <a:pt x="15" y="12"/>
                    <a:pt x="15" y="12"/>
                    <a:pt x="14" y="13"/>
                  </a:cubicBezTo>
                  <a:cubicBezTo>
                    <a:pt x="14" y="13"/>
                    <a:pt x="14" y="13"/>
                    <a:pt x="13" y="13"/>
                  </a:cubicBezTo>
                  <a:cubicBezTo>
                    <a:pt x="13" y="14"/>
                    <a:pt x="11" y="15"/>
                    <a:pt x="11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9" y="17"/>
                    <a:pt x="8" y="17"/>
                  </a:cubicBezTo>
                  <a:cubicBezTo>
                    <a:pt x="8" y="17"/>
                    <a:pt x="8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8"/>
                    <a:pt x="6" y="18"/>
                    <a:pt x="5" y="19"/>
                  </a:cubicBezTo>
                  <a:cubicBezTo>
                    <a:pt x="4" y="19"/>
                    <a:pt x="4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7"/>
                    <a:pt x="1" y="16"/>
                    <a:pt x="0" y="16"/>
                  </a:cubicBezTo>
                  <a:cubicBezTo>
                    <a:pt x="0" y="15"/>
                    <a:pt x="0" y="15"/>
                    <a:pt x="0" y="14"/>
                  </a:cubicBezTo>
                  <a:cubicBezTo>
                    <a:pt x="0" y="14"/>
                    <a:pt x="0" y="13"/>
                    <a:pt x="0" y="13"/>
                  </a:cubicBezTo>
                  <a:cubicBezTo>
                    <a:pt x="0" y="13"/>
                    <a:pt x="0" y="13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0"/>
                  </a:cubicBezTo>
                  <a:cubicBezTo>
                    <a:pt x="1" y="10"/>
                    <a:pt x="1" y="9"/>
                    <a:pt x="1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7"/>
                    <a:pt x="2" y="7"/>
                    <a:pt x="3" y="6"/>
                  </a:cubicBezTo>
                  <a:cubicBezTo>
                    <a:pt x="3" y="5"/>
                    <a:pt x="4" y="5"/>
                    <a:pt x="4" y="4"/>
                  </a:cubicBezTo>
                  <a:cubicBezTo>
                    <a:pt x="5" y="4"/>
                    <a:pt x="6" y="3"/>
                    <a:pt x="7" y="2"/>
                  </a:cubicBezTo>
                  <a:cubicBezTo>
                    <a:pt x="8" y="2"/>
                    <a:pt x="9" y="1"/>
                    <a:pt x="10" y="1"/>
                  </a:cubicBezTo>
                  <a:cubicBezTo>
                    <a:pt x="10" y="0"/>
                    <a:pt x="11" y="0"/>
                    <a:pt x="12" y="0"/>
                  </a:cubicBezTo>
                  <a:cubicBezTo>
                    <a:pt x="12" y="0"/>
                    <a:pt x="12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xmlns="" id="{E2D58F94-219E-7C4E-B441-72026CFC2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5" y="2003"/>
              <a:ext cx="56" cy="59"/>
            </a:xfrm>
            <a:custGeom>
              <a:avLst/>
              <a:gdLst>
                <a:gd name="T0" fmla="*/ 6 w 13"/>
                <a:gd name="T1" fmla="*/ 0 h 14"/>
                <a:gd name="T2" fmla="*/ 11 w 13"/>
                <a:gd name="T3" fmla="*/ 2 h 14"/>
                <a:gd name="T4" fmla="*/ 13 w 13"/>
                <a:gd name="T5" fmla="*/ 7 h 14"/>
                <a:gd name="T6" fmla="*/ 5 w 13"/>
                <a:gd name="T7" fmla="*/ 13 h 14"/>
                <a:gd name="T8" fmla="*/ 3 w 13"/>
                <a:gd name="T9" fmla="*/ 12 h 14"/>
                <a:gd name="T10" fmla="*/ 2 w 13"/>
                <a:gd name="T11" fmla="*/ 11 h 14"/>
                <a:gd name="T12" fmla="*/ 2 w 13"/>
                <a:gd name="T13" fmla="*/ 11 h 14"/>
                <a:gd name="T14" fmla="*/ 1 w 13"/>
                <a:gd name="T15" fmla="*/ 10 h 14"/>
                <a:gd name="T16" fmla="*/ 1 w 13"/>
                <a:gd name="T17" fmla="*/ 9 h 14"/>
                <a:gd name="T18" fmla="*/ 2 w 13"/>
                <a:gd name="T19" fmla="*/ 2 h 14"/>
                <a:gd name="T20" fmla="*/ 3 w 13"/>
                <a:gd name="T21" fmla="*/ 2 h 14"/>
                <a:gd name="T22" fmla="*/ 3 w 13"/>
                <a:gd name="T23" fmla="*/ 1 h 14"/>
                <a:gd name="T24" fmla="*/ 6 w 13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" h="14">
                  <a:moveTo>
                    <a:pt x="6" y="0"/>
                  </a:moveTo>
                  <a:cubicBezTo>
                    <a:pt x="8" y="0"/>
                    <a:pt x="10" y="1"/>
                    <a:pt x="11" y="2"/>
                  </a:cubicBezTo>
                  <a:cubicBezTo>
                    <a:pt x="12" y="3"/>
                    <a:pt x="13" y="5"/>
                    <a:pt x="13" y="7"/>
                  </a:cubicBezTo>
                  <a:cubicBezTo>
                    <a:pt x="13" y="11"/>
                    <a:pt x="9" y="14"/>
                    <a:pt x="5" y="13"/>
                  </a:cubicBezTo>
                  <a:cubicBezTo>
                    <a:pt x="4" y="12"/>
                    <a:pt x="4" y="12"/>
                    <a:pt x="3" y="12"/>
                  </a:cubicBezTo>
                  <a:cubicBezTo>
                    <a:pt x="3" y="12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7"/>
                    <a:pt x="1" y="4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xmlns="" id="{A37CF13E-70CF-AC47-BEF4-368A0D5608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29" y="2007"/>
              <a:ext cx="171" cy="239"/>
            </a:xfrm>
            <a:custGeom>
              <a:avLst/>
              <a:gdLst>
                <a:gd name="T0" fmla="*/ 15 w 40"/>
                <a:gd name="T1" fmla="*/ 27 h 57"/>
                <a:gd name="T2" fmla="*/ 15 w 40"/>
                <a:gd name="T3" fmla="*/ 28 h 57"/>
                <a:gd name="T4" fmla="*/ 12 w 40"/>
                <a:gd name="T5" fmla="*/ 32 h 57"/>
                <a:gd name="T6" fmla="*/ 11 w 40"/>
                <a:gd name="T7" fmla="*/ 39 h 57"/>
                <a:gd name="T8" fmla="*/ 15 w 40"/>
                <a:gd name="T9" fmla="*/ 46 h 57"/>
                <a:gd name="T10" fmla="*/ 24 w 40"/>
                <a:gd name="T11" fmla="*/ 46 h 57"/>
                <a:gd name="T12" fmla="*/ 27 w 40"/>
                <a:gd name="T13" fmla="*/ 43 h 57"/>
                <a:gd name="T14" fmla="*/ 28 w 40"/>
                <a:gd name="T15" fmla="*/ 43 h 57"/>
                <a:gd name="T16" fmla="*/ 28 w 40"/>
                <a:gd name="T17" fmla="*/ 33 h 57"/>
                <a:gd name="T18" fmla="*/ 28 w 40"/>
                <a:gd name="T19" fmla="*/ 31 h 57"/>
                <a:gd name="T20" fmla="*/ 27 w 40"/>
                <a:gd name="T21" fmla="*/ 30 h 57"/>
                <a:gd name="T22" fmla="*/ 27 w 40"/>
                <a:gd name="T23" fmla="*/ 30 h 57"/>
                <a:gd name="T24" fmla="*/ 27 w 40"/>
                <a:gd name="T25" fmla="*/ 29 h 57"/>
                <a:gd name="T26" fmla="*/ 25 w 40"/>
                <a:gd name="T27" fmla="*/ 28 h 57"/>
                <a:gd name="T28" fmla="*/ 22 w 40"/>
                <a:gd name="T29" fmla="*/ 26 h 57"/>
                <a:gd name="T30" fmla="*/ 18 w 40"/>
                <a:gd name="T31" fmla="*/ 26 h 57"/>
                <a:gd name="T32" fmla="*/ 15 w 40"/>
                <a:gd name="T33" fmla="*/ 27 h 57"/>
                <a:gd name="T34" fmla="*/ 39 w 40"/>
                <a:gd name="T35" fmla="*/ 55 h 57"/>
                <a:gd name="T36" fmla="*/ 34 w 40"/>
                <a:gd name="T37" fmla="*/ 56 h 57"/>
                <a:gd name="T38" fmla="*/ 30 w 40"/>
                <a:gd name="T39" fmla="*/ 55 h 57"/>
                <a:gd name="T40" fmla="*/ 29 w 40"/>
                <a:gd name="T41" fmla="*/ 52 h 57"/>
                <a:gd name="T42" fmla="*/ 28 w 40"/>
                <a:gd name="T43" fmla="*/ 52 h 57"/>
                <a:gd name="T44" fmla="*/ 26 w 40"/>
                <a:gd name="T45" fmla="*/ 54 h 57"/>
                <a:gd name="T46" fmla="*/ 26 w 40"/>
                <a:gd name="T47" fmla="*/ 55 h 57"/>
                <a:gd name="T48" fmla="*/ 17 w 40"/>
                <a:gd name="T49" fmla="*/ 56 h 57"/>
                <a:gd name="T50" fmla="*/ 10 w 40"/>
                <a:gd name="T51" fmla="*/ 54 h 57"/>
                <a:gd name="T52" fmla="*/ 8 w 40"/>
                <a:gd name="T53" fmla="*/ 53 h 57"/>
                <a:gd name="T54" fmla="*/ 7 w 40"/>
                <a:gd name="T55" fmla="*/ 52 h 57"/>
                <a:gd name="T56" fmla="*/ 6 w 40"/>
                <a:gd name="T57" fmla="*/ 52 h 57"/>
                <a:gd name="T58" fmla="*/ 5 w 40"/>
                <a:gd name="T59" fmla="*/ 51 h 57"/>
                <a:gd name="T60" fmla="*/ 5 w 40"/>
                <a:gd name="T61" fmla="*/ 50 h 57"/>
                <a:gd name="T62" fmla="*/ 4 w 40"/>
                <a:gd name="T63" fmla="*/ 48 h 57"/>
                <a:gd name="T64" fmla="*/ 0 w 40"/>
                <a:gd name="T65" fmla="*/ 35 h 57"/>
                <a:gd name="T66" fmla="*/ 3 w 40"/>
                <a:gd name="T67" fmla="*/ 26 h 57"/>
                <a:gd name="T68" fmla="*/ 3 w 40"/>
                <a:gd name="T69" fmla="*/ 26 h 57"/>
                <a:gd name="T70" fmla="*/ 4 w 40"/>
                <a:gd name="T71" fmla="*/ 25 h 57"/>
                <a:gd name="T72" fmla="*/ 4 w 40"/>
                <a:gd name="T73" fmla="*/ 24 h 57"/>
                <a:gd name="T74" fmla="*/ 5 w 40"/>
                <a:gd name="T75" fmla="*/ 23 h 57"/>
                <a:gd name="T76" fmla="*/ 5 w 40"/>
                <a:gd name="T77" fmla="*/ 23 h 57"/>
                <a:gd name="T78" fmla="*/ 6 w 40"/>
                <a:gd name="T79" fmla="*/ 22 h 57"/>
                <a:gd name="T80" fmla="*/ 9 w 40"/>
                <a:gd name="T81" fmla="*/ 20 h 57"/>
                <a:gd name="T82" fmla="*/ 9 w 40"/>
                <a:gd name="T83" fmla="*/ 19 h 57"/>
                <a:gd name="T84" fmla="*/ 11 w 40"/>
                <a:gd name="T85" fmla="*/ 19 h 57"/>
                <a:gd name="T86" fmla="*/ 20 w 40"/>
                <a:gd name="T87" fmla="*/ 17 h 57"/>
                <a:gd name="T88" fmla="*/ 23 w 40"/>
                <a:gd name="T89" fmla="*/ 18 h 57"/>
                <a:gd name="T90" fmla="*/ 25 w 40"/>
                <a:gd name="T91" fmla="*/ 18 h 57"/>
                <a:gd name="T92" fmla="*/ 26 w 40"/>
                <a:gd name="T93" fmla="*/ 18 h 57"/>
                <a:gd name="T94" fmla="*/ 26 w 40"/>
                <a:gd name="T95" fmla="*/ 19 h 57"/>
                <a:gd name="T96" fmla="*/ 29 w 40"/>
                <a:gd name="T97" fmla="*/ 21 h 57"/>
                <a:gd name="T98" fmla="*/ 29 w 40"/>
                <a:gd name="T99" fmla="*/ 1 h 57"/>
                <a:gd name="T100" fmla="*/ 35 w 40"/>
                <a:gd name="T101" fmla="*/ 0 h 57"/>
                <a:gd name="T102" fmla="*/ 38 w 40"/>
                <a:gd name="T103" fmla="*/ 1 h 57"/>
                <a:gd name="T104" fmla="*/ 39 w 40"/>
                <a:gd name="T105" fmla="*/ 6 h 57"/>
                <a:gd name="T106" fmla="*/ 39 w 40"/>
                <a:gd name="T107" fmla="*/ 25 h 57"/>
                <a:gd name="T108" fmla="*/ 39 w 40"/>
                <a:gd name="T109" fmla="*/ 51 h 57"/>
                <a:gd name="T110" fmla="*/ 39 w 40"/>
                <a:gd name="T111" fmla="*/ 5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0" h="57">
                  <a:moveTo>
                    <a:pt x="15" y="27"/>
                  </a:moveTo>
                  <a:cubicBezTo>
                    <a:pt x="15" y="27"/>
                    <a:pt x="15" y="28"/>
                    <a:pt x="15" y="28"/>
                  </a:cubicBezTo>
                  <a:cubicBezTo>
                    <a:pt x="13" y="29"/>
                    <a:pt x="12" y="30"/>
                    <a:pt x="12" y="32"/>
                  </a:cubicBezTo>
                  <a:cubicBezTo>
                    <a:pt x="11" y="33"/>
                    <a:pt x="10" y="36"/>
                    <a:pt x="11" y="39"/>
                  </a:cubicBezTo>
                  <a:cubicBezTo>
                    <a:pt x="11" y="42"/>
                    <a:pt x="13" y="45"/>
                    <a:pt x="15" y="46"/>
                  </a:cubicBezTo>
                  <a:cubicBezTo>
                    <a:pt x="18" y="48"/>
                    <a:pt x="22" y="48"/>
                    <a:pt x="24" y="46"/>
                  </a:cubicBezTo>
                  <a:cubicBezTo>
                    <a:pt x="25" y="46"/>
                    <a:pt x="27" y="44"/>
                    <a:pt x="27" y="43"/>
                  </a:cubicBezTo>
                  <a:cubicBezTo>
                    <a:pt x="27" y="43"/>
                    <a:pt x="28" y="43"/>
                    <a:pt x="28" y="43"/>
                  </a:cubicBezTo>
                  <a:cubicBezTo>
                    <a:pt x="29" y="40"/>
                    <a:pt x="29" y="36"/>
                    <a:pt x="28" y="33"/>
                  </a:cubicBezTo>
                  <a:cubicBezTo>
                    <a:pt x="28" y="32"/>
                    <a:pt x="28" y="31"/>
                    <a:pt x="28" y="31"/>
                  </a:cubicBezTo>
                  <a:cubicBezTo>
                    <a:pt x="28" y="31"/>
                    <a:pt x="28" y="31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6" y="28"/>
                    <a:pt x="26" y="28"/>
                    <a:pt x="25" y="28"/>
                  </a:cubicBezTo>
                  <a:cubicBezTo>
                    <a:pt x="24" y="27"/>
                    <a:pt x="23" y="26"/>
                    <a:pt x="22" y="26"/>
                  </a:cubicBezTo>
                  <a:cubicBezTo>
                    <a:pt x="21" y="26"/>
                    <a:pt x="19" y="26"/>
                    <a:pt x="18" y="26"/>
                  </a:cubicBezTo>
                  <a:cubicBezTo>
                    <a:pt x="17" y="27"/>
                    <a:pt x="16" y="27"/>
                    <a:pt x="15" y="27"/>
                  </a:cubicBezTo>
                  <a:moveTo>
                    <a:pt x="39" y="55"/>
                  </a:moveTo>
                  <a:cubicBezTo>
                    <a:pt x="38" y="56"/>
                    <a:pt x="36" y="56"/>
                    <a:pt x="34" y="56"/>
                  </a:cubicBezTo>
                  <a:cubicBezTo>
                    <a:pt x="33" y="56"/>
                    <a:pt x="31" y="56"/>
                    <a:pt x="30" y="55"/>
                  </a:cubicBezTo>
                  <a:cubicBezTo>
                    <a:pt x="29" y="54"/>
                    <a:pt x="29" y="53"/>
                    <a:pt x="29" y="52"/>
                  </a:cubicBezTo>
                  <a:cubicBezTo>
                    <a:pt x="29" y="51"/>
                    <a:pt x="29" y="52"/>
                    <a:pt x="28" y="52"/>
                  </a:cubicBezTo>
                  <a:cubicBezTo>
                    <a:pt x="28" y="53"/>
                    <a:pt x="27" y="54"/>
                    <a:pt x="26" y="54"/>
                  </a:cubicBezTo>
                  <a:cubicBezTo>
                    <a:pt x="26" y="54"/>
                    <a:pt x="26" y="54"/>
                    <a:pt x="26" y="55"/>
                  </a:cubicBezTo>
                  <a:cubicBezTo>
                    <a:pt x="24" y="56"/>
                    <a:pt x="20" y="57"/>
                    <a:pt x="17" y="56"/>
                  </a:cubicBezTo>
                  <a:cubicBezTo>
                    <a:pt x="14" y="56"/>
                    <a:pt x="12" y="55"/>
                    <a:pt x="10" y="54"/>
                  </a:cubicBezTo>
                  <a:cubicBezTo>
                    <a:pt x="9" y="54"/>
                    <a:pt x="9" y="54"/>
                    <a:pt x="8" y="53"/>
                  </a:cubicBezTo>
                  <a:cubicBezTo>
                    <a:pt x="8" y="53"/>
                    <a:pt x="7" y="53"/>
                    <a:pt x="7" y="52"/>
                  </a:cubicBezTo>
                  <a:cubicBezTo>
                    <a:pt x="7" y="52"/>
                    <a:pt x="6" y="52"/>
                    <a:pt x="6" y="52"/>
                  </a:cubicBezTo>
                  <a:cubicBezTo>
                    <a:pt x="6" y="51"/>
                    <a:pt x="6" y="51"/>
                    <a:pt x="5" y="51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49"/>
                    <a:pt x="4" y="48"/>
                  </a:cubicBezTo>
                  <a:cubicBezTo>
                    <a:pt x="1" y="45"/>
                    <a:pt x="0" y="40"/>
                    <a:pt x="0" y="35"/>
                  </a:cubicBezTo>
                  <a:cubicBezTo>
                    <a:pt x="1" y="32"/>
                    <a:pt x="2" y="29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5"/>
                    <a:pt x="3" y="25"/>
                    <a:pt x="4" y="25"/>
                  </a:cubicBezTo>
                  <a:cubicBezTo>
                    <a:pt x="4" y="25"/>
                    <a:pt x="4" y="25"/>
                    <a:pt x="4" y="24"/>
                  </a:cubicBezTo>
                  <a:cubicBezTo>
                    <a:pt x="4" y="24"/>
                    <a:pt x="5" y="24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7" y="21"/>
                    <a:pt x="8" y="20"/>
                    <a:pt x="9" y="20"/>
                  </a:cubicBezTo>
                  <a:cubicBezTo>
                    <a:pt x="9" y="20"/>
                    <a:pt x="9" y="20"/>
                    <a:pt x="9" y="19"/>
                  </a:cubicBezTo>
                  <a:cubicBezTo>
                    <a:pt x="10" y="19"/>
                    <a:pt x="10" y="19"/>
                    <a:pt x="11" y="19"/>
                  </a:cubicBezTo>
                  <a:cubicBezTo>
                    <a:pt x="13" y="18"/>
                    <a:pt x="16" y="17"/>
                    <a:pt x="20" y="17"/>
                  </a:cubicBezTo>
                  <a:cubicBezTo>
                    <a:pt x="21" y="17"/>
                    <a:pt x="22" y="17"/>
                    <a:pt x="23" y="18"/>
                  </a:cubicBezTo>
                  <a:cubicBezTo>
                    <a:pt x="24" y="18"/>
                    <a:pt x="24" y="18"/>
                    <a:pt x="25" y="18"/>
                  </a:cubicBezTo>
                  <a:cubicBezTo>
                    <a:pt x="25" y="18"/>
                    <a:pt x="25" y="18"/>
                    <a:pt x="26" y="18"/>
                  </a:cubicBezTo>
                  <a:cubicBezTo>
                    <a:pt x="26" y="18"/>
                    <a:pt x="26" y="19"/>
                    <a:pt x="26" y="19"/>
                  </a:cubicBezTo>
                  <a:cubicBezTo>
                    <a:pt x="27" y="19"/>
                    <a:pt x="28" y="20"/>
                    <a:pt x="29" y="21"/>
                  </a:cubicBezTo>
                  <a:cubicBezTo>
                    <a:pt x="29" y="15"/>
                    <a:pt x="29" y="8"/>
                    <a:pt x="29" y="1"/>
                  </a:cubicBezTo>
                  <a:cubicBezTo>
                    <a:pt x="30" y="0"/>
                    <a:pt x="32" y="0"/>
                    <a:pt x="35" y="0"/>
                  </a:cubicBezTo>
                  <a:cubicBezTo>
                    <a:pt x="36" y="0"/>
                    <a:pt x="38" y="0"/>
                    <a:pt x="38" y="1"/>
                  </a:cubicBezTo>
                  <a:cubicBezTo>
                    <a:pt x="39" y="2"/>
                    <a:pt x="39" y="4"/>
                    <a:pt x="39" y="6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35"/>
                    <a:pt x="39" y="43"/>
                    <a:pt x="39" y="51"/>
                  </a:cubicBezTo>
                  <a:cubicBezTo>
                    <a:pt x="39" y="52"/>
                    <a:pt x="40" y="54"/>
                    <a:pt x="39" y="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xmlns="" id="{923D935A-55AE-E141-8C8A-91A96AEC93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49" y="2074"/>
              <a:ext cx="162" cy="172"/>
            </a:xfrm>
            <a:custGeom>
              <a:avLst/>
              <a:gdLst>
                <a:gd name="T0" fmla="*/ 19 w 38"/>
                <a:gd name="T1" fmla="*/ 9 h 41"/>
                <a:gd name="T2" fmla="*/ 11 w 38"/>
                <a:gd name="T3" fmla="*/ 16 h 41"/>
                <a:gd name="T4" fmla="*/ 27 w 38"/>
                <a:gd name="T5" fmla="*/ 16 h 41"/>
                <a:gd name="T6" fmla="*/ 19 w 38"/>
                <a:gd name="T7" fmla="*/ 9 h 41"/>
                <a:gd name="T8" fmla="*/ 10 w 38"/>
                <a:gd name="T9" fmla="*/ 23 h 41"/>
                <a:gd name="T10" fmla="*/ 13 w 38"/>
                <a:gd name="T11" fmla="*/ 30 h 41"/>
                <a:gd name="T12" fmla="*/ 16 w 38"/>
                <a:gd name="T13" fmla="*/ 31 h 41"/>
                <a:gd name="T14" fmla="*/ 24 w 38"/>
                <a:gd name="T15" fmla="*/ 31 h 41"/>
                <a:gd name="T16" fmla="*/ 27 w 38"/>
                <a:gd name="T17" fmla="*/ 29 h 41"/>
                <a:gd name="T18" fmla="*/ 29 w 38"/>
                <a:gd name="T19" fmla="*/ 27 h 41"/>
                <a:gd name="T20" fmla="*/ 33 w 38"/>
                <a:gd name="T21" fmla="*/ 28 h 41"/>
                <a:gd name="T22" fmla="*/ 35 w 38"/>
                <a:gd name="T23" fmla="*/ 28 h 41"/>
                <a:gd name="T24" fmla="*/ 34 w 38"/>
                <a:gd name="T25" fmla="*/ 34 h 41"/>
                <a:gd name="T26" fmla="*/ 21 w 38"/>
                <a:gd name="T27" fmla="*/ 41 h 41"/>
                <a:gd name="T28" fmla="*/ 9 w 38"/>
                <a:gd name="T29" fmla="*/ 37 h 41"/>
                <a:gd name="T30" fmla="*/ 0 w 38"/>
                <a:gd name="T31" fmla="*/ 21 h 41"/>
                <a:gd name="T32" fmla="*/ 1 w 38"/>
                <a:gd name="T33" fmla="*/ 16 h 41"/>
                <a:gd name="T34" fmla="*/ 2 w 38"/>
                <a:gd name="T35" fmla="*/ 13 h 41"/>
                <a:gd name="T36" fmla="*/ 2 w 38"/>
                <a:gd name="T37" fmla="*/ 11 h 41"/>
                <a:gd name="T38" fmla="*/ 3 w 38"/>
                <a:gd name="T39" fmla="*/ 10 h 41"/>
                <a:gd name="T40" fmla="*/ 4 w 38"/>
                <a:gd name="T41" fmla="*/ 8 h 41"/>
                <a:gd name="T42" fmla="*/ 5 w 38"/>
                <a:gd name="T43" fmla="*/ 8 h 41"/>
                <a:gd name="T44" fmla="*/ 5 w 38"/>
                <a:gd name="T45" fmla="*/ 7 h 41"/>
                <a:gd name="T46" fmla="*/ 8 w 38"/>
                <a:gd name="T47" fmla="*/ 4 h 41"/>
                <a:gd name="T48" fmla="*/ 24 w 38"/>
                <a:gd name="T49" fmla="*/ 1 h 41"/>
                <a:gd name="T50" fmla="*/ 25 w 38"/>
                <a:gd name="T51" fmla="*/ 1 h 41"/>
                <a:gd name="T52" fmla="*/ 26 w 38"/>
                <a:gd name="T53" fmla="*/ 2 h 41"/>
                <a:gd name="T54" fmla="*/ 29 w 38"/>
                <a:gd name="T55" fmla="*/ 3 h 41"/>
                <a:gd name="T56" fmla="*/ 30 w 38"/>
                <a:gd name="T57" fmla="*/ 4 h 41"/>
                <a:gd name="T58" fmla="*/ 31 w 38"/>
                <a:gd name="T59" fmla="*/ 5 h 41"/>
                <a:gd name="T60" fmla="*/ 34 w 38"/>
                <a:gd name="T61" fmla="*/ 8 h 41"/>
                <a:gd name="T62" fmla="*/ 36 w 38"/>
                <a:gd name="T63" fmla="*/ 11 h 41"/>
                <a:gd name="T64" fmla="*/ 37 w 38"/>
                <a:gd name="T65" fmla="*/ 20 h 41"/>
                <a:gd name="T66" fmla="*/ 37 w 38"/>
                <a:gd name="T67" fmla="*/ 22 h 41"/>
                <a:gd name="T68" fmla="*/ 34 w 38"/>
                <a:gd name="T69" fmla="*/ 23 h 41"/>
                <a:gd name="T70" fmla="*/ 10 w 38"/>
                <a:gd name="T71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8" h="41">
                  <a:moveTo>
                    <a:pt x="19" y="9"/>
                  </a:moveTo>
                  <a:cubicBezTo>
                    <a:pt x="14" y="9"/>
                    <a:pt x="11" y="12"/>
                    <a:pt x="11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2"/>
                    <a:pt x="23" y="9"/>
                    <a:pt x="19" y="9"/>
                  </a:cubicBezTo>
                  <a:moveTo>
                    <a:pt x="10" y="23"/>
                  </a:moveTo>
                  <a:cubicBezTo>
                    <a:pt x="10" y="26"/>
                    <a:pt x="12" y="28"/>
                    <a:pt x="13" y="30"/>
                  </a:cubicBezTo>
                  <a:cubicBezTo>
                    <a:pt x="14" y="30"/>
                    <a:pt x="15" y="31"/>
                    <a:pt x="16" y="31"/>
                  </a:cubicBezTo>
                  <a:cubicBezTo>
                    <a:pt x="18" y="32"/>
                    <a:pt x="22" y="32"/>
                    <a:pt x="24" y="31"/>
                  </a:cubicBezTo>
                  <a:cubicBezTo>
                    <a:pt x="25" y="31"/>
                    <a:pt x="26" y="30"/>
                    <a:pt x="27" y="29"/>
                  </a:cubicBezTo>
                  <a:cubicBezTo>
                    <a:pt x="27" y="28"/>
                    <a:pt x="28" y="27"/>
                    <a:pt x="29" y="27"/>
                  </a:cubicBezTo>
                  <a:cubicBezTo>
                    <a:pt x="30" y="26"/>
                    <a:pt x="32" y="27"/>
                    <a:pt x="33" y="28"/>
                  </a:cubicBezTo>
                  <a:cubicBezTo>
                    <a:pt x="34" y="28"/>
                    <a:pt x="35" y="28"/>
                    <a:pt x="35" y="28"/>
                  </a:cubicBezTo>
                  <a:cubicBezTo>
                    <a:pt x="38" y="30"/>
                    <a:pt x="35" y="33"/>
                    <a:pt x="34" y="34"/>
                  </a:cubicBezTo>
                  <a:cubicBezTo>
                    <a:pt x="31" y="38"/>
                    <a:pt x="27" y="40"/>
                    <a:pt x="21" y="41"/>
                  </a:cubicBezTo>
                  <a:cubicBezTo>
                    <a:pt x="16" y="41"/>
                    <a:pt x="12" y="39"/>
                    <a:pt x="9" y="37"/>
                  </a:cubicBezTo>
                  <a:cubicBezTo>
                    <a:pt x="4" y="34"/>
                    <a:pt x="0" y="29"/>
                    <a:pt x="0" y="21"/>
                  </a:cubicBezTo>
                  <a:cubicBezTo>
                    <a:pt x="0" y="19"/>
                    <a:pt x="1" y="17"/>
                    <a:pt x="1" y="16"/>
                  </a:cubicBezTo>
                  <a:cubicBezTo>
                    <a:pt x="1" y="15"/>
                    <a:pt x="1" y="14"/>
                    <a:pt x="2" y="13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11"/>
                    <a:pt x="3" y="11"/>
                    <a:pt x="3" y="10"/>
                  </a:cubicBezTo>
                  <a:cubicBezTo>
                    <a:pt x="3" y="9"/>
                    <a:pt x="4" y="9"/>
                    <a:pt x="4" y="8"/>
                  </a:cubicBezTo>
                  <a:cubicBezTo>
                    <a:pt x="4" y="8"/>
                    <a:pt x="5" y="8"/>
                    <a:pt x="5" y="8"/>
                  </a:cubicBezTo>
                  <a:cubicBezTo>
                    <a:pt x="5" y="8"/>
                    <a:pt x="5" y="7"/>
                    <a:pt x="5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12" y="1"/>
                    <a:pt x="18" y="0"/>
                    <a:pt x="24" y="1"/>
                  </a:cubicBezTo>
                  <a:cubicBezTo>
                    <a:pt x="24" y="1"/>
                    <a:pt x="24" y="1"/>
                    <a:pt x="25" y="1"/>
                  </a:cubicBezTo>
                  <a:cubicBezTo>
                    <a:pt x="25" y="1"/>
                    <a:pt x="26" y="2"/>
                    <a:pt x="26" y="2"/>
                  </a:cubicBezTo>
                  <a:cubicBezTo>
                    <a:pt x="27" y="2"/>
                    <a:pt x="28" y="3"/>
                    <a:pt x="29" y="3"/>
                  </a:cubicBezTo>
                  <a:cubicBezTo>
                    <a:pt x="29" y="3"/>
                    <a:pt x="29" y="4"/>
                    <a:pt x="30" y="4"/>
                  </a:cubicBezTo>
                  <a:cubicBezTo>
                    <a:pt x="30" y="4"/>
                    <a:pt x="31" y="4"/>
                    <a:pt x="31" y="5"/>
                  </a:cubicBezTo>
                  <a:cubicBezTo>
                    <a:pt x="32" y="6"/>
                    <a:pt x="33" y="7"/>
                    <a:pt x="34" y="8"/>
                  </a:cubicBezTo>
                  <a:cubicBezTo>
                    <a:pt x="35" y="9"/>
                    <a:pt x="35" y="10"/>
                    <a:pt x="36" y="11"/>
                  </a:cubicBezTo>
                  <a:cubicBezTo>
                    <a:pt x="37" y="13"/>
                    <a:pt x="38" y="16"/>
                    <a:pt x="37" y="20"/>
                  </a:cubicBezTo>
                  <a:cubicBezTo>
                    <a:pt x="37" y="21"/>
                    <a:pt x="37" y="22"/>
                    <a:pt x="37" y="22"/>
                  </a:cubicBezTo>
                  <a:cubicBezTo>
                    <a:pt x="37" y="23"/>
                    <a:pt x="36" y="23"/>
                    <a:pt x="34" y="23"/>
                  </a:cubicBezTo>
                  <a:cubicBezTo>
                    <a:pt x="26" y="24"/>
                    <a:pt x="18" y="23"/>
                    <a:pt x="10" y="2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xmlns="" id="{F646AFB9-B5C4-4747-8E09-0ED1DA46C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0" y="2074"/>
              <a:ext cx="252" cy="168"/>
            </a:xfrm>
            <a:custGeom>
              <a:avLst/>
              <a:gdLst>
                <a:gd name="T0" fmla="*/ 32 w 59"/>
                <a:gd name="T1" fmla="*/ 7 h 40"/>
                <a:gd name="T2" fmla="*/ 33 w 59"/>
                <a:gd name="T3" fmla="*/ 6 h 40"/>
                <a:gd name="T4" fmla="*/ 34 w 59"/>
                <a:gd name="T5" fmla="*/ 5 h 40"/>
                <a:gd name="T6" fmla="*/ 35 w 59"/>
                <a:gd name="T7" fmla="*/ 4 h 40"/>
                <a:gd name="T8" fmla="*/ 36 w 59"/>
                <a:gd name="T9" fmla="*/ 3 h 40"/>
                <a:gd name="T10" fmla="*/ 37 w 59"/>
                <a:gd name="T11" fmla="*/ 3 h 40"/>
                <a:gd name="T12" fmla="*/ 37 w 59"/>
                <a:gd name="T13" fmla="*/ 2 h 40"/>
                <a:gd name="T14" fmla="*/ 51 w 59"/>
                <a:gd name="T15" fmla="*/ 2 h 40"/>
                <a:gd name="T16" fmla="*/ 52 w 59"/>
                <a:gd name="T17" fmla="*/ 3 h 40"/>
                <a:gd name="T18" fmla="*/ 53 w 59"/>
                <a:gd name="T19" fmla="*/ 4 h 40"/>
                <a:gd name="T20" fmla="*/ 54 w 59"/>
                <a:gd name="T21" fmla="*/ 5 h 40"/>
                <a:gd name="T22" fmla="*/ 55 w 59"/>
                <a:gd name="T23" fmla="*/ 5 h 40"/>
                <a:gd name="T24" fmla="*/ 56 w 59"/>
                <a:gd name="T25" fmla="*/ 7 h 40"/>
                <a:gd name="T26" fmla="*/ 58 w 59"/>
                <a:gd name="T27" fmla="*/ 30 h 40"/>
                <a:gd name="T28" fmla="*/ 57 w 59"/>
                <a:gd name="T29" fmla="*/ 39 h 40"/>
                <a:gd name="T30" fmla="*/ 51 w 59"/>
                <a:gd name="T31" fmla="*/ 40 h 40"/>
                <a:gd name="T32" fmla="*/ 50 w 59"/>
                <a:gd name="T33" fmla="*/ 39 h 40"/>
                <a:gd name="T34" fmla="*/ 49 w 59"/>
                <a:gd name="T35" fmla="*/ 39 h 40"/>
                <a:gd name="T36" fmla="*/ 48 w 59"/>
                <a:gd name="T37" fmla="*/ 28 h 40"/>
                <a:gd name="T38" fmla="*/ 47 w 59"/>
                <a:gd name="T39" fmla="*/ 13 h 40"/>
                <a:gd name="T40" fmla="*/ 39 w 59"/>
                <a:gd name="T41" fmla="*/ 11 h 40"/>
                <a:gd name="T42" fmla="*/ 36 w 59"/>
                <a:gd name="T43" fmla="*/ 13 h 40"/>
                <a:gd name="T44" fmla="*/ 35 w 59"/>
                <a:gd name="T45" fmla="*/ 14 h 40"/>
                <a:gd name="T46" fmla="*/ 35 w 59"/>
                <a:gd name="T47" fmla="*/ 28 h 40"/>
                <a:gd name="T48" fmla="*/ 34 w 59"/>
                <a:gd name="T49" fmla="*/ 39 h 40"/>
                <a:gd name="T50" fmla="*/ 30 w 59"/>
                <a:gd name="T51" fmla="*/ 40 h 40"/>
                <a:gd name="T52" fmla="*/ 25 w 59"/>
                <a:gd name="T53" fmla="*/ 39 h 40"/>
                <a:gd name="T54" fmla="*/ 24 w 59"/>
                <a:gd name="T55" fmla="*/ 28 h 40"/>
                <a:gd name="T56" fmla="*/ 24 w 59"/>
                <a:gd name="T57" fmla="*/ 22 h 40"/>
                <a:gd name="T58" fmla="*/ 24 w 59"/>
                <a:gd name="T59" fmla="*/ 13 h 40"/>
                <a:gd name="T60" fmla="*/ 15 w 59"/>
                <a:gd name="T61" fmla="*/ 11 h 40"/>
                <a:gd name="T62" fmla="*/ 11 w 59"/>
                <a:gd name="T63" fmla="*/ 14 h 40"/>
                <a:gd name="T64" fmla="*/ 11 w 59"/>
                <a:gd name="T65" fmla="*/ 16 h 40"/>
                <a:gd name="T66" fmla="*/ 11 w 59"/>
                <a:gd name="T67" fmla="*/ 28 h 40"/>
                <a:gd name="T68" fmla="*/ 11 w 59"/>
                <a:gd name="T69" fmla="*/ 34 h 40"/>
                <a:gd name="T70" fmla="*/ 10 w 59"/>
                <a:gd name="T71" fmla="*/ 39 h 40"/>
                <a:gd name="T72" fmla="*/ 3 w 59"/>
                <a:gd name="T73" fmla="*/ 40 h 40"/>
                <a:gd name="T74" fmla="*/ 2 w 59"/>
                <a:gd name="T75" fmla="*/ 39 h 40"/>
                <a:gd name="T76" fmla="*/ 1 w 59"/>
                <a:gd name="T77" fmla="*/ 39 h 40"/>
                <a:gd name="T78" fmla="*/ 1 w 59"/>
                <a:gd name="T79" fmla="*/ 30 h 40"/>
                <a:gd name="T80" fmla="*/ 1 w 59"/>
                <a:gd name="T81" fmla="*/ 12 h 40"/>
                <a:gd name="T82" fmla="*/ 1 w 59"/>
                <a:gd name="T83" fmla="*/ 3 h 40"/>
                <a:gd name="T84" fmla="*/ 5 w 59"/>
                <a:gd name="T85" fmla="*/ 2 h 40"/>
                <a:gd name="T86" fmla="*/ 9 w 59"/>
                <a:gd name="T87" fmla="*/ 2 h 40"/>
                <a:gd name="T88" fmla="*/ 10 w 59"/>
                <a:gd name="T89" fmla="*/ 6 h 40"/>
                <a:gd name="T90" fmla="*/ 11 w 59"/>
                <a:gd name="T91" fmla="*/ 6 h 40"/>
                <a:gd name="T92" fmla="*/ 20 w 59"/>
                <a:gd name="T93" fmla="*/ 1 h 40"/>
                <a:gd name="T94" fmla="*/ 32 w 59"/>
                <a:gd name="T95" fmla="*/ 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9" h="40">
                  <a:moveTo>
                    <a:pt x="32" y="7"/>
                  </a:moveTo>
                  <a:cubicBezTo>
                    <a:pt x="33" y="7"/>
                    <a:pt x="33" y="6"/>
                    <a:pt x="33" y="6"/>
                  </a:cubicBezTo>
                  <a:cubicBezTo>
                    <a:pt x="33" y="6"/>
                    <a:pt x="34" y="6"/>
                    <a:pt x="34" y="5"/>
                  </a:cubicBezTo>
                  <a:cubicBezTo>
                    <a:pt x="34" y="5"/>
                    <a:pt x="35" y="5"/>
                    <a:pt x="35" y="4"/>
                  </a:cubicBezTo>
                  <a:cubicBezTo>
                    <a:pt x="35" y="4"/>
                    <a:pt x="36" y="3"/>
                    <a:pt x="36" y="3"/>
                  </a:cubicBezTo>
                  <a:cubicBezTo>
                    <a:pt x="36" y="3"/>
                    <a:pt x="36" y="3"/>
                    <a:pt x="37" y="3"/>
                  </a:cubicBezTo>
                  <a:cubicBezTo>
                    <a:pt x="37" y="3"/>
                    <a:pt x="37" y="2"/>
                    <a:pt x="37" y="2"/>
                  </a:cubicBezTo>
                  <a:cubicBezTo>
                    <a:pt x="41" y="1"/>
                    <a:pt x="47" y="0"/>
                    <a:pt x="51" y="2"/>
                  </a:cubicBezTo>
                  <a:cubicBezTo>
                    <a:pt x="51" y="2"/>
                    <a:pt x="52" y="3"/>
                    <a:pt x="52" y="3"/>
                  </a:cubicBezTo>
                  <a:cubicBezTo>
                    <a:pt x="52" y="3"/>
                    <a:pt x="53" y="3"/>
                    <a:pt x="53" y="4"/>
                  </a:cubicBezTo>
                  <a:cubicBezTo>
                    <a:pt x="54" y="4"/>
                    <a:pt x="54" y="4"/>
                    <a:pt x="54" y="5"/>
                  </a:cubicBezTo>
                  <a:cubicBezTo>
                    <a:pt x="55" y="5"/>
                    <a:pt x="54" y="5"/>
                    <a:pt x="55" y="5"/>
                  </a:cubicBezTo>
                  <a:cubicBezTo>
                    <a:pt x="55" y="6"/>
                    <a:pt x="56" y="6"/>
                    <a:pt x="56" y="7"/>
                  </a:cubicBezTo>
                  <a:cubicBezTo>
                    <a:pt x="59" y="12"/>
                    <a:pt x="58" y="22"/>
                    <a:pt x="58" y="30"/>
                  </a:cubicBezTo>
                  <a:cubicBezTo>
                    <a:pt x="58" y="33"/>
                    <a:pt x="59" y="38"/>
                    <a:pt x="57" y="39"/>
                  </a:cubicBezTo>
                  <a:cubicBezTo>
                    <a:pt x="56" y="40"/>
                    <a:pt x="53" y="40"/>
                    <a:pt x="51" y="40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7" y="38"/>
                    <a:pt x="48" y="31"/>
                    <a:pt x="48" y="28"/>
                  </a:cubicBezTo>
                  <a:cubicBezTo>
                    <a:pt x="48" y="23"/>
                    <a:pt x="49" y="16"/>
                    <a:pt x="47" y="13"/>
                  </a:cubicBezTo>
                  <a:cubicBezTo>
                    <a:pt x="46" y="11"/>
                    <a:pt x="42" y="9"/>
                    <a:pt x="39" y="11"/>
                  </a:cubicBezTo>
                  <a:cubicBezTo>
                    <a:pt x="38" y="11"/>
                    <a:pt x="36" y="12"/>
                    <a:pt x="36" y="13"/>
                  </a:cubicBezTo>
                  <a:cubicBezTo>
                    <a:pt x="36" y="14"/>
                    <a:pt x="35" y="14"/>
                    <a:pt x="35" y="14"/>
                  </a:cubicBezTo>
                  <a:cubicBezTo>
                    <a:pt x="34" y="17"/>
                    <a:pt x="35" y="24"/>
                    <a:pt x="35" y="28"/>
                  </a:cubicBezTo>
                  <a:cubicBezTo>
                    <a:pt x="35" y="30"/>
                    <a:pt x="35" y="38"/>
                    <a:pt x="34" y="39"/>
                  </a:cubicBezTo>
                  <a:cubicBezTo>
                    <a:pt x="33" y="40"/>
                    <a:pt x="32" y="40"/>
                    <a:pt x="30" y="40"/>
                  </a:cubicBezTo>
                  <a:cubicBezTo>
                    <a:pt x="28" y="40"/>
                    <a:pt x="26" y="40"/>
                    <a:pt x="25" y="39"/>
                  </a:cubicBezTo>
                  <a:cubicBezTo>
                    <a:pt x="24" y="38"/>
                    <a:pt x="24" y="32"/>
                    <a:pt x="24" y="28"/>
                  </a:cubicBezTo>
                  <a:cubicBezTo>
                    <a:pt x="24" y="26"/>
                    <a:pt x="24" y="24"/>
                    <a:pt x="24" y="22"/>
                  </a:cubicBezTo>
                  <a:cubicBezTo>
                    <a:pt x="24" y="18"/>
                    <a:pt x="25" y="15"/>
                    <a:pt x="24" y="13"/>
                  </a:cubicBezTo>
                  <a:cubicBezTo>
                    <a:pt x="22" y="11"/>
                    <a:pt x="19" y="9"/>
                    <a:pt x="15" y="11"/>
                  </a:cubicBezTo>
                  <a:cubicBezTo>
                    <a:pt x="14" y="11"/>
                    <a:pt x="12" y="12"/>
                    <a:pt x="11" y="14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9"/>
                    <a:pt x="11" y="24"/>
                    <a:pt x="11" y="28"/>
                  </a:cubicBezTo>
                  <a:cubicBezTo>
                    <a:pt x="11" y="29"/>
                    <a:pt x="11" y="32"/>
                    <a:pt x="11" y="34"/>
                  </a:cubicBezTo>
                  <a:cubicBezTo>
                    <a:pt x="11" y="36"/>
                    <a:pt x="11" y="38"/>
                    <a:pt x="10" y="39"/>
                  </a:cubicBezTo>
                  <a:cubicBezTo>
                    <a:pt x="10" y="40"/>
                    <a:pt x="6" y="40"/>
                    <a:pt x="3" y="40"/>
                  </a:cubicBezTo>
                  <a:cubicBezTo>
                    <a:pt x="3" y="39"/>
                    <a:pt x="3" y="39"/>
                    <a:pt x="2" y="39"/>
                  </a:cubicBezTo>
                  <a:cubicBezTo>
                    <a:pt x="2" y="39"/>
                    <a:pt x="1" y="39"/>
                    <a:pt x="1" y="39"/>
                  </a:cubicBezTo>
                  <a:cubicBezTo>
                    <a:pt x="0" y="38"/>
                    <a:pt x="1" y="33"/>
                    <a:pt x="1" y="30"/>
                  </a:cubicBezTo>
                  <a:cubicBezTo>
                    <a:pt x="1" y="24"/>
                    <a:pt x="1" y="18"/>
                    <a:pt x="1" y="12"/>
                  </a:cubicBezTo>
                  <a:cubicBezTo>
                    <a:pt x="1" y="9"/>
                    <a:pt x="0" y="4"/>
                    <a:pt x="1" y="3"/>
                  </a:cubicBezTo>
                  <a:cubicBezTo>
                    <a:pt x="2" y="2"/>
                    <a:pt x="3" y="2"/>
                    <a:pt x="5" y="2"/>
                  </a:cubicBezTo>
                  <a:cubicBezTo>
                    <a:pt x="6" y="2"/>
                    <a:pt x="8" y="2"/>
                    <a:pt x="9" y="2"/>
                  </a:cubicBezTo>
                  <a:cubicBezTo>
                    <a:pt x="10" y="3"/>
                    <a:pt x="11" y="4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3" y="3"/>
                    <a:pt x="16" y="1"/>
                    <a:pt x="20" y="1"/>
                  </a:cubicBezTo>
                  <a:cubicBezTo>
                    <a:pt x="26" y="0"/>
                    <a:pt x="31" y="3"/>
                    <a:pt x="32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xmlns="" id="{9A9E711A-2F59-4E44-B816-19A5BC1FB9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2" y="2074"/>
              <a:ext cx="167" cy="172"/>
            </a:xfrm>
            <a:custGeom>
              <a:avLst/>
              <a:gdLst>
                <a:gd name="T0" fmla="*/ 14 w 39"/>
                <a:gd name="T1" fmla="*/ 12 h 41"/>
                <a:gd name="T2" fmla="*/ 13 w 39"/>
                <a:gd name="T3" fmla="*/ 13 h 41"/>
                <a:gd name="T4" fmla="*/ 11 w 39"/>
                <a:gd name="T5" fmla="*/ 17 h 41"/>
                <a:gd name="T6" fmla="*/ 10 w 39"/>
                <a:gd name="T7" fmla="*/ 19 h 41"/>
                <a:gd name="T8" fmla="*/ 13 w 39"/>
                <a:gd name="T9" fmla="*/ 28 h 41"/>
                <a:gd name="T10" fmla="*/ 15 w 39"/>
                <a:gd name="T11" fmla="*/ 30 h 41"/>
                <a:gd name="T12" fmla="*/ 18 w 39"/>
                <a:gd name="T13" fmla="*/ 31 h 41"/>
                <a:gd name="T14" fmla="*/ 22 w 39"/>
                <a:gd name="T15" fmla="*/ 31 h 41"/>
                <a:gd name="T16" fmla="*/ 23 w 39"/>
                <a:gd name="T17" fmla="*/ 31 h 41"/>
                <a:gd name="T18" fmla="*/ 27 w 39"/>
                <a:gd name="T19" fmla="*/ 27 h 41"/>
                <a:gd name="T20" fmla="*/ 29 w 39"/>
                <a:gd name="T21" fmla="*/ 21 h 41"/>
                <a:gd name="T22" fmla="*/ 27 w 39"/>
                <a:gd name="T23" fmla="*/ 14 h 41"/>
                <a:gd name="T24" fmla="*/ 25 w 39"/>
                <a:gd name="T25" fmla="*/ 12 h 41"/>
                <a:gd name="T26" fmla="*/ 23 w 39"/>
                <a:gd name="T27" fmla="*/ 11 h 41"/>
                <a:gd name="T28" fmla="*/ 22 w 39"/>
                <a:gd name="T29" fmla="*/ 10 h 41"/>
                <a:gd name="T30" fmla="*/ 18 w 39"/>
                <a:gd name="T31" fmla="*/ 10 h 41"/>
                <a:gd name="T32" fmla="*/ 18 w 39"/>
                <a:gd name="T33" fmla="*/ 10 h 41"/>
                <a:gd name="T34" fmla="*/ 14 w 39"/>
                <a:gd name="T35" fmla="*/ 12 h 41"/>
                <a:gd name="T36" fmla="*/ 29 w 39"/>
                <a:gd name="T37" fmla="*/ 5 h 41"/>
                <a:gd name="T38" fmla="*/ 29 w 39"/>
                <a:gd name="T39" fmla="*/ 2 h 41"/>
                <a:gd name="T40" fmla="*/ 34 w 39"/>
                <a:gd name="T41" fmla="*/ 2 h 41"/>
                <a:gd name="T42" fmla="*/ 38 w 39"/>
                <a:gd name="T43" fmla="*/ 3 h 41"/>
                <a:gd name="T44" fmla="*/ 39 w 39"/>
                <a:gd name="T45" fmla="*/ 11 h 41"/>
                <a:gd name="T46" fmla="*/ 39 w 39"/>
                <a:gd name="T47" fmla="*/ 21 h 41"/>
                <a:gd name="T48" fmla="*/ 39 w 39"/>
                <a:gd name="T49" fmla="*/ 39 h 41"/>
                <a:gd name="T50" fmla="*/ 34 w 39"/>
                <a:gd name="T51" fmla="*/ 40 h 41"/>
                <a:gd name="T52" fmla="*/ 29 w 39"/>
                <a:gd name="T53" fmla="*/ 39 h 41"/>
                <a:gd name="T54" fmla="*/ 29 w 39"/>
                <a:gd name="T55" fmla="*/ 36 h 41"/>
                <a:gd name="T56" fmla="*/ 29 w 39"/>
                <a:gd name="T57" fmla="*/ 36 h 41"/>
                <a:gd name="T58" fmla="*/ 27 w 39"/>
                <a:gd name="T59" fmla="*/ 37 h 41"/>
                <a:gd name="T60" fmla="*/ 24 w 39"/>
                <a:gd name="T61" fmla="*/ 40 h 41"/>
                <a:gd name="T62" fmla="*/ 16 w 39"/>
                <a:gd name="T63" fmla="*/ 40 h 41"/>
                <a:gd name="T64" fmla="*/ 9 w 39"/>
                <a:gd name="T65" fmla="*/ 38 h 41"/>
                <a:gd name="T66" fmla="*/ 4 w 39"/>
                <a:gd name="T67" fmla="*/ 34 h 41"/>
                <a:gd name="T68" fmla="*/ 4 w 39"/>
                <a:gd name="T69" fmla="*/ 33 h 41"/>
                <a:gd name="T70" fmla="*/ 3 w 39"/>
                <a:gd name="T71" fmla="*/ 32 h 41"/>
                <a:gd name="T72" fmla="*/ 1 w 39"/>
                <a:gd name="T73" fmla="*/ 29 h 41"/>
                <a:gd name="T74" fmla="*/ 0 w 39"/>
                <a:gd name="T75" fmla="*/ 19 h 41"/>
                <a:gd name="T76" fmla="*/ 4 w 39"/>
                <a:gd name="T77" fmla="*/ 8 h 41"/>
                <a:gd name="T78" fmla="*/ 6 w 39"/>
                <a:gd name="T79" fmla="*/ 6 h 41"/>
                <a:gd name="T80" fmla="*/ 9 w 39"/>
                <a:gd name="T81" fmla="*/ 3 h 41"/>
                <a:gd name="T82" fmla="*/ 16 w 39"/>
                <a:gd name="T83" fmla="*/ 1 h 41"/>
                <a:gd name="T84" fmla="*/ 29 w 39"/>
                <a:gd name="T85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" h="41">
                  <a:moveTo>
                    <a:pt x="14" y="12"/>
                  </a:moveTo>
                  <a:cubicBezTo>
                    <a:pt x="13" y="12"/>
                    <a:pt x="13" y="13"/>
                    <a:pt x="13" y="13"/>
                  </a:cubicBezTo>
                  <a:cubicBezTo>
                    <a:pt x="12" y="14"/>
                    <a:pt x="11" y="15"/>
                    <a:pt x="11" y="17"/>
                  </a:cubicBezTo>
                  <a:cubicBezTo>
                    <a:pt x="11" y="18"/>
                    <a:pt x="10" y="18"/>
                    <a:pt x="10" y="19"/>
                  </a:cubicBezTo>
                  <a:cubicBezTo>
                    <a:pt x="10" y="23"/>
                    <a:pt x="11" y="26"/>
                    <a:pt x="13" y="28"/>
                  </a:cubicBezTo>
                  <a:cubicBezTo>
                    <a:pt x="14" y="29"/>
                    <a:pt x="14" y="30"/>
                    <a:pt x="15" y="30"/>
                  </a:cubicBezTo>
                  <a:cubicBezTo>
                    <a:pt x="16" y="31"/>
                    <a:pt x="17" y="31"/>
                    <a:pt x="18" y="31"/>
                  </a:cubicBezTo>
                  <a:cubicBezTo>
                    <a:pt x="19" y="31"/>
                    <a:pt x="21" y="31"/>
                    <a:pt x="22" y="31"/>
                  </a:cubicBezTo>
                  <a:cubicBezTo>
                    <a:pt x="22" y="31"/>
                    <a:pt x="23" y="31"/>
                    <a:pt x="23" y="31"/>
                  </a:cubicBezTo>
                  <a:cubicBezTo>
                    <a:pt x="25" y="30"/>
                    <a:pt x="27" y="28"/>
                    <a:pt x="27" y="27"/>
                  </a:cubicBezTo>
                  <a:cubicBezTo>
                    <a:pt x="28" y="25"/>
                    <a:pt x="29" y="23"/>
                    <a:pt x="29" y="21"/>
                  </a:cubicBezTo>
                  <a:cubicBezTo>
                    <a:pt x="29" y="18"/>
                    <a:pt x="28" y="16"/>
                    <a:pt x="27" y="14"/>
                  </a:cubicBezTo>
                  <a:cubicBezTo>
                    <a:pt x="26" y="13"/>
                    <a:pt x="26" y="13"/>
                    <a:pt x="25" y="12"/>
                  </a:cubicBezTo>
                  <a:cubicBezTo>
                    <a:pt x="24" y="11"/>
                    <a:pt x="24" y="11"/>
                    <a:pt x="23" y="11"/>
                  </a:cubicBezTo>
                  <a:cubicBezTo>
                    <a:pt x="23" y="11"/>
                    <a:pt x="22" y="10"/>
                    <a:pt x="22" y="10"/>
                  </a:cubicBezTo>
                  <a:cubicBezTo>
                    <a:pt x="21" y="10"/>
                    <a:pt x="19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6" y="11"/>
                    <a:pt x="15" y="11"/>
                    <a:pt x="14" y="12"/>
                  </a:cubicBezTo>
                  <a:moveTo>
                    <a:pt x="29" y="5"/>
                  </a:moveTo>
                  <a:cubicBezTo>
                    <a:pt x="29" y="4"/>
                    <a:pt x="29" y="3"/>
                    <a:pt x="29" y="2"/>
                  </a:cubicBezTo>
                  <a:cubicBezTo>
                    <a:pt x="30" y="2"/>
                    <a:pt x="32" y="2"/>
                    <a:pt x="34" y="2"/>
                  </a:cubicBezTo>
                  <a:cubicBezTo>
                    <a:pt x="36" y="2"/>
                    <a:pt x="37" y="2"/>
                    <a:pt x="38" y="3"/>
                  </a:cubicBezTo>
                  <a:cubicBezTo>
                    <a:pt x="39" y="4"/>
                    <a:pt x="39" y="9"/>
                    <a:pt x="39" y="1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8"/>
                    <a:pt x="39" y="34"/>
                    <a:pt x="39" y="39"/>
                  </a:cubicBezTo>
                  <a:cubicBezTo>
                    <a:pt x="38" y="40"/>
                    <a:pt x="36" y="40"/>
                    <a:pt x="34" y="40"/>
                  </a:cubicBezTo>
                  <a:cubicBezTo>
                    <a:pt x="32" y="40"/>
                    <a:pt x="30" y="40"/>
                    <a:pt x="29" y="39"/>
                  </a:cubicBezTo>
                  <a:cubicBezTo>
                    <a:pt x="29" y="38"/>
                    <a:pt x="29" y="37"/>
                    <a:pt x="29" y="36"/>
                  </a:cubicBezTo>
                  <a:cubicBezTo>
                    <a:pt x="29" y="35"/>
                    <a:pt x="29" y="36"/>
                    <a:pt x="29" y="36"/>
                  </a:cubicBezTo>
                  <a:cubicBezTo>
                    <a:pt x="28" y="36"/>
                    <a:pt x="28" y="37"/>
                    <a:pt x="27" y="37"/>
                  </a:cubicBezTo>
                  <a:cubicBezTo>
                    <a:pt x="26" y="38"/>
                    <a:pt x="25" y="39"/>
                    <a:pt x="24" y="40"/>
                  </a:cubicBezTo>
                  <a:cubicBezTo>
                    <a:pt x="22" y="40"/>
                    <a:pt x="19" y="41"/>
                    <a:pt x="16" y="40"/>
                  </a:cubicBezTo>
                  <a:cubicBezTo>
                    <a:pt x="14" y="40"/>
                    <a:pt x="11" y="39"/>
                    <a:pt x="9" y="38"/>
                  </a:cubicBezTo>
                  <a:cubicBezTo>
                    <a:pt x="7" y="37"/>
                    <a:pt x="5" y="35"/>
                    <a:pt x="4" y="34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3" y="33"/>
                    <a:pt x="3" y="32"/>
                    <a:pt x="3" y="32"/>
                  </a:cubicBezTo>
                  <a:cubicBezTo>
                    <a:pt x="3" y="32"/>
                    <a:pt x="2" y="30"/>
                    <a:pt x="1" y="29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5"/>
                    <a:pt x="2" y="11"/>
                    <a:pt x="4" y="8"/>
                  </a:cubicBezTo>
                  <a:cubicBezTo>
                    <a:pt x="4" y="7"/>
                    <a:pt x="5" y="7"/>
                    <a:pt x="6" y="6"/>
                  </a:cubicBezTo>
                  <a:cubicBezTo>
                    <a:pt x="7" y="5"/>
                    <a:pt x="8" y="4"/>
                    <a:pt x="9" y="3"/>
                  </a:cubicBezTo>
                  <a:cubicBezTo>
                    <a:pt x="11" y="2"/>
                    <a:pt x="14" y="1"/>
                    <a:pt x="16" y="1"/>
                  </a:cubicBezTo>
                  <a:cubicBezTo>
                    <a:pt x="22" y="0"/>
                    <a:pt x="26" y="2"/>
                    <a:pt x="29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xmlns="" id="{0B2A74D9-64CA-1545-9900-B1D58294C1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0" y="2082"/>
              <a:ext cx="47" cy="160"/>
            </a:xfrm>
            <a:custGeom>
              <a:avLst/>
              <a:gdLst>
                <a:gd name="T0" fmla="*/ 2 w 11"/>
                <a:gd name="T1" fmla="*/ 0 h 38"/>
                <a:gd name="T2" fmla="*/ 9 w 11"/>
                <a:gd name="T3" fmla="*/ 0 h 38"/>
                <a:gd name="T4" fmla="*/ 11 w 11"/>
                <a:gd name="T5" fmla="*/ 1 h 38"/>
                <a:gd name="T6" fmla="*/ 11 w 11"/>
                <a:gd name="T7" fmla="*/ 10 h 38"/>
                <a:gd name="T8" fmla="*/ 11 w 11"/>
                <a:gd name="T9" fmla="*/ 33 h 38"/>
                <a:gd name="T10" fmla="*/ 11 w 11"/>
                <a:gd name="T11" fmla="*/ 36 h 38"/>
                <a:gd name="T12" fmla="*/ 6 w 11"/>
                <a:gd name="T13" fmla="*/ 38 h 38"/>
                <a:gd name="T14" fmla="*/ 1 w 11"/>
                <a:gd name="T15" fmla="*/ 37 h 38"/>
                <a:gd name="T16" fmla="*/ 1 w 11"/>
                <a:gd name="T17" fmla="*/ 28 h 38"/>
                <a:gd name="T18" fmla="*/ 1 w 11"/>
                <a:gd name="T19" fmla="*/ 10 h 38"/>
                <a:gd name="T20" fmla="*/ 1 w 11"/>
                <a:gd name="T21" fmla="*/ 1 h 38"/>
                <a:gd name="T22" fmla="*/ 2 w 11"/>
                <a:gd name="T2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38">
                  <a:moveTo>
                    <a:pt x="2" y="0"/>
                  </a:moveTo>
                  <a:cubicBezTo>
                    <a:pt x="3" y="0"/>
                    <a:pt x="8" y="0"/>
                    <a:pt x="9" y="0"/>
                  </a:cubicBezTo>
                  <a:cubicBezTo>
                    <a:pt x="10" y="0"/>
                    <a:pt x="10" y="0"/>
                    <a:pt x="11" y="1"/>
                  </a:cubicBezTo>
                  <a:cubicBezTo>
                    <a:pt x="11" y="2"/>
                    <a:pt x="11" y="7"/>
                    <a:pt x="11" y="10"/>
                  </a:cubicBezTo>
                  <a:cubicBezTo>
                    <a:pt x="11" y="18"/>
                    <a:pt x="11" y="24"/>
                    <a:pt x="11" y="33"/>
                  </a:cubicBezTo>
                  <a:cubicBezTo>
                    <a:pt x="11" y="34"/>
                    <a:pt x="11" y="35"/>
                    <a:pt x="11" y="36"/>
                  </a:cubicBezTo>
                  <a:cubicBezTo>
                    <a:pt x="10" y="38"/>
                    <a:pt x="8" y="38"/>
                    <a:pt x="6" y="38"/>
                  </a:cubicBezTo>
                  <a:cubicBezTo>
                    <a:pt x="4" y="38"/>
                    <a:pt x="2" y="38"/>
                    <a:pt x="1" y="37"/>
                  </a:cubicBezTo>
                  <a:cubicBezTo>
                    <a:pt x="0" y="36"/>
                    <a:pt x="1" y="30"/>
                    <a:pt x="1" y="28"/>
                  </a:cubicBezTo>
                  <a:cubicBezTo>
                    <a:pt x="1" y="23"/>
                    <a:pt x="1" y="14"/>
                    <a:pt x="1" y="10"/>
                  </a:cubicBezTo>
                  <a:cubicBezTo>
                    <a:pt x="1" y="8"/>
                    <a:pt x="0" y="2"/>
                    <a:pt x="1" y="1"/>
                  </a:cubicBezTo>
                  <a:cubicBezTo>
                    <a:pt x="1" y="1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xmlns="" id="{A99FF18B-837B-B24B-9F76-B5D9A168A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1" y="2145"/>
              <a:ext cx="99" cy="302"/>
            </a:xfrm>
            <a:custGeom>
              <a:avLst/>
              <a:gdLst>
                <a:gd name="T0" fmla="*/ 21 w 23"/>
                <a:gd name="T1" fmla="*/ 7 h 72"/>
                <a:gd name="T2" fmla="*/ 22 w 23"/>
                <a:gd name="T3" fmla="*/ 14 h 72"/>
                <a:gd name="T4" fmla="*/ 21 w 23"/>
                <a:gd name="T5" fmla="*/ 17 h 72"/>
                <a:gd name="T6" fmla="*/ 21 w 23"/>
                <a:gd name="T7" fmla="*/ 19 h 72"/>
                <a:gd name="T8" fmla="*/ 21 w 23"/>
                <a:gd name="T9" fmla="*/ 21 h 72"/>
                <a:gd name="T10" fmla="*/ 20 w 23"/>
                <a:gd name="T11" fmla="*/ 24 h 72"/>
                <a:gd name="T12" fmla="*/ 20 w 23"/>
                <a:gd name="T13" fmla="*/ 31 h 72"/>
                <a:gd name="T14" fmla="*/ 19 w 23"/>
                <a:gd name="T15" fmla="*/ 34 h 72"/>
                <a:gd name="T16" fmla="*/ 18 w 23"/>
                <a:gd name="T17" fmla="*/ 40 h 72"/>
                <a:gd name="T18" fmla="*/ 18 w 23"/>
                <a:gd name="T19" fmla="*/ 43 h 72"/>
                <a:gd name="T20" fmla="*/ 17 w 23"/>
                <a:gd name="T21" fmla="*/ 46 h 72"/>
                <a:gd name="T22" fmla="*/ 17 w 23"/>
                <a:gd name="T23" fmla="*/ 50 h 72"/>
                <a:gd name="T24" fmla="*/ 17 w 23"/>
                <a:gd name="T25" fmla="*/ 52 h 72"/>
                <a:gd name="T26" fmla="*/ 17 w 23"/>
                <a:gd name="T27" fmla="*/ 56 h 72"/>
                <a:gd name="T28" fmla="*/ 17 w 23"/>
                <a:gd name="T29" fmla="*/ 58 h 72"/>
                <a:gd name="T30" fmla="*/ 17 w 23"/>
                <a:gd name="T31" fmla="*/ 60 h 72"/>
                <a:gd name="T32" fmla="*/ 16 w 23"/>
                <a:gd name="T33" fmla="*/ 62 h 72"/>
                <a:gd name="T34" fmla="*/ 17 w 23"/>
                <a:gd name="T35" fmla="*/ 64 h 72"/>
                <a:gd name="T36" fmla="*/ 15 w 23"/>
                <a:gd name="T37" fmla="*/ 65 h 72"/>
                <a:gd name="T38" fmla="*/ 14 w 23"/>
                <a:gd name="T39" fmla="*/ 66 h 72"/>
                <a:gd name="T40" fmla="*/ 12 w 23"/>
                <a:gd name="T41" fmla="*/ 68 h 72"/>
                <a:gd name="T42" fmla="*/ 8 w 23"/>
                <a:gd name="T43" fmla="*/ 71 h 72"/>
                <a:gd name="T44" fmla="*/ 7 w 23"/>
                <a:gd name="T45" fmla="*/ 72 h 72"/>
                <a:gd name="T46" fmla="*/ 5 w 23"/>
                <a:gd name="T47" fmla="*/ 72 h 72"/>
                <a:gd name="T48" fmla="*/ 1 w 23"/>
                <a:gd name="T49" fmla="*/ 71 h 72"/>
                <a:gd name="T50" fmla="*/ 0 w 23"/>
                <a:gd name="T51" fmla="*/ 68 h 72"/>
                <a:gd name="T52" fmla="*/ 0 w 23"/>
                <a:gd name="T53" fmla="*/ 61 h 72"/>
                <a:gd name="T54" fmla="*/ 0 w 23"/>
                <a:gd name="T55" fmla="*/ 52 h 72"/>
                <a:gd name="T56" fmla="*/ 1 w 23"/>
                <a:gd name="T57" fmla="*/ 45 h 72"/>
                <a:gd name="T58" fmla="*/ 1 w 23"/>
                <a:gd name="T59" fmla="*/ 41 h 72"/>
                <a:gd name="T60" fmla="*/ 1 w 23"/>
                <a:gd name="T61" fmla="*/ 38 h 72"/>
                <a:gd name="T62" fmla="*/ 2 w 23"/>
                <a:gd name="T63" fmla="*/ 30 h 72"/>
                <a:gd name="T64" fmla="*/ 2 w 23"/>
                <a:gd name="T65" fmla="*/ 28 h 72"/>
                <a:gd name="T66" fmla="*/ 2 w 23"/>
                <a:gd name="T67" fmla="*/ 25 h 72"/>
                <a:gd name="T68" fmla="*/ 3 w 23"/>
                <a:gd name="T69" fmla="*/ 17 h 72"/>
                <a:gd name="T70" fmla="*/ 3 w 23"/>
                <a:gd name="T71" fmla="*/ 15 h 72"/>
                <a:gd name="T72" fmla="*/ 5 w 23"/>
                <a:gd name="T73" fmla="*/ 9 h 72"/>
                <a:gd name="T74" fmla="*/ 7 w 23"/>
                <a:gd name="T75" fmla="*/ 6 h 72"/>
                <a:gd name="T76" fmla="*/ 8 w 23"/>
                <a:gd name="T77" fmla="*/ 5 h 72"/>
                <a:gd name="T78" fmla="*/ 9 w 23"/>
                <a:gd name="T79" fmla="*/ 4 h 72"/>
                <a:gd name="T80" fmla="*/ 11 w 23"/>
                <a:gd name="T81" fmla="*/ 3 h 72"/>
                <a:gd name="T82" fmla="*/ 13 w 23"/>
                <a:gd name="T83" fmla="*/ 1 h 72"/>
                <a:gd name="T84" fmla="*/ 19 w 23"/>
                <a:gd name="T85" fmla="*/ 0 h 72"/>
                <a:gd name="T86" fmla="*/ 22 w 23"/>
                <a:gd name="T87" fmla="*/ 5 h 72"/>
                <a:gd name="T88" fmla="*/ 23 w 23"/>
                <a:gd name="T89" fmla="*/ 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3" h="72">
                  <a:moveTo>
                    <a:pt x="23" y="7"/>
                  </a:moveTo>
                  <a:cubicBezTo>
                    <a:pt x="22" y="7"/>
                    <a:pt x="22" y="7"/>
                    <a:pt x="21" y="7"/>
                  </a:cubicBezTo>
                  <a:cubicBezTo>
                    <a:pt x="21" y="9"/>
                    <a:pt x="22" y="10"/>
                    <a:pt x="22" y="11"/>
                  </a:cubicBezTo>
                  <a:cubicBezTo>
                    <a:pt x="22" y="12"/>
                    <a:pt x="22" y="13"/>
                    <a:pt x="22" y="14"/>
                  </a:cubicBezTo>
                  <a:cubicBezTo>
                    <a:pt x="22" y="14"/>
                    <a:pt x="22" y="15"/>
                    <a:pt x="21" y="16"/>
                  </a:cubicBezTo>
                  <a:cubicBezTo>
                    <a:pt x="21" y="16"/>
                    <a:pt x="21" y="17"/>
                    <a:pt x="21" y="17"/>
                  </a:cubicBezTo>
                  <a:cubicBezTo>
                    <a:pt x="21" y="18"/>
                    <a:pt x="21" y="18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0"/>
                    <a:pt x="21" y="21"/>
                    <a:pt x="21" y="21"/>
                  </a:cubicBezTo>
                  <a:cubicBezTo>
                    <a:pt x="21" y="22"/>
                    <a:pt x="21" y="22"/>
                    <a:pt x="21" y="23"/>
                  </a:cubicBezTo>
                  <a:cubicBezTo>
                    <a:pt x="20" y="23"/>
                    <a:pt x="20" y="23"/>
                    <a:pt x="20" y="24"/>
                  </a:cubicBezTo>
                  <a:cubicBezTo>
                    <a:pt x="20" y="25"/>
                    <a:pt x="20" y="26"/>
                    <a:pt x="20" y="27"/>
                  </a:cubicBezTo>
                  <a:cubicBezTo>
                    <a:pt x="20" y="28"/>
                    <a:pt x="19" y="29"/>
                    <a:pt x="20" y="31"/>
                  </a:cubicBezTo>
                  <a:cubicBezTo>
                    <a:pt x="20" y="31"/>
                    <a:pt x="20" y="31"/>
                    <a:pt x="19" y="32"/>
                  </a:cubicBezTo>
                  <a:cubicBezTo>
                    <a:pt x="19" y="32"/>
                    <a:pt x="20" y="33"/>
                    <a:pt x="19" y="34"/>
                  </a:cubicBezTo>
                  <a:cubicBezTo>
                    <a:pt x="19" y="36"/>
                    <a:pt x="19" y="38"/>
                    <a:pt x="18" y="39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41"/>
                    <a:pt x="18" y="42"/>
                    <a:pt x="18" y="4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4"/>
                    <a:pt x="18" y="45"/>
                    <a:pt x="18" y="46"/>
                  </a:cubicBezTo>
                  <a:cubicBezTo>
                    <a:pt x="18" y="46"/>
                    <a:pt x="17" y="46"/>
                    <a:pt x="17" y="46"/>
                  </a:cubicBezTo>
                  <a:cubicBezTo>
                    <a:pt x="18" y="46"/>
                    <a:pt x="17" y="47"/>
                    <a:pt x="17" y="48"/>
                  </a:cubicBezTo>
                  <a:cubicBezTo>
                    <a:pt x="17" y="49"/>
                    <a:pt x="17" y="49"/>
                    <a:pt x="17" y="50"/>
                  </a:cubicBezTo>
                  <a:cubicBezTo>
                    <a:pt x="17" y="50"/>
                    <a:pt x="17" y="50"/>
                    <a:pt x="17" y="51"/>
                  </a:cubicBezTo>
                  <a:cubicBezTo>
                    <a:pt x="17" y="51"/>
                    <a:pt x="17" y="51"/>
                    <a:pt x="17" y="52"/>
                  </a:cubicBezTo>
                  <a:cubicBezTo>
                    <a:pt x="17" y="52"/>
                    <a:pt x="17" y="53"/>
                    <a:pt x="17" y="53"/>
                  </a:cubicBezTo>
                  <a:cubicBezTo>
                    <a:pt x="17" y="54"/>
                    <a:pt x="18" y="55"/>
                    <a:pt x="17" y="56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7" y="59"/>
                    <a:pt x="17" y="60"/>
                    <a:pt x="17" y="60"/>
                  </a:cubicBezTo>
                  <a:cubicBezTo>
                    <a:pt x="17" y="60"/>
                    <a:pt x="16" y="61"/>
                    <a:pt x="16" y="61"/>
                  </a:cubicBezTo>
                  <a:cubicBezTo>
                    <a:pt x="16" y="61"/>
                    <a:pt x="16" y="61"/>
                    <a:pt x="16" y="62"/>
                  </a:cubicBezTo>
                  <a:cubicBezTo>
                    <a:pt x="16" y="62"/>
                    <a:pt x="16" y="63"/>
                    <a:pt x="16" y="64"/>
                  </a:cubicBezTo>
                  <a:cubicBezTo>
                    <a:pt x="16" y="64"/>
                    <a:pt x="16" y="63"/>
                    <a:pt x="17" y="64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16" y="66"/>
                    <a:pt x="16" y="65"/>
                    <a:pt x="15" y="65"/>
                  </a:cubicBezTo>
                  <a:cubicBezTo>
                    <a:pt x="15" y="65"/>
                    <a:pt x="15" y="66"/>
                    <a:pt x="15" y="66"/>
                  </a:cubicBezTo>
                  <a:cubicBezTo>
                    <a:pt x="15" y="66"/>
                    <a:pt x="14" y="66"/>
                    <a:pt x="14" y="66"/>
                  </a:cubicBezTo>
                  <a:cubicBezTo>
                    <a:pt x="14" y="67"/>
                    <a:pt x="13" y="67"/>
                    <a:pt x="12" y="6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1" y="69"/>
                    <a:pt x="10" y="69"/>
                    <a:pt x="10" y="70"/>
                  </a:cubicBezTo>
                  <a:cubicBezTo>
                    <a:pt x="9" y="70"/>
                    <a:pt x="9" y="70"/>
                    <a:pt x="8" y="71"/>
                  </a:cubicBezTo>
                  <a:cubicBezTo>
                    <a:pt x="8" y="71"/>
                    <a:pt x="8" y="71"/>
                    <a:pt x="7" y="71"/>
                  </a:cubicBezTo>
                  <a:cubicBezTo>
                    <a:pt x="7" y="71"/>
                    <a:pt x="7" y="71"/>
                    <a:pt x="7" y="72"/>
                  </a:cubicBezTo>
                  <a:cubicBezTo>
                    <a:pt x="7" y="72"/>
                    <a:pt x="6" y="71"/>
                    <a:pt x="6" y="72"/>
                  </a:cubicBezTo>
                  <a:cubicBezTo>
                    <a:pt x="6" y="72"/>
                    <a:pt x="5" y="72"/>
                    <a:pt x="5" y="72"/>
                  </a:cubicBezTo>
                  <a:cubicBezTo>
                    <a:pt x="5" y="72"/>
                    <a:pt x="4" y="72"/>
                    <a:pt x="3" y="72"/>
                  </a:cubicBezTo>
                  <a:cubicBezTo>
                    <a:pt x="3" y="72"/>
                    <a:pt x="2" y="71"/>
                    <a:pt x="1" y="71"/>
                  </a:cubicBezTo>
                  <a:cubicBezTo>
                    <a:pt x="1" y="70"/>
                    <a:pt x="1" y="70"/>
                    <a:pt x="0" y="6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7"/>
                    <a:pt x="0" y="66"/>
                    <a:pt x="0" y="65"/>
                  </a:cubicBezTo>
                  <a:cubicBezTo>
                    <a:pt x="0" y="64"/>
                    <a:pt x="0" y="62"/>
                    <a:pt x="0" y="61"/>
                  </a:cubicBezTo>
                  <a:cubicBezTo>
                    <a:pt x="0" y="60"/>
                    <a:pt x="0" y="59"/>
                    <a:pt x="0" y="58"/>
                  </a:cubicBezTo>
                  <a:cubicBezTo>
                    <a:pt x="0" y="56"/>
                    <a:pt x="0" y="54"/>
                    <a:pt x="0" y="52"/>
                  </a:cubicBezTo>
                  <a:cubicBezTo>
                    <a:pt x="1" y="50"/>
                    <a:pt x="0" y="49"/>
                    <a:pt x="0" y="48"/>
                  </a:cubicBezTo>
                  <a:cubicBezTo>
                    <a:pt x="0" y="47"/>
                    <a:pt x="1" y="46"/>
                    <a:pt x="1" y="45"/>
                  </a:cubicBezTo>
                  <a:cubicBezTo>
                    <a:pt x="1" y="44"/>
                    <a:pt x="1" y="44"/>
                    <a:pt x="1" y="43"/>
                  </a:cubicBezTo>
                  <a:cubicBezTo>
                    <a:pt x="1" y="42"/>
                    <a:pt x="1" y="42"/>
                    <a:pt x="1" y="41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" y="39"/>
                    <a:pt x="1" y="39"/>
                    <a:pt x="1" y="38"/>
                  </a:cubicBezTo>
                  <a:cubicBezTo>
                    <a:pt x="1" y="36"/>
                    <a:pt x="2" y="35"/>
                    <a:pt x="2" y="34"/>
                  </a:cubicBezTo>
                  <a:cubicBezTo>
                    <a:pt x="2" y="32"/>
                    <a:pt x="2" y="31"/>
                    <a:pt x="2" y="30"/>
                  </a:cubicBezTo>
                  <a:cubicBezTo>
                    <a:pt x="2" y="29"/>
                    <a:pt x="2" y="29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7"/>
                    <a:pt x="2" y="27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24"/>
                    <a:pt x="2" y="22"/>
                    <a:pt x="3" y="21"/>
                  </a:cubicBezTo>
                  <a:cubicBezTo>
                    <a:pt x="3" y="20"/>
                    <a:pt x="2" y="19"/>
                    <a:pt x="3" y="17"/>
                  </a:cubicBezTo>
                  <a:cubicBezTo>
                    <a:pt x="3" y="17"/>
                    <a:pt x="3" y="17"/>
                    <a:pt x="3" y="16"/>
                  </a:cubicBezTo>
                  <a:cubicBezTo>
                    <a:pt x="3" y="16"/>
                    <a:pt x="3" y="15"/>
                    <a:pt x="3" y="15"/>
                  </a:cubicBezTo>
                  <a:cubicBezTo>
                    <a:pt x="3" y="15"/>
                    <a:pt x="3" y="14"/>
                    <a:pt x="4" y="13"/>
                  </a:cubicBezTo>
                  <a:cubicBezTo>
                    <a:pt x="4" y="12"/>
                    <a:pt x="5" y="10"/>
                    <a:pt x="5" y="9"/>
                  </a:cubicBezTo>
                  <a:cubicBezTo>
                    <a:pt x="6" y="8"/>
                    <a:pt x="6" y="7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8" y="6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9" y="4"/>
                    <a:pt x="9" y="4"/>
                  </a:cubicBezTo>
                  <a:cubicBezTo>
                    <a:pt x="10" y="3"/>
                    <a:pt x="10" y="3"/>
                    <a:pt x="11" y="3"/>
                  </a:cubicBezTo>
                  <a:cubicBezTo>
                    <a:pt x="11" y="3"/>
                    <a:pt x="11" y="3"/>
                    <a:pt x="11" y="2"/>
                  </a:cubicBezTo>
                  <a:cubicBezTo>
                    <a:pt x="12" y="2"/>
                    <a:pt x="12" y="2"/>
                    <a:pt x="13" y="1"/>
                  </a:cubicBezTo>
                  <a:cubicBezTo>
                    <a:pt x="14" y="1"/>
                    <a:pt x="16" y="0"/>
                    <a:pt x="17" y="0"/>
                  </a:cubicBezTo>
                  <a:cubicBezTo>
                    <a:pt x="18" y="0"/>
                    <a:pt x="18" y="0"/>
                    <a:pt x="19" y="0"/>
                  </a:cubicBezTo>
                  <a:cubicBezTo>
                    <a:pt x="20" y="1"/>
                    <a:pt x="20" y="1"/>
                    <a:pt x="21" y="2"/>
                  </a:cubicBezTo>
                  <a:cubicBezTo>
                    <a:pt x="21" y="3"/>
                    <a:pt x="21" y="4"/>
                    <a:pt x="22" y="5"/>
                  </a:cubicBezTo>
                  <a:cubicBezTo>
                    <a:pt x="21" y="5"/>
                    <a:pt x="21" y="6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xmlns="" id="{94E4D403-9E86-AA4F-B5B2-F8A181300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5" y="1479"/>
              <a:ext cx="616" cy="1215"/>
            </a:xfrm>
            <a:custGeom>
              <a:avLst/>
              <a:gdLst>
                <a:gd name="T0" fmla="*/ 40 w 144"/>
                <a:gd name="T1" fmla="*/ 223 h 290"/>
                <a:gd name="T2" fmla="*/ 38 w 144"/>
                <a:gd name="T3" fmla="*/ 207 h 290"/>
                <a:gd name="T4" fmla="*/ 35 w 144"/>
                <a:gd name="T5" fmla="*/ 192 h 290"/>
                <a:gd name="T6" fmla="*/ 33 w 144"/>
                <a:gd name="T7" fmla="*/ 172 h 290"/>
                <a:gd name="T8" fmla="*/ 31 w 144"/>
                <a:gd name="T9" fmla="*/ 165 h 290"/>
                <a:gd name="T10" fmla="*/ 26 w 144"/>
                <a:gd name="T11" fmla="*/ 165 h 290"/>
                <a:gd name="T12" fmla="*/ 24 w 144"/>
                <a:gd name="T13" fmla="*/ 169 h 290"/>
                <a:gd name="T14" fmla="*/ 21 w 144"/>
                <a:gd name="T15" fmla="*/ 178 h 290"/>
                <a:gd name="T16" fmla="*/ 17 w 144"/>
                <a:gd name="T17" fmla="*/ 188 h 290"/>
                <a:gd name="T18" fmla="*/ 11 w 144"/>
                <a:gd name="T19" fmla="*/ 197 h 290"/>
                <a:gd name="T20" fmla="*/ 2 w 144"/>
                <a:gd name="T21" fmla="*/ 187 h 290"/>
                <a:gd name="T22" fmla="*/ 6 w 144"/>
                <a:gd name="T23" fmla="*/ 174 h 290"/>
                <a:gd name="T24" fmla="*/ 12 w 144"/>
                <a:gd name="T25" fmla="*/ 158 h 290"/>
                <a:gd name="T26" fmla="*/ 16 w 144"/>
                <a:gd name="T27" fmla="*/ 146 h 290"/>
                <a:gd name="T28" fmla="*/ 24 w 144"/>
                <a:gd name="T29" fmla="*/ 120 h 290"/>
                <a:gd name="T30" fmla="*/ 31 w 144"/>
                <a:gd name="T31" fmla="*/ 116 h 290"/>
                <a:gd name="T32" fmla="*/ 44 w 144"/>
                <a:gd name="T33" fmla="*/ 138 h 290"/>
                <a:gd name="T34" fmla="*/ 46 w 144"/>
                <a:gd name="T35" fmla="*/ 151 h 290"/>
                <a:gd name="T36" fmla="*/ 47 w 144"/>
                <a:gd name="T37" fmla="*/ 161 h 290"/>
                <a:gd name="T38" fmla="*/ 50 w 144"/>
                <a:gd name="T39" fmla="*/ 173 h 290"/>
                <a:gd name="T40" fmla="*/ 53 w 144"/>
                <a:gd name="T41" fmla="*/ 186 h 290"/>
                <a:gd name="T42" fmla="*/ 54 w 144"/>
                <a:gd name="T43" fmla="*/ 198 h 290"/>
                <a:gd name="T44" fmla="*/ 55 w 144"/>
                <a:gd name="T45" fmla="*/ 203 h 290"/>
                <a:gd name="T46" fmla="*/ 57 w 144"/>
                <a:gd name="T47" fmla="*/ 218 h 290"/>
                <a:gd name="T48" fmla="*/ 61 w 144"/>
                <a:gd name="T49" fmla="*/ 202 h 290"/>
                <a:gd name="T50" fmla="*/ 65 w 144"/>
                <a:gd name="T51" fmla="*/ 179 h 290"/>
                <a:gd name="T52" fmla="*/ 68 w 144"/>
                <a:gd name="T53" fmla="*/ 160 h 290"/>
                <a:gd name="T54" fmla="*/ 73 w 144"/>
                <a:gd name="T55" fmla="*/ 138 h 290"/>
                <a:gd name="T56" fmla="*/ 80 w 144"/>
                <a:gd name="T57" fmla="*/ 112 h 290"/>
                <a:gd name="T58" fmla="*/ 86 w 144"/>
                <a:gd name="T59" fmla="*/ 90 h 290"/>
                <a:gd name="T60" fmla="*/ 90 w 144"/>
                <a:gd name="T61" fmla="*/ 81 h 290"/>
                <a:gd name="T62" fmla="*/ 100 w 144"/>
                <a:gd name="T63" fmla="*/ 51 h 290"/>
                <a:gd name="T64" fmla="*/ 109 w 144"/>
                <a:gd name="T65" fmla="*/ 26 h 290"/>
                <a:gd name="T66" fmla="*/ 111 w 144"/>
                <a:gd name="T67" fmla="*/ 23 h 290"/>
                <a:gd name="T68" fmla="*/ 119 w 144"/>
                <a:gd name="T69" fmla="*/ 6 h 290"/>
                <a:gd name="T70" fmla="*/ 135 w 144"/>
                <a:gd name="T71" fmla="*/ 1 h 290"/>
                <a:gd name="T72" fmla="*/ 141 w 144"/>
                <a:gd name="T73" fmla="*/ 6 h 290"/>
                <a:gd name="T74" fmla="*/ 143 w 144"/>
                <a:gd name="T75" fmla="*/ 18 h 290"/>
                <a:gd name="T76" fmla="*/ 138 w 144"/>
                <a:gd name="T77" fmla="*/ 27 h 290"/>
                <a:gd name="T78" fmla="*/ 130 w 144"/>
                <a:gd name="T79" fmla="*/ 36 h 290"/>
                <a:gd name="T80" fmla="*/ 123 w 144"/>
                <a:gd name="T81" fmla="*/ 46 h 290"/>
                <a:gd name="T82" fmla="*/ 111 w 144"/>
                <a:gd name="T83" fmla="*/ 74 h 290"/>
                <a:gd name="T84" fmla="*/ 108 w 144"/>
                <a:gd name="T85" fmla="*/ 82 h 290"/>
                <a:gd name="T86" fmla="*/ 103 w 144"/>
                <a:gd name="T87" fmla="*/ 98 h 290"/>
                <a:gd name="T88" fmla="*/ 100 w 144"/>
                <a:gd name="T89" fmla="*/ 108 h 290"/>
                <a:gd name="T90" fmla="*/ 97 w 144"/>
                <a:gd name="T91" fmla="*/ 119 h 290"/>
                <a:gd name="T92" fmla="*/ 94 w 144"/>
                <a:gd name="T93" fmla="*/ 129 h 290"/>
                <a:gd name="T94" fmla="*/ 89 w 144"/>
                <a:gd name="T95" fmla="*/ 142 h 290"/>
                <a:gd name="T96" fmla="*/ 86 w 144"/>
                <a:gd name="T97" fmla="*/ 156 h 290"/>
                <a:gd name="T98" fmla="*/ 83 w 144"/>
                <a:gd name="T99" fmla="*/ 169 h 290"/>
                <a:gd name="T100" fmla="*/ 82 w 144"/>
                <a:gd name="T101" fmla="*/ 179 h 290"/>
                <a:gd name="T102" fmla="*/ 80 w 144"/>
                <a:gd name="T103" fmla="*/ 188 h 290"/>
                <a:gd name="T104" fmla="*/ 78 w 144"/>
                <a:gd name="T105" fmla="*/ 197 h 290"/>
                <a:gd name="T106" fmla="*/ 77 w 144"/>
                <a:gd name="T107" fmla="*/ 204 h 290"/>
                <a:gd name="T108" fmla="*/ 75 w 144"/>
                <a:gd name="T109" fmla="*/ 215 h 290"/>
                <a:gd name="T110" fmla="*/ 75 w 144"/>
                <a:gd name="T111" fmla="*/ 224 h 290"/>
                <a:gd name="T112" fmla="*/ 71 w 144"/>
                <a:gd name="T113" fmla="*/ 243 h 290"/>
                <a:gd name="T114" fmla="*/ 69 w 144"/>
                <a:gd name="T115" fmla="*/ 260 h 290"/>
                <a:gd name="T116" fmla="*/ 67 w 144"/>
                <a:gd name="T117" fmla="*/ 279 h 290"/>
                <a:gd name="T118" fmla="*/ 60 w 144"/>
                <a:gd name="T119" fmla="*/ 290 h 290"/>
                <a:gd name="T120" fmla="*/ 51 w 144"/>
                <a:gd name="T121" fmla="*/ 284 h 290"/>
                <a:gd name="T122" fmla="*/ 47 w 144"/>
                <a:gd name="T123" fmla="*/ 267 h 290"/>
                <a:gd name="T124" fmla="*/ 45 w 144"/>
                <a:gd name="T125" fmla="*/ 254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4" h="290">
                  <a:moveTo>
                    <a:pt x="43" y="245"/>
                  </a:moveTo>
                  <a:cubicBezTo>
                    <a:pt x="43" y="244"/>
                    <a:pt x="43" y="244"/>
                    <a:pt x="43" y="243"/>
                  </a:cubicBezTo>
                  <a:cubicBezTo>
                    <a:pt x="43" y="241"/>
                    <a:pt x="42" y="239"/>
                    <a:pt x="42" y="237"/>
                  </a:cubicBezTo>
                  <a:cubicBezTo>
                    <a:pt x="42" y="235"/>
                    <a:pt x="41" y="234"/>
                    <a:pt x="41" y="232"/>
                  </a:cubicBezTo>
                  <a:cubicBezTo>
                    <a:pt x="41" y="231"/>
                    <a:pt x="41" y="231"/>
                    <a:pt x="41" y="231"/>
                  </a:cubicBezTo>
                  <a:cubicBezTo>
                    <a:pt x="41" y="229"/>
                    <a:pt x="41" y="228"/>
                    <a:pt x="41" y="226"/>
                  </a:cubicBezTo>
                  <a:cubicBezTo>
                    <a:pt x="40" y="226"/>
                    <a:pt x="40" y="224"/>
                    <a:pt x="40" y="223"/>
                  </a:cubicBezTo>
                  <a:cubicBezTo>
                    <a:pt x="40" y="223"/>
                    <a:pt x="40" y="220"/>
                    <a:pt x="40" y="219"/>
                  </a:cubicBezTo>
                  <a:cubicBezTo>
                    <a:pt x="39" y="219"/>
                    <a:pt x="39" y="219"/>
                    <a:pt x="39" y="218"/>
                  </a:cubicBezTo>
                  <a:cubicBezTo>
                    <a:pt x="39" y="217"/>
                    <a:pt x="39" y="215"/>
                    <a:pt x="39" y="213"/>
                  </a:cubicBezTo>
                  <a:cubicBezTo>
                    <a:pt x="39" y="213"/>
                    <a:pt x="38" y="212"/>
                    <a:pt x="38" y="212"/>
                  </a:cubicBezTo>
                  <a:cubicBezTo>
                    <a:pt x="38" y="211"/>
                    <a:pt x="38" y="211"/>
                    <a:pt x="38" y="211"/>
                  </a:cubicBezTo>
                  <a:cubicBezTo>
                    <a:pt x="38" y="211"/>
                    <a:pt x="38" y="210"/>
                    <a:pt x="38" y="210"/>
                  </a:cubicBezTo>
                  <a:cubicBezTo>
                    <a:pt x="38" y="209"/>
                    <a:pt x="38" y="208"/>
                    <a:pt x="38" y="207"/>
                  </a:cubicBezTo>
                  <a:cubicBezTo>
                    <a:pt x="38" y="207"/>
                    <a:pt x="38" y="206"/>
                    <a:pt x="37" y="205"/>
                  </a:cubicBezTo>
                  <a:cubicBezTo>
                    <a:pt x="37" y="205"/>
                    <a:pt x="37" y="204"/>
                    <a:pt x="37" y="204"/>
                  </a:cubicBezTo>
                  <a:cubicBezTo>
                    <a:pt x="37" y="203"/>
                    <a:pt x="37" y="203"/>
                    <a:pt x="37" y="202"/>
                  </a:cubicBezTo>
                  <a:cubicBezTo>
                    <a:pt x="37" y="200"/>
                    <a:pt x="36" y="199"/>
                    <a:pt x="36" y="197"/>
                  </a:cubicBezTo>
                  <a:cubicBezTo>
                    <a:pt x="36" y="197"/>
                    <a:pt x="36" y="197"/>
                    <a:pt x="36" y="196"/>
                  </a:cubicBezTo>
                  <a:cubicBezTo>
                    <a:pt x="36" y="196"/>
                    <a:pt x="36" y="194"/>
                    <a:pt x="36" y="193"/>
                  </a:cubicBezTo>
                  <a:cubicBezTo>
                    <a:pt x="36" y="192"/>
                    <a:pt x="35" y="192"/>
                    <a:pt x="35" y="192"/>
                  </a:cubicBezTo>
                  <a:cubicBezTo>
                    <a:pt x="34" y="190"/>
                    <a:pt x="35" y="189"/>
                    <a:pt x="35" y="188"/>
                  </a:cubicBezTo>
                  <a:cubicBezTo>
                    <a:pt x="35" y="186"/>
                    <a:pt x="34" y="185"/>
                    <a:pt x="34" y="184"/>
                  </a:cubicBezTo>
                  <a:cubicBezTo>
                    <a:pt x="34" y="183"/>
                    <a:pt x="34" y="182"/>
                    <a:pt x="34" y="182"/>
                  </a:cubicBezTo>
                  <a:cubicBezTo>
                    <a:pt x="34" y="180"/>
                    <a:pt x="33" y="179"/>
                    <a:pt x="33" y="178"/>
                  </a:cubicBezTo>
                  <a:cubicBezTo>
                    <a:pt x="33" y="176"/>
                    <a:pt x="33" y="175"/>
                    <a:pt x="33" y="174"/>
                  </a:cubicBezTo>
                  <a:cubicBezTo>
                    <a:pt x="33" y="174"/>
                    <a:pt x="33" y="174"/>
                    <a:pt x="33" y="174"/>
                  </a:cubicBezTo>
                  <a:cubicBezTo>
                    <a:pt x="32" y="173"/>
                    <a:pt x="33" y="173"/>
                    <a:pt x="33" y="172"/>
                  </a:cubicBezTo>
                  <a:cubicBezTo>
                    <a:pt x="32" y="172"/>
                    <a:pt x="32" y="172"/>
                    <a:pt x="32" y="171"/>
                  </a:cubicBezTo>
                  <a:cubicBezTo>
                    <a:pt x="32" y="171"/>
                    <a:pt x="31" y="170"/>
                    <a:pt x="31" y="170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69"/>
                    <a:pt x="31" y="169"/>
                    <a:pt x="31" y="168"/>
                  </a:cubicBezTo>
                  <a:cubicBezTo>
                    <a:pt x="31" y="168"/>
                    <a:pt x="31" y="167"/>
                    <a:pt x="31" y="167"/>
                  </a:cubicBezTo>
                  <a:cubicBezTo>
                    <a:pt x="31" y="166"/>
                    <a:pt x="31" y="166"/>
                    <a:pt x="31" y="166"/>
                  </a:cubicBezTo>
                  <a:cubicBezTo>
                    <a:pt x="31" y="166"/>
                    <a:pt x="31" y="165"/>
                    <a:pt x="31" y="165"/>
                  </a:cubicBezTo>
                  <a:cubicBezTo>
                    <a:pt x="31" y="164"/>
                    <a:pt x="31" y="164"/>
                    <a:pt x="31" y="164"/>
                  </a:cubicBezTo>
                  <a:cubicBezTo>
                    <a:pt x="30" y="165"/>
                    <a:pt x="30" y="165"/>
                    <a:pt x="30" y="165"/>
                  </a:cubicBezTo>
                  <a:cubicBezTo>
                    <a:pt x="30" y="164"/>
                    <a:pt x="30" y="164"/>
                    <a:pt x="30" y="163"/>
                  </a:cubicBezTo>
                  <a:cubicBezTo>
                    <a:pt x="30" y="163"/>
                    <a:pt x="29" y="163"/>
                    <a:pt x="29" y="162"/>
                  </a:cubicBezTo>
                  <a:cubicBezTo>
                    <a:pt x="28" y="162"/>
                    <a:pt x="28" y="162"/>
                    <a:pt x="28" y="162"/>
                  </a:cubicBezTo>
                  <a:cubicBezTo>
                    <a:pt x="27" y="162"/>
                    <a:pt x="27" y="163"/>
                    <a:pt x="27" y="164"/>
                  </a:cubicBezTo>
                  <a:cubicBezTo>
                    <a:pt x="27" y="164"/>
                    <a:pt x="26" y="165"/>
                    <a:pt x="26" y="165"/>
                  </a:cubicBezTo>
                  <a:cubicBezTo>
                    <a:pt x="26" y="166"/>
                    <a:pt x="26" y="165"/>
                    <a:pt x="25" y="166"/>
                  </a:cubicBezTo>
                  <a:cubicBezTo>
                    <a:pt x="25" y="166"/>
                    <a:pt x="25" y="167"/>
                    <a:pt x="26" y="167"/>
                  </a:cubicBezTo>
                  <a:cubicBezTo>
                    <a:pt x="25" y="167"/>
                    <a:pt x="25" y="167"/>
                    <a:pt x="24" y="167"/>
                  </a:cubicBezTo>
                  <a:cubicBezTo>
                    <a:pt x="24" y="167"/>
                    <a:pt x="25" y="167"/>
                    <a:pt x="25" y="167"/>
                  </a:cubicBezTo>
                  <a:cubicBezTo>
                    <a:pt x="25" y="168"/>
                    <a:pt x="24" y="168"/>
                    <a:pt x="25" y="168"/>
                  </a:cubicBezTo>
                  <a:cubicBezTo>
                    <a:pt x="24" y="168"/>
                    <a:pt x="24" y="169"/>
                    <a:pt x="24" y="169"/>
                  </a:cubicBezTo>
                  <a:cubicBezTo>
                    <a:pt x="24" y="169"/>
                    <a:pt x="25" y="169"/>
                    <a:pt x="24" y="169"/>
                  </a:cubicBezTo>
                  <a:cubicBezTo>
                    <a:pt x="24" y="170"/>
                    <a:pt x="23" y="170"/>
                    <a:pt x="24" y="171"/>
                  </a:cubicBezTo>
                  <a:cubicBezTo>
                    <a:pt x="23" y="171"/>
                    <a:pt x="23" y="172"/>
                    <a:pt x="23" y="172"/>
                  </a:cubicBezTo>
                  <a:cubicBezTo>
                    <a:pt x="22" y="173"/>
                    <a:pt x="23" y="173"/>
                    <a:pt x="23" y="174"/>
                  </a:cubicBezTo>
                  <a:cubicBezTo>
                    <a:pt x="22" y="174"/>
                    <a:pt x="22" y="175"/>
                    <a:pt x="22" y="175"/>
                  </a:cubicBezTo>
                  <a:cubicBezTo>
                    <a:pt x="21" y="176"/>
                    <a:pt x="22" y="175"/>
                    <a:pt x="22" y="176"/>
                  </a:cubicBezTo>
                  <a:cubicBezTo>
                    <a:pt x="21" y="176"/>
                    <a:pt x="22" y="177"/>
                    <a:pt x="21" y="177"/>
                  </a:cubicBezTo>
                  <a:cubicBezTo>
                    <a:pt x="21" y="178"/>
                    <a:pt x="21" y="177"/>
                    <a:pt x="21" y="178"/>
                  </a:cubicBezTo>
                  <a:cubicBezTo>
                    <a:pt x="21" y="178"/>
                    <a:pt x="21" y="178"/>
                    <a:pt x="21" y="178"/>
                  </a:cubicBezTo>
                  <a:cubicBezTo>
                    <a:pt x="21" y="179"/>
                    <a:pt x="20" y="179"/>
                    <a:pt x="21" y="180"/>
                  </a:cubicBezTo>
                  <a:cubicBezTo>
                    <a:pt x="20" y="180"/>
                    <a:pt x="20" y="181"/>
                    <a:pt x="20" y="181"/>
                  </a:cubicBezTo>
                  <a:cubicBezTo>
                    <a:pt x="20" y="182"/>
                    <a:pt x="19" y="182"/>
                    <a:pt x="19" y="183"/>
                  </a:cubicBezTo>
                  <a:cubicBezTo>
                    <a:pt x="19" y="184"/>
                    <a:pt x="19" y="184"/>
                    <a:pt x="20" y="184"/>
                  </a:cubicBezTo>
                  <a:cubicBezTo>
                    <a:pt x="20" y="184"/>
                    <a:pt x="19" y="184"/>
                    <a:pt x="19" y="184"/>
                  </a:cubicBezTo>
                  <a:cubicBezTo>
                    <a:pt x="18" y="185"/>
                    <a:pt x="18" y="187"/>
                    <a:pt x="17" y="188"/>
                  </a:cubicBezTo>
                  <a:cubicBezTo>
                    <a:pt x="17" y="188"/>
                    <a:pt x="17" y="189"/>
                    <a:pt x="16" y="189"/>
                  </a:cubicBezTo>
                  <a:cubicBezTo>
                    <a:pt x="16" y="191"/>
                    <a:pt x="15" y="191"/>
                    <a:pt x="16" y="193"/>
                  </a:cubicBezTo>
                  <a:cubicBezTo>
                    <a:pt x="15" y="193"/>
                    <a:pt x="15" y="193"/>
                    <a:pt x="15" y="194"/>
                  </a:cubicBezTo>
                  <a:cubicBezTo>
                    <a:pt x="15" y="194"/>
                    <a:pt x="15" y="194"/>
                    <a:pt x="15" y="195"/>
                  </a:cubicBezTo>
                  <a:cubicBezTo>
                    <a:pt x="14" y="195"/>
                    <a:pt x="14" y="195"/>
                    <a:pt x="14" y="195"/>
                  </a:cubicBezTo>
                  <a:cubicBezTo>
                    <a:pt x="14" y="195"/>
                    <a:pt x="14" y="196"/>
                    <a:pt x="13" y="196"/>
                  </a:cubicBezTo>
                  <a:cubicBezTo>
                    <a:pt x="13" y="196"/>
                    <a:pt x="12" y="197"/>
                    <a:pt x="11" y="197"/>
                  </a:cubicBezTo>
                  <a:cubicBezTo>
                    <a:pt x="11" y="197"/>
                    <a:pt x="9" y="198"/>
                    <a:pt x="8" y="198"/>
                  </a:cubicBezTo>
                  <a:cubicBezTo>
                    <a:pt x="7" y="198"/>
                    <a:pt x="6" y="198"/>
                    <a:pt x="5" y="197"/>
                  </a:cubicBezTo>
                  <a:cubicBezTo>
                    <a:pt x="4" y="197"/>
                    <a:pt x="3" y="197"/>
                    <a:pt x="3" y="196"/>
                  </a:cubicBezTo>
                  <a:cubicBezTo>
                    <a:pt x="2" y="196"/>
                    <a:pt x="2" y="195"/>
                    <a:pt x="2" y="195"/>
                  </a:cubicBezTo>
                  <a:cubicBezTo>
                    <a:pt x="2" y="195"/>
                    <a:pt x="2" y="195"/>
                    <a:pt x="2" y="195"/>
                  </a:cubicBezTo>
                  <a:cubicBezTo>
                    <a:pt x="2" y="195"/>
                    <a:pt x="1" y="194"/>
                    <a:pt x="1" y="193"/>
                  </a:cubicBezTo>
                  <a:cubicBezTo>
                    <a:pt x="0" y="191"/>
                    <a:pt x="1" y="188"/>
                    <a:pt x="2" y="187"/>
                  </a:cubicBezTo>
                  <a:cubicBezTo>
                    <a:pt x="2" y="186"/>
                    <a:pt x="2" y="186"/>
                    <a:pt x="2" y="185"/>
                  </a:cubicBezTo>
                  <a:cubicBezTo>
                    <a:pt x="2" y="185"/>
                    <a:pt x="3" y="184"/>
                    <a:pt x="3" y="184"/>
                  </a:cubicBezTo>
                  <a:cubicBezTo>
                    <a:pt x="3" y="184"/>
                    <a:pt x="3" y="183"/>
                    <a:pt x="3" y="183"/>
                  </a:cubicBezTo>
                  <a:cubicBezTo>
                    <a:pt x="3" y="183"/>
                    <a:pt x="3" y="183"/>
                    <a:pt x="3" y="182"/>
                  </a:cubicBezTo>
                  <a:cubicBezTo>
                    <a:pt x="4" y="181"/>
                    <a:pt x="4" y="179"/>
                    <a:pt x="5" y="178"/>
                  </a:cubicBezTo>
                  <a:cubicBezTo>
                    <a:pt x="5" y="177"/>
                    <a:pt x="5" y="177"/>
                    <a:pt x="5" y="177"/>
                  </a:cubicBezTo>
                  <a:cubicBezTo>
                    <a:pt x="6" y="176"/>
                    <a:pt x="6" y="175"/>
                    <a:pt x="6" y="174"/>
                  </a:cubicBezTo>
                  <a:cubicBezTo>
                    <a:pt x="7" y="172"/>
                    <a:pt x="8" y="171"/>
                    <a:pt x="8" y="170"/>
                  </a:cubicBezTo>
                  <a:cubicBezTo>
                    <a:pt x="8" y="169"/>
                    <a:pt x="8" y="169"/>
                    <a:pt x="8" y="169"/>
                  </a:cubicBezTo>
                  <a:cubicBezTo>
                    <a:pt x="8" y="168"/>
                    <a:pt x="9" y="168"/>
                    <a:pt x="8" y="167"/>
                  </a:cubicBezTo>
                  <a:cubicBezTo>
                    <a:pt x="9" y="167"/>
                    <a:pt x="10" y="166"/>
                    <a:pt x="10" y="165"/>
                  </a:cubicBezTo>
                  <a:cubicBezTo>
                    <a:pt x="10" y="164"/>
                    <a:pt x="10" y="163"/>
                    <a:pt x="10" y="162"/>
                  </a:cubicBezTo>
                  <a:cubicBezTo>
                    <a:pt x="10" y="162"/>
                    <a:pt x="11" y="161"/>
                    <a:pt x="11" y="161"/>
                  </a:cubicBezTo>
                  <a:cubicBezTo>
                    <a:pt x="11" y="160"/>
                    <a:pt x="12" y="159"/>
                    <a:pt x="12" y="158"/>
                  </a:cubicBezTo>
                  <a:cubicBezTo>
                    <a:pt x="12" y="157"/>
                    <a:pt x="12" y="157"/>
                    <a:pt x="12" y="156"/>
                  </a:cubicBezTo>
                  <a:cubicBezTo>
                    <a:pt x="12" y="156"/>
                    <a:pt x="13" y="156"/>
                    <a:pt x="13" y="156"/>
                  </a:cubicBezTo>
                  <a:cubicBezTo>
                    <a:pt x="13" y="155"/>
                    <a:pt x="13" y="155"/>
                    <a:pt x="13" y="155"/>
                  </a:cubicBezTo>
                  <a:cubicBezTo>
                    <a:pt x="12" y="155"/>
                    <a:pt x="13" y="154"/>
                    <a:pt x="14" y="153"/>
                  </a:cubicBezTo>
                  <a:cubicBezTo>
                    <a:pt x="14" y="152"/>
                    <a:pt x="14" y="151"/>
                    <a:pt x="15" y="149"/>
                  </a:cubicBezTo>
                  <a:cubicBezTo>
                    <a:pt x="15" y="149"/>
                    <a:pt x="15" y="148"/>
                    <a:pt x="15" y="148"/>
                  </a:cubicBezTo>
                  <a:cubicBezTo>
                    <a:pt x="16" y="147"/>
                    <a:pt x="15" y="146"/>
                    <a:pt x="16" y="146"/>
                  </a:cubicBezTo>
                  <a:cubicBezTo>
                    <a:pt x="16" y="145"/>
                    <a:pt x="16" y="144"/>
                    <a:pt x="16" y="144"/>
                  </a:cubicBezTo>
                  <a:cubicBezTo>
                    <a:pt x="17" y="143"/>
                    <a:pt x="17" y="143"/>
                    <a:pt x="17" y="142"/>
                  </a:cubicBezTo>
                  <a:cubicBezTo>
                    <a:pt x="17" y="141"/>
                    <a:pt x="18" y="141"/>
                    <a:pt x="17" y="140"/>
                  </a:cubicBezTo>
                  <a:cubicBezTo>
                    <a:pt x="18" y="139"/>
                    <a:pt x="18" y="138"/>
                    <a:pt x="19" y="137"/>
                  </a:cubicBezTo>
                  <a:cubicBezTo>
                    <a:pt x="19" y="136"/>
                    <a:pt x="19" y="135"/>
                    <a:pt x="19" y="135"/>
                  </a:cubicBezTo>
                  <a:cubicBezTo>
                    <a:pt x="20" y="132"/>
                    <a:pt x="22" y="128"/>
                    <a:pt x="23" y="125"/>
                  </a:cubicBezTo>
                  <a:cubicBezTo>
                    <a:pt x="23" y="124"/>
                    <a:pt x="23" y="122"/>
                    <a:pt x="24" y="120"/>
                  </a:cubicBezTo>
                  <a:cubicBezTo>
                    <a:pt x="24" y="120"/>
                    <a:pt x="25" y="120"/>
                    <a:pt x="25" y="120"/>
                  </a:cubicBezTo>
                  <a:cubicBezTo>
                    <a:pt x="25" y="120"/>
                    <a:pt x="25" y="120"/>
                    <a:pt x="25" y="120"/>
                  </a:cubicBezTo>
                  <a:cubicBezTo>
                    <a:pt x="25" y="120"/>
                    <a:pt x="25" y="120"/>
                    <a:pt x="25" y="120"/>
                  </a:cubicBezTo>
                  <a:cubicBezTo>
                    <a:pt x="25" y="119"/>
                    <a:pt x="27" y="118"/>
                    <a:pt x="27" y="117"/>
                  </a:cubicBezTo>
                  <a:cubicBezTo>
                    <a:pt x="28" y="117"/>
                    <a:pt x="28" y="117"/>
                    <a:pt x="28" y="117"/>
                  </a:cubicBezTo>
                  <a:cubicBezTo>
                    <a:pt x="28" y="117"/>
                    <a:pt x="29" y="117"/>
                    <a:pt x="29" y="117"/>
                  </a:cubicBezTo>
                  <a:cubicBezTo>
                    <a:pt x="30" y="116"/>
                    <a:pt x="30" y="116"/>
                    <a:pt x="31" y="116"/>
                  </a:cubicBezTo>
                  <a:cubicBezTo>
                    <a:pt x="33" y="115"/>
                    <a:pt x="35" y="116"/>
                    <a:pt x="37" y="117"/>
                  </a:cubicBezTo>
                  <a:cubicBezTo>
                    <a:pt x="38" y="118"/>
                    <a:pt x="38" y="118"/>
                    <a:pt x="39" y="119"/>
                  </a:cubicBezTo>
                  <a:cubicBezTo>
                    <a:pt x="39" y="119"/>
                    <a:pt x="40" y="120"/>
                    <a:pt x="40" y="121"/>
                  </a:cubicBezTo>
                  <a:cubicBezTo>
                    <a:pt x="40" y="121"/>
                    <a:pt x="41" y="122"/>
                    <a:pt x="41" y="123"/>
                  </a:cubicBezTo>
                  <a:cubicBezTo>
                    <a:pt x="41" y="124"/>
                    <a:pt x="41" y="125"/>
                    <a:pt x="42" y="126"/>
                  </a:cubicBezTo>
                  <a:cubicBezTo>
                    <a:pt x="42" y="126"/>
                    <a:pt x="42" y="127"/>
                    <a:pt x="42" y="128"/>
                  </a:cubicBezTo>
                  <a:cubicBezTo>
                    <a:pt x="43" y="131"/>
                    <a:pt x="43" y="135"/>
                    <a:pt x="44" y="138"/>
                  </a:cubicBezTo>
                  <a:cubicBezTo>
                    <a:pt x="44" y="139"/>
                    <a:pt x="44" y="141"/>
                    <a:pt x="44" y="142"/>
                  </a:cubicBezTo>
                  <a:cubicBezTo>
                    <a:pt x="45" y="144"/>
                    <a:pt x="44" y="145"/>
                    <a:pt x="45" y="147"/>
                  </a:cubicBezTo>
                  <a:cubicBezTo>
                    <a:pt x="45" y="147"/>
                    <a:pt x="45" y="147"/>
                    <a:pt x="45" y="148"/>
                  </a:cubicBezTo>
                  <a:cubicBezTo>
                    <a:pt x="45" y="148"/>
                    <a:pt x="45" y="149"/>
                    <a:pt x="46" y="149"/>
                  </a:cubicBezTo>
                  <a:cubicBezTo>
                    <a:pt x="45" y="149"/>
                    <a:pt x="46" y="150"/>
                    <a:pt x="46" y="150"/>
                  </a:cubicBezTo>
                  <a:cubicBezTo>
                    <a:pt x="46" y="151"/>
                    <a:pt x="46" y="150"/>
                    <a:pt x="46" y="151"/>
                  </a:cubicBezTo>
                  <a:cubicBezTo>
                    <a:pt x="46" y="151"/>
                    <a:pt x="46" y="151"/>
                    <a:pt x="46" y="151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6" y="152"/>
                    <a:pt x="46" y="153"/>
                    <a:pt x="46" y="153"/>
                  </a:cubicBezTo>
                  <a:cubicBezTo>
                    <a:pt x="46" y="154"/>
                    <a:pt x="47" y="154"/>
                    <a:pt x="47" y="154"/>
                  </a:cubicBezTo>
                  <a:cubicBezTo>
                    <a:pt x="46" y="155"/>
                    <a:pt x="47" y="155"/>
                    <a:pt x="47" y="156"/>
                  </a:cubicBezTo>
                  <a:cubicBezTo>
                    <a:pt x="47" y="157"/>
                    <a:pt x="47" y="157"/>
                    <a:pt x="47" y="157"/>
                  </a:cubicBezTo>
                  <a:cubicBezTo>
                    <a:pt x="47" y="158"/>
                    <a:pt x="47" y="159"/>
                    <a:pt x="47" y="160"/>
                  </a:cubicBezTo>
                  <a:cubicBezTo>
                    <a:pt x="47" y="160"/>
                    <a:pt x="47" y="160"/>
                    <a:pt x="47" y="161"/>
                  </a:cubicBezTo>
                  <a:cubicBezTo>
                    <a:pt x="47" y="161"/>
                    <a:pt x="47" y="162"/>
                    <a:pt x="48" y="161"/>
                  </a:cubicBezTo>
                  <a:cubicBezTo>
                    <a:pt x="47" y="163"/>
                    <a:pt x="48" y="164"/>
                    <a:pt x="48" y="165"/>
                  </a:cubicBezTo>
                  <a:cubicBezTo>
                    <a:pt x="48" y="166"/>
                    <a:pt x="48" y="166"/>
                    <a:pt x="48" y="167"/>
                  </a:cubicBezTo>
                  <a:cubicBezTo>
                    <a:pt x="48" y="168"/>
                    <a:pt x="49" y="168"/>
                    <a:pt x="49" y="168"/>
                  </a:cubicBezTo>
                  <a:cubicBezTo>
                    <a:pt x="48" y="169"/>
                    <a:pt x="49" y="170"/>
                    <a:pt x="49" y="171"/>
                  </a:cubicBezTo>
                  <a:cubicBezTo>
                    <a:pt x="49" y="172"/>
                    <a:pt x="50" y="171"/>
                    <a:pt x="50" y="172"/>
                  </a:cubicBezTo>
                  <a:cubicBezTo>
                    <a:pt x="50" y="172"/>
                    <a:pt x="49" y="172"/>
                    <a:pt x="50" y="173"/>
                  </a:cubicBezTo>
                  <a:cubicBezTo>
                    <a:pt x="50" y="174"/>
                    <a:pt x="50" y="174"/>
                    <a:pt x="50" y="175"/>
                  </a:cubicBezTo>
                  <a:cubicBezTo>
                    <a:pt x="51" y="176"/>
                    <a:pt x="51" y="177"/>
                    <a:pt x="51" y="178"/>
                  </a:cubicBezTo>
                  <a:cubicBezTo>
                    <a:pt x="51" y="179"/>
                    <a:pt x="51" y="179"/>
                    <a:pt x="51" y="179"/>
                  </a:cubicBezTo>
                  <a:cubicBezTo>
                    <a:pt x="51" y="180"/>
                    <a:pt x="52" y="180"/>
                    <a:pt x="52" y="181"/>
                  </a:cubicBezTo>
                  <a:cubicBezTo>
                    <a:pt x="52" y="182"/>
                    <a:pt x="52" y="181"/>
                    <a:pt x="52" y="182"/>
                  </a:cubicBezTo>
                  <a:cubicBezTo>
                    <a:pt x="52" y="183"/>
                    <a:pt x="52" y="183"/>
                    <a:pt x="52" y="184"/>
                  </a:cubicBezTo>
                  <a:cubicBezTo>
                    <a:pt x="52" y="185"/>
                    <a:pt x="53" y="185"/>
                    <a:pt x="53" y="186"/>
                  </a:cubicBezTo>
                  <a:cubicBezTo>
                    <a:pt x="53" y="186"/>
                    <a:pt x="53" y="186"/>
                    <a:pt x="53" y="186"/>
                  </a:cubicBezTo>
                  <a:cubicBezTo>
                    <a:pt x="53" y="187"/>
                    <a:pt x="53" y="188"/>
                    <a:pt x="53" y="189"/>
                  </a:cubicBezTo>
                  <a:cubicBezTo>
                    <a:pt x="53" y="190"/>
                    <a:pt x="54" y="191"/>
                    <a:pt x="54" y="192"/>
                  </a:cubicBezTo>
                  <a:cubicBezTo>
                    <a:pt x="54" y="193"/>
                    <a:pt x="55" y="194"/>
                    <a:pt x="55" y="194"/>
                  </a:cubicBezTo>
                  <a:cubicBezTo>
                    <a:pt x="55" y="195"/>
                    <a:pt x="54" y="196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4" y="198"/>
                    <a:pt x="54" y="198"/>
                    <a:pt x="54" y="198"/>
                  </a:cubicBezTo>
                  <a:cubicBezTo>
                    <a:pt x="54" y="199"/>
                    <a:pt x="54" y="199"/>
                    <a:pt x="54" y="200"/>
                  </a:cubicBezTo>
                  <a:cubicBezTo>
                    <a:pt x="54" y="200"/>
                    <a:pt x="54" y="200"/>
                    <a:pt x="55" y="200"/>
                  </a:cubicBezTo>
                  <a:cubicBezTo>
                    <a:pt x="55" y="200"/>
                    <a:pt x="55" y="200"/>
                    <a:pt x="54" y="200"/>
                  </a:cubicBezTo>
                  <a:cubicBezTo>
                    <a:pt x="54" y="201"/>
                    <a:pt x="54" y="201"/>
                    <a:pt x="54" y="201"/>
                  </a:cubicBezTo>
                  <a:cubicBezTo>
                    <a:pt x="54" y="202"/>
                    <a:pt x="54" y="201"/>
                    <a:pt x="55" y="201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55" y="204"/>
                    <a:pt x="56" y="205"/>
                    <a:pt x="56" y="205"/>
                  </a:cubicBezTo>
                  <a:cubicBezTo>
                    <a:pt x="56" y="206"/>
                    <a:pt x="55" y="206"/>
                    <a:pt x="55" y="207"/>
                  </a:cubicBezTo>
                  <a:cubicBezTo>
                    <a:pt x="55" y="207"/>
                    <a:pt x="55" y="207"/>
                    <a:pt x="55" y="207"/>
                  </a:cubicBezTo>
                  <a:cubicBezTo>
                    <a:pt x="55" y="207"/>
                    <a:pt x="55" y="207"/>
                    <a:pt x="55" y="208"/>
                  </a:cubicBezTo>
                  <a:cubicBezTo>
                    <a:pt x="56" y="209"/>
                    <a:pt x="56" y="212"/>
                    <a:pt x="56" y="214"/>
                  </a:cubicBezTo>
                  <a:cubicBezTo>
                    <a:pt x="56" y="214"/>
                    <a:pt x="57" y="214"/>
                    <a:pt x="57" y="214"/>
                  </a:cubicBezTo>
                  <a:cubicBezTo>
                    <a:pt x="56" y="215"/>
                    <a:pt x="57" y="217"/>
                    <a:pt x="57" y="218"/>
                  </a:cubicBezTo>
                  <a:cubicBezTo>
                    <a:pt x="57" y="218"/>
                    <a:pt x="57" y="219"/>
                    <a:pt x="57" y="218"/>
                  </a:cubicBezTo>
                  <a:cubicBezTo>
                    <a:pt x="58" y="219"/>
                    <a:pt x="58" y="219"/>
                    <a:pt x="58" y="219"/>
                  </a:cubicBezTo>
                  <a:cubicBezTo>
                    <a:pt x="58" y="219"/>
                    <a:pt x="59" y="218"/>
                    <a:pt x="59" y="217"/>
                  </a:cubicBezTo>
                  <a:cubicBezTo>
                    <a:pt x="59" y="216"/>
                    <a:pt x="59" y="216"/>
                    <a:pt x="59" y="215"/>
                  </a:cubicBezTo>
                  <a:cubicBezTo>
                    <a:pt x="59" y="214"/>
                    <a:pt x="59" y="213"/>
                    <a:pt x="59" y="212"/>
                  </a:cubicBezTo>
                  <a:cubicBezTo>
                    <a:pt x="60" y="211"/>
                    <a:pt x="60" y="209"/>
                    <a:pt x="60" y="207"/>
                  </a:cubicBezTo>
                  <a:cubicBezTo>
                    <a:pt x="60" y="206"/>
                    <a:pt x="61" y="204"/>
                    <a:pt x="61" y="202"/>
                  </a:cubicBezTo>
                  <a:cubicBezTo>
                    <a:pt x="61" y="201"/>
                    <a:pt x="61" y="199"/>
                    <a:pt x="61" y="198"/>
                  </a:cubicBezTo>
                  <a:cubicBezTo>
                    <a:pt x="61" y="198"/>
                    <a:pt x="62" y="198"/>
                    <a:pt x="62" y="197"/>
                  </a:cubicBezTo>
                  <a:cubicBezTo>
                    <a:pt x="62" y="197"/>
                    <a:pt x="62" y="197"/>
                    <a:pt x="62" y="196"/>
                  </a:cubicBezTo>
                  <a:cubicBezTo>
                    <a:pt x="62" y="195"/>
                    <a:pt x="62" y="194"/>
                    <a:pt x="62" y="193"/>
                  </a:cubicBezTo>
                  <a:cubicBezTo>
                    <a:pt x="63" y="192"/>
                    <a:pt x="63" y="191"/>
                    <a:pt x="63" y="189"/>
                  </a:cubicBezTo>
                  <a:cubicBezTo>
                    <a:pt x="63" y="188"/>
                    <a:pt x="63" y="187"/>
                    <a:pt x="63" y="186"/>
                  </a:cubicBezTo>
                  <a:cubicBezTo>
                    <a:pt x="64" y="184"/>
                    <a:pt x="64" y="182"/>
                    <a:pt x="65" y="179"/>
                  </a:cubicBezTo>
                  <a:cubicBezTo>
                    <a:pt x="65" y="177"/>
                    <a:pt x="65" y="175"/>
                    <a:pt x="66" y="172"/>
                  </a:cubicBezTo>
                  <a:cubicBezTo>
                    <a:pt x="66" y="172"/>
                    <a:pt x="66" y="171"/>
                    <a:pt x="66" y="170"/>
                  </a:cubicBezTo>
                  <a:cubicBezTo>
                    <a:pt x="66" y="169"/>
                    <a:pt x="67" y="167"/>
                    <a:pt x="67" y="166"/>
                  </a:cubicBezTo>
                  <a:cubicBezTo>
                    <a:pt x="67" y="165"/>
                    <a:pt x="67" y="165"/>
                    <a:pt x="67" y="164"/>
                  </a:cubicBezTo>
                  <a:cubicBezTo>
                    <a:pt x="67" y="164"/>
                    <a:pt x="68" y="163"/>
                    <a:pt x="68" y="163"/>
                  </a:cubicBezTo>
                  <a:cubicBezTo>
                    <a:pt x="68" y="163"/>
                    <a:pt x="68" y="162"/>
                    <a:pt x="68" y="162"/>
                  </a:cubicBezTo>
                  <a:cubicBezTo>
                    <a:pt x="68" y="161"/>
                    <a:pt x="68" y="160"/>
                    <a:pt x="68" y="160"/>
                  </a:cubicBezTo>
                  <a:cubicBezTo>
                    <a:pt x="68" y="159"/>
                    <a:pt x="68" y="159"/>
                    <a:pt x="69" y="158"/>
                  </a:cubicBezTo>
                  <a:cubicBezTo>
                    <a:pt x="69" y="155"/>
                    <a:pt x="70" y="151"/>
                    <a:pt x="71" y="147"/>
                  </a:cubicBezTo>
                  <a:cubicBezTo>
                    <a:pt x="71" y="147"/>
                    <a:pt x="71" y="146"/>
                    <a:pt x="72" y="145"/>
                  </a:cubicBezTo>
                  <a:cubicBezTo>
                    <a:pt x="72" y="144"/>
                    <a:pt x="72" y="143"/>
                    <a:pt x="72" y="142"/>
                  </a:cubicBezTo>
                  <a:cubicBezTo>
                    <a:pt x="72" y="142"/>
                    <a:pt x="72" y="142"/>
                    <a:pt x="72" y="142"/>
                  </a:cubicBezTo>
                  <a:cubicBezTo>
                    <a:pt x="73" y="141"/>
                    <a:pt x="73" y="140"/>
                    <a:pt x="73" y="140"/>
                  </a:cubicBezTo>
                  <a:cubicBezTo>
                    <a:pt x="73" y="139"/>
                    <a:pt x="73" y="139"/>
                    <a:pt x="73" y="138"/>
                  </a:cubicBezTo>
                  <a:cubicBezTo>
                    <a:pt x="74" y="137"/>
                    <a:pt x="73" y="137"/>
                    <a:pt x="74" y="136"/>
                  </a:cubicBezTo>
                  <a:cubicBezTo>
                    <a:pt x="74" y="135"/>
                    <a:pt x="74" y="135"/>
                    <a:pt x="74" y="134"/>
                  </a:cubicBezTo>
                  <a:cubicBezTo>
                    <a:pt x="75" y="132"/>
                    <a:pt x="75" y="129"/>
                    <a:pt x="76" y="126"/>
                  </a:cubicBezTo>
                  <a:cubicBezTo>
                    <a:pt x="77" y="125"/>
                    <a:pt x="77" y="124"/>
                    <a:pt x="77" y="123"/>
                  </a:cubicBezTo>
                  <a:cubicBezTo>
                    <a:pt x="78" y="123"/>
                    <a:pt x="77" y="122"/>
                    <a:pt x="78" y="122"/>
                  </a:cubicBezTo>
                  <a:cubicBezTo>
                    <a:pt x="78" y="120"/>
                    <a:pt x="78" y="118"/>
                    <a:pt x="79" y="117"/>
                  </a:cubicBezTo>
                  <a:cubicBezTo>
                    <a:pt x="79" y="115"/>
                    <a:pt x="80" y="113"/>
                    <a:pt x="80" y="112"/>
                  </a:cubicBezTo>
                  <a:cubicBezTo>
                    <a:pt x="81" y="109"/>
                    <a:pt x="81" y="107"/>
                    <a:pt x="82" y="104"/>
                  </a:cubicBezTo>
                  <a:cubicBezTo>
                    <a:pt x="82" y="104"/>
                    <a:pt x="82" y="104"/>
                    <a:pt x="82" y="103"/>
                  </a:cubicBezTo>
                  <a:cubicBezTo>
                    <a:pt x="83" y="103"/>
                    <a:pt x="83" y="102"/>
                    <a:pt x="83" y="100"/>
                  </a:cubicBezTo>
                  <a:cubicBezTo>
                    <a:pt x="83" y="100"/>
                    <a:pt x="84" y="100"/>
                    <a:pt x="84" y="100"/>
                  </a:cubicBezTo>
                  <a:cubicBezTo>
                    <a:pt x="84" y="98"/>
                    <a:pt x="84" y="96"/>
                    <a:pt x="85" y="95"/>
                  </a:cubicBezTo>
                  <a:cubicBezTo>
                    <a:pt x="85" y="94"/>
                    <a:pt x="85" y="93"/>
                    <a:pt x="86" y="91"/>
                  </a:cubicBezTo>
                  <a:cubicBezTo>
                    <a:pt x="86" y="91"/>
                    <a:pt x="86" y="91"/>
                    <a:pt x="86" y="90"/>
                  </a:cubicBezTo>
                  <a:cubicBezTo>
                    <a:pt x="86" y="90"/>
                    <a:pt x="86" y="90"/>
                    <a:pt x="86" y="90"/>
                  </a:cubicBezTo>
                  <a:cubicBezTo>
                    <a:pt x="86" y="89"/>
                    <a:pt x="86" y="88"/>
                    <a:pt x="87" y="88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87" y="86"/>
                    <a:pt x="87" y="86"/>
                    <a:pt x="87" y="86"/>
                  </a:cubicBezTo>
                  <a:cubicBezTo>
                    <a:pt x="88" y="85"/>
                    <a:pt x="88" y="85"/>
                    <a:pt x="88" y="84"/>
                  </a:cubicBezTo>
                  <a:cubicBezTo>
                    <a:pt x="88" y="84"/>
                    <a:pt x="89" y="83"/>
                    <a:pt x="89" y="82"/>
                  </a:cubicBezTo>
                  <a:cubicBezTo>
                    <a:pt x="89" y="82"/>
                    <a:pt x="89" y="81"/>
                    <a:pt x="90" y="81"/>
                  </a:cubicBezTo>
                  <a:cubicBezTo>
                    <a:pt x="90" y="80"/>
                    <a:pt x="90" y="79"/>
                    <a:pt x="90" y="78"/>
                  </a:cubicBezTo>
                  <a:cubicBezTo>
                    <a:pt x="90" y="78"/>
                    <a:pt x="90" y="78"/>
                    <a:pt x="90" y="77"/>
                  </a:cubicBezTo>
                  <a:cubicBezTo>
                    <a:pt x="90" y="77"/>
                    <a:pt x="91" y="76"/>
                    <a:pt x="91" y="75"/>
                  </a:cubicBezTo>
                  <a:cubicBezTo>
                    <a:pt x="92" y="75"/>
                    <a:pt x="92" y="73"/>
                    <a:pt x="92" y="72"/>
                  </a:cubicBezTo>
                  <a:cubicBezTo>
                    <a:pt x="93" y="71"/>
                    <a:pt x="93" y="70"/>
                    <a:pt x="93" y="69"/>
                  </a:cubicBezTo>
                  <a:cubicBezTo>
                    <a:pt x="95" y="64"/>
                    <a:pt x="97" y="60"/>
                    <a:pt x="99" y="55"/>
                  </a:cubicBezTo>
                  <a:cubicBezTo>
                    <a:pt x="99" y="54"/>
                    <a:pt x="99" y="53"/>
                    <a:pt x="100" y="51"/>
                  </a:cubicBezTo>
                  <a:cubicBezTo>
                    <a:pt x="100" y="50"/>
                    <a:pt x="101" y="49"/>
                    <a:pt x="101" y="48"/>
                  </a:cubicBezTo>
                  <a:cubicBezTo>
                    <a:pt x="102" y="46"/>
                    <a:pt x="103" y="43"/>
                    <a:pt x="104" y="41"/>
                  </a:cubicBezTo>
                  <a:cubicBezTo>
                    <a:pt x="104" y="40"/>
                    <a:pt x="104" y="39"/>
                    <a:pt x="105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5" y="36"/>
                    <a:pt x="105" y="36"/>
                    <a:pt x="106" y="36"/>
                  </a:cubicBezTo>
                  <a:cubicBezTo>
                    <a:pt x="106" y="34"/>
                    <a:pt x="107" y="33"/>
                    <a:pt x="107" y="31"/>
                  </a:cubicBezTo>
                  <a:cubicBezTo>
                    <a:pt x="108" y="30"/>
                    <a:pt x="108" y="28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5"/>
                  </a:cubicBezTo>
                  <a:cubicBezTo>
                    <a:pt x="109" y="25"/>
                    <a:pt x="110" y="25"/>
                    <a:pt x="110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0" y="23"/>
                    <a:pt x="110" y="23"/>
                  </a:cubicBezTo>
                  <a:cubicBezTo>
                    <a:pt x="110" y="23"/>
                    <a:pt x="111" y="23"/>
                    <a:pt x="111" y="23"/>
                  </a:cubicBezTo>
                  <a:cubicBezTo>
                    <a:pt x="111" y="22"/>
                    <a:pt x="111" y="21"/>
                    <a:pt x="111" y="20"/>
                  </a:cubicBezTo>
                  <a:cubicBezTo>
                    <a:pt x="111" y="20"/>
                    <a:pt x="112" y="19"/>
                    <a:pt x="112" y="19"/>
                  </a:cubicBezTo>
                  <a:cubicBezTo>
                    <a:pt x="112" y="19"/>
                    <a:pt x="112" y="18"/>
                    <a:pt x="112" y="18"/>
                  </a:cubicBezTo>
                  <a:cubicBezTo>
                    <a:pt x="113" y="17"/>
                    <a:pt x="113" y="17"/>
                    <a:pt x="113" y="16"/>
                  </a:cubicBezTo>
                  <a:cubicBezTo>
                    <a:pt x="113" y="15"/>
                    <a:pt x="114" y="15"/>
                    <a:pt x="114" y="14"/>
                  </a:cubicBezTo>
                  <a:cubicBezTo>
                    <a:pt x="115" y="13"/>
                    <a:pt x="115" y="12"/>
                    <a:pt x="116" y="11"/>
                  </a:cubicBezTo>
                  <a:cubicBezTo>
                    <a:pt x="116" y="9"/>
                    <a:pt x="118" y="8"/>
                    <a:pt x="119" y="6"/>
                  </a:cubicBezTo>
                  <a:cubicBezTo>
                    <a:pt x="119" y="6"/>
                    <a:pt x="119" y="6"/>
                    <a:pt x="119" y="6"/>
                  </a:cubicBezTo>
                  <a:cubicBezTo>
                    <a:pt x="119" y="6"/>
                    <a:pt x="120" y="5"/>
                    <a:pt x="120" y="5"/>
                  </a:cubicBezTo>
                  <a:cubicBezTo>
                    <a:pt x="121" y="5"/>
                    <a:pt x="121" y="4"/>
                    <a:pt x="121" y="4"/>
                  </a:cubicBezTo>
                  <a:cubicBezTo>
                    <a:pt x="122" y="3"/>
                    <a:pt x="124" y="2"/>
                    <a:pt x="126" y="1"/>
                  </a:cubicBezTo>
                  <a:cubicBezTo>
                    <a:pt x="127" y="1"/>
                    <a:pt x="129" y="0"/>
                    <a:pt x="130" y="0"/>
                  </a:cubicBezTo>
                  <a:cubicBezTo>
                    <a:pt x="131" y="0"/>
                    <a:pt x="131" y="0"/>
                    <a:pt x="132" y="0"/>
                  </a:cubicBezTo>
                  <a:cubicBezTo>
                    <a:pt x="133" y="1"/>
                    <a:pt x="134" y="1"/>
                    <a:pt x="135" y="1"/>
                  </a:cubicBezTo>
                  <a:cubicBezTo>
                    <a:pt x="137" y="2"/>
                    <a:pt x="138" y="3"/>
                    <a:pt x="139" y="4"/>
                  </a:cubicBezTo>
                  <a:cubicBezTo>
                    <a:pt x="139" y="4"/>
                    <a:pt x="139" y="4"/>
                    <a:pt x="139" y="4"/>
                  </a:cubicBezTo>
                  <a:cubicBezTo>
                    <a:pt x="139" y="4"/>
                    <a:pt x="139" y="4"/>
                    <a:pt x="139" y="4"/>
                  </a:cubicBezTo>
                  <a:cubicBezTo>
                    <a:pt x="140" y="4"/>
                    <a:pt x="139" y="4"/>
                    <a:pt x="139" y="4"/>
                  </a:cubicBezTo>
                  <a:cubicBezTo>
                    <a:pt x="140" y="4"/>
                    <a:pt x="140" y="4"/>
                    <a:pt x="140" y="4"/>
                  </a:cubicBezTo>
                  <a:cubicBezTo>
                    <a:pt x="140" y="5"/>
                    <a:pt x="140" y="5"/>
                    <a:pt x="141" y="6"/>
                  </a:cubicBezTo>
                  <a:cubicBezTo>
                    <a:pt x="141" y="6"/>
                    <a:pt x="141" y="6"/>
                    <a:pt x="141" y="6"/>
                  </a:cubicBezTo>
                  <a:cubicBezTo>
                    <a:pt x="142" y="6"/>
                    <a:pt x="142" y="7"/>
                    <a:pt x="142" y="7"/>
                  </a:cubicBezTo>
                  <a:cubicBezTo>
                    <a:pt x="142" y="7"/>
                    <a:pt x="142" y="7"/>
                    <a:pt x="142" y="7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3" y="9"/>
                    <a:pt x="143" y="9"/>
                    <a:pt x="143" y="10"/>
                  </a:cubicBezTo>
                  <a:cubicBezTo>
                    <a:pt x="143" y="10"/>
                    <a:pt x="143" y="11"/>
                    <a:pt x="143" y="11"/>
                  </a:cubicBezTo>
                  <a:cubicBezTo>
                    <a:pt x="144" y="13"/>
                    <a:pt x="144" y="16"/>
                    <a:pt x="143" y="18"/>
                  </a:cubicBezTo>
                  <a:cubicBezTo>
                    <a:pt x="143" y="18"/>
                    <a:pt x="143" y="18"/>
                    <a:pt x="143" y="18"/>
                  </a:cubicBezTo>
                  <a:cubicBezTo>
                    <a:pt x="143" y="19"/>
                    <a:pt x="143" y="19"/>
                    <a:pt x="142" y="19"/>
                  </a:cubicBezTo>
                  <a:cubicBezTo>
                    <a:pt x="142" y="20"/>
                    <a:pt x="141" y="21"/>
                    <a:pt x="141" y="22"/>
                  </a:cubicBezTo>
                  <a:cubicBezTo>
                    <a:pt x="141" y="23"/>
                    <a:pt x="140" y="23"/>
                    <a:pt x="140" y="23"/>
                  </a:cubicBezTo>
                  <a:cubicBezTo>
                    <a:pt x="140" y="24"/>
                    <a:pt x="140" y="24"/>
                    <a:pt x="139" y="24"/>
                  </a:cubicBezTo>
                  <a:cubicBezTo>
                    <a:pt x="139" y="24"/>
                    <a:pt x="140" y="24"/>
                    <a:pt x="139" y="25"/>
                  </a:cubicBezTo>
                  <a:cubicBezTo>
                    <a:pt x="139" y="26"/>
                    <a:pt x="139" y="26"/>
                    <a:pt x="138" y="27"/>
                  </a:cubicBezTo>
                  <a:cubicBezTo>
                    <a:pt x="138" y="27"/>
                    <a:pt x="138" y="26"/>
                    <a:pt x="138" y="27"/>
                  </a:cubicBezTo>
                  <a:cubicBezTo>
                    <a:pt x="137" y="27"/>
                    <a:pt x="137" y="28"/>
                    <a:pt x="137" y="28"/>
                  </a:cubicBezTo>
                  <a:cubicBezTo>
                    <a:pt x="136" y="28"/>
                    <a:pt x="136" y="29"/>
                    <a:pt x="136" y="29"/>
                  </a:cubicBezTo>
                  <a:cubicBezTo>
                    <a:pt x="136" y="29"/>
                    <a:pt x="136" y="29"/>
                    <a:pt x="136" y="29"/>
                  </a:cubicBezTo>
                  <a:cubicBezTo>
                    <a:pt x="135" y="29"/>
                    <a:pt x="135" y="29"/>
                    <a:pt x="135" y="30"/>
                  </a:cubicBezTo>
                  <a:cubicBezTo>
                    <a:pt x="134" y="30"/>
                    <a:pt x="134" y="30"/>
                    <a:pt x="134" y="30"/>
                  </a:cubicBezTo>
                  <a:cubicBezTo>
                    <a:pt x="133" y="32"/>
                    <a:pt x="131" y="33"/>
                    <a:pt x="130" y="36"/>
                  </a:cubicBezTo>
                  <a:cubicBezTo>
                    <a:pt x="129" y="36"/>
                    <a:pt x="129" y="37"/>
                    <a:pt x="128" y="38"/>
                  </a:cubicBezTo>
                  <a:cubicBezTo>
                    <a:pt x="128" y="39"/>
                    <a:pt x="127" y="39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1"/>
                    <a:pt x="125" y="42"/>
                    <a:pt x="125" y="42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4" y="44"/>
                    <a:pt x="123" y="45"/>
                    <a:pt x="123" y="46"/>
                  </a:cubicBezTo>
                  <a:cubicBezTo>
                    <a:pt x="122" y="49"/>
                    <a:pt x="120" y="52"/>
                    <a:pt x="119" y="55"/>
                  </a:cubicBezTo>
                  <a:cubicBezTo>
                    <a:pt x="118" y="57"/>
                    <a:pt x="117" y="59"/>
                    <a:pt x="116" y="61"/>
                  </a:cubicBezTo>
                  <a:cubicBezTo>
                    <a:pt x="115" y="63"/>
                    <a:pt x="115" y="65"/>
                    <a:pt x="114" y="67"/>
                  </a:cubicBezTo>
                  <a:cubicBezTo>
                    <a:pt x="114" y="67"/>
                    <a:pt x="114" y="68"/>
                    <a:pt x="114" y="69"/>
                  </a:cubicBezTo>
                  <a:cubicBezTo>
                    <a:pt x="113" y="70"/>
                    <a:pt x="113" y="70"/>
                    <a:pt x="113" y="71"/>
                  </a:cubicBezTo>
                  <a:cubicBezTo>
                    <a:pt x="112" y="71"/>
                    <a:pt x="113" y="72"/>
                    <a:pt x="112" y="72"/>
                  </a:cubicBezTo>
                  <a:cubicBezTo>
                    <a:pt x="112" y="72"/>
                    <a:pt x="112" y="73"/>
                    <a:pt x="111" y="74"/>
                  </a:cubicBezTo>
                  <a:cubicBezTo>
                    <a:pt x="111" y="74"/>
                    <a:pt x="111" y="74"/>
                    <a:pt x="111" y="74"/>
                  </a:cubicBezTo>
                  <a:cubicBezTo>
                    <a:pt x="111" y="75"/>
                    <a:pt x="110" y="75"/>
                    <a:pt x="110" y="76"/>
                  </a:cubicBezTo>
                  <a:cubicBezTo>
                    <a:pt x="110" y="76"/>
                    <a:pt x="110" y="76"/>
                    <a:pt x="110" y="77"/>
                  </a:cubicBezTo>
                  <a:cubicBezTo>
                    <a:pt x="110" y="77"/>
                    <a:pt x="109" y="78"/>
                    <a:pt x="109" y="79"/>
                  </a:cubicBezTo>
                  <a:cubicBezTo>
                    <a:pt x="109" y="79"/>
                    <a:pt x="109" y="79"/>
                    <a:pt x="109" y="80"/>
                  </a:cubicBezTo>
                  <a:cubicBezTo>
                    <a:pt x="109" y="80"/>
                    <a:pt x="109" y="80"/>
                    <a:pt x="109" y="80"/>
                  </a:cubicBezTo>
                  <a:cubicBezTo>
                    <a:pt x="109" y="81"/>
                    <a:pt x="108" y="81"/>
                    <a:pt x="108" y="82"/>
                  </a:cubicBezTo>
                  <a:cubicBezTo>
                    <a:pt x="108" y="82"/>
                    <a:pt x="108" y="83"/>
                    <a:pt x="108" y="83"/>
                  </a:cubicBezTo>
                  <a:cubicBezTo>
                    <a:pt x="107" y="83"/>
                    <a:pt x="107" y="84"/>
                    <a:pt x="107" y="84"/>
                  </a:cubicBezTo>
                  <a:cubicBezTo>
                    <a:pt x="107" y="85"/>
                    <a:pt x="106" y="86"/>
                    <a:pt x="107" y="87"/>
                  </a:cubicBezTo>
                  <a:cubicBezTo>
                    <a:pt x="106" y="87"/>
                    <a:pt x="106" y="88"/>
                    <a:pt x="106" y="88"/>
                  </a:cubicBezTo>
                  <a:cubicBezTo>
                    <a:pt x="106" y="90"/>
                    <a:pt x="105" y="91"/>
                    <a:pt x="104" y="92"/>
                  </a:cubicBezTo>
                  <a:cubicBezTo>
                    <a:pt x="104" y="94"/>
                    <a:pt x="103" y="95"/>
                    <a:pt x="104" y="96"/>
                  </a:cubicBezTo>
                  <a:cubicBezTo>
                    <a:pt x="103" y="96"/>
                    <a:pt x="103" y="97"/>
                    <a:pt x="103" y="98"/>
                  </a:cubicBezTo>
                  <a:cubicBezTo>
                    <a:pt x="103" y="98"/>
                    <a:pt x="103" y="98"/>
                    <a:pt x="103" y="99"/>
                  </a:cubicBezTo>
                  <a:cubicBezTo>
                    <a:pt x="103" y="99"/>
                    <a:pt x="103" y="99"/>
                    <a:pt x="103" y="100"/>
                  </a:cubicBezTo>
                  <a:cubicBezTo>
                    <a:pt x="102" y="100"/>
                    <a:pt x="102" y="100"/>
                    <a:pt x="102" y="101"/>
                  </a:cubicBezTo>
                  <a:cubicBezTo>
                    <a:pt x="102" y="102"/>
                    <a:pt x="101" y="102"/>
                    <a:pt x="101" y="103"/>
                  </a:cubicBezTo>
                  <a:cubicBezTo>
                    <a:pt x="101" y="104"/>
                    <a:pt x="102" y="104"/>
                    <a:pt x="102" y="105"/>
                  </a:cubicBezTo>
                  <a:cubicBezTo>
                    <a:pt x="102" y="105"/>
                    <a:pt x="101" y="105"/>
                    <a:pt x="101" y="106"/>
                  </a:cubicBezTo>
                  <a:cubicBezTo>
                    <a:pt x="101" y="107"/>
                    <a:pt x="100" y="107"/>
                    <a:pt x="100" y="108"/>
                  </a:cubicBezTo>
                  <a:cubicBezTo>
                    <a:pt x="100" y="108"/>
                    <a:pt x="100" y="109"/>
                    <a:pt x="100" y="109"/>
                  </a:cubicBezTo>
                  <a:cubicBezTo>
                    <a:pt x="100" y="110"/>
                    <a:pt x="99" y="110"/>
                    <a:pt x="99" y="111"/>
                  </a:cubicBezTo>
                  <a:cubicBezTo>
                    <a:pt x="99" y="111"/>
                    <a:pt x="99" y="112"/>
                    <a:pt x="99" y="113"/>
                  </a:cubicBezTo>
                  <a:cubicBezTo>
                    <a:pt x="98" y="114"/>
                    <a:pt x="98" y="115"/>
                    <a:pt x="97" y="116"/>
                  </a:cubicBezTo>
                  <a:cubicBezTo>
                    <a:pt x="97" y="116"/>
                    <a:pt x="97" y="117"/>
                    <a:pt x="97" y="117"/>
                  </a:cubicBezTo>
                  <a:cubicBezTo>
                    <a:pt x="97" y="117"/>
                    <a:pt x="97" y="118"/>
                    <a:pt x="97" y="118"/>
                  </a:cubicBezTo>
                  <a:cubicBezTo>
                    <a:pt x="97" y="118"/>
                    <a:pt x="97" y="119"/>
                    <a:pt x="97" y="119"/>
                  </a:cubicBezTo>
                  <a:cubicBezTo>
                    <a:pt x="96" y="120"/>
                    <a:pt x="97" y="120"/>
                    <a:pt x="97" y="120"/>
                  </a:cubicBezTo>
                  <a:cubicBezTo>
                    <a:pt x="97" y="120"/>
                    <a:pt x="97" y="121"/>
                    <a:pt x="97" y="121"/>
                  </a:cubicBezTo>
                  <a:cubicBezTo>
                    <a:pt x="96" y="122"/>
                    <a:pt x="96" y="123"/>
                    <a:pt x="96" y="123"/>
                  </a:cubicBezTo>
                  <a:cubicBezTo>
                    <a:pt x="96" y="124"/>
                    <a:pt x="96" y="124"/>
                    <a:pt x="96" y="125"/>
                  </a:cubicBezTo>
                  <a:cubicBezTo>
                    <a:pt x="96" y="125"/>
                    <a:pt x="96" y="125"/>
                    <a:pt x="96" y="126"/>
                  </a:cubicBezTo>
                  <a:cubicBezTo>
                    <a:pt x="96" y="127"/>
                    <a:pt x="95" y="127"/>
                    <a:pt x="95" y="128"/>
                  </a:cubicBezTo>
                  <a:cubicBezTo>
                    <a:pt x="95" y="129"/>
                    <a:pt x="94" y="129"/>
                    <a:pt x="94" y="129"/>
                  </a:cubicBezTo>
                  <a:cubicBezTo>
                    <a:pt x="93" y="131"/>
                    <a:pt x="93" y="132"/>
                    <a:pt x="92" y="134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2" y="136"/>
                    <a:pt x="91" y="136"/>
                    <a:pt x="91" y="137"/>
                  </a:cubicBezTo>
                  <a:cubicBezTo>
                    <a:pt x="91" y="137"/>
                    <a:pt x="91" y="138"/>
                    <a:pt x="91" y="138"/>
                  </a:cubicBezTo>
                  <a:cubicBezTo>
                    <a:pt x="91" y="138"/>
                    <a:pt x="90" y="139"/>
                    <a:pt x="90" y="139"/>
                  </a:cubicBezTo>
                  <a:cubicBezTo>
                    <a:pt x="90" y="139"/>
                    <a:pt x="90" y="139"/>
                    <a:pt x="90" y="140"/>
                  </a:cubicBezTo>
                  <a:cubicBezTo>
                    <a:pt x="89" y="140"/>
                    <a:pt x="89" y="142"/>
                    <a:pt x="89" y="142"/>
                  </a:cubicBezTo>
                  <a:cubicBezTo>
                    <a:pt x="89" y="145"/>
                    <a:pt x="88" y="147"/>
                    <a:pt x="87" y="149"/>
                  </a:cubicBezTo>
                  <a:cubicBezTo>
                    <a:pt x="87" y="150"/>
                    <a:pt x="87" y="150"/>
                    <a:pt x="87" y="151"/>
                  </a:cubicBezTo>
                  <a:cubicBezTo>
                    <a:pt x="87" y="151"/>
                    <a:pt x="87" y="151"/>
                    <a:pt x="87" y="151"/>
                  </a:cubicBezTo>
                  <a:cubicBezTo>
                    <a:pt x="87" y="152"/>
                    <a:pt x="87" y="152"/>
                    <a:pt x="87" y="153"/>
                  </a:cubicBezTo>
                  <a:cubicBezTo>
                    <a:pt x="87" y="153"/>
                    <a:pt x="86" y="153"/>
                    <a:pt x="86" y="153"/>
                  </a:cubicBezTo>
                  <a:cubicBezTo>
                    <a:pt x="86" y="154"/>
                    <a:pt x="86" y="155"/>
                    <a:pt x="86" y="155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5" y="157"/>
                    <a:pt x="85" y="158"/>
                    <a:pt x="85" y="159"/>
                  </a:cubicBezTo>
                  <a:cubicBezTo>
                    <a:pt x="85" y="160"/>
                    <a:pt x="85" y="160"/>
                    <a:pt x="85" y="161"/>
                  </a:cubicBezTo>
                  <a:cubicBezTo>
                    <a:pt x="85" y="161"/>
                    <a:pt x="85" y="162"/>
                    <a:pt x="84" y="163"/>
                  </a:cubicBezTo>
                  <a:cubicBezTo>
                    <a:pt x="84" y="163"/>
                    <a:pt x="84" y="164"/>
                    <a:pt x="84" y="165"/>
                  </a:cubicBezTo>
                  <a:cubicBezTo>
                    <a:pt x="84" y="166"/>
                    <a:pt x="84" y="166"/>
                    <a:pt x="84" y="166"/>
                  </a:cubicBezTo>
                  <a:cubicBezTo>
                    <a:pt x="84" y="167"/>
                    <a:pt x="83" y="167"/>
                    <a:pt x="84" y="168"/>
                  </a:cubicBezTo>
                  <a:cubicBezTo>
                    <a:pt x="84" y="169"/>
                    <a:pt x="83" y="169"/>
                    <a:pt x="83" y="169"/>
                  </a:cubicBezTo>
                  <a:cubicBezTo>
                    <a:pt x="83" y="170"/>
                    <a:pt x="84" y="170"/>
                    <a:pt x="83" y="170"/>
                  </a:cubicBezTo>
                  <a:cubicBezTo>
                    <a:pt x="83" y="171"/>
                    <a:pt x="83" y="171"/>
                    <a:pt x="82" y="171"/>
                  </a:cubicBezTo>
                  <a:cubicBezTo>
                    <a:pt x="82" y="172"/>
                    <a:pt x="82" y="173"/>
                    <a:pt x="82" y="174"/>
                  </a:cubicBezTo>
                  <a:cubicBezTo>
                    <a:pt x="82" y="175"/>
                    <a:pt x="82" y="175"/>
                    <a:pt x="82" y="176"/>
                  </a:cubicBezTo>
                  <a:cubicBezTo>
                    <a:pt x="82" y="176"/>
                    <a:pt x="82" y="177"/>
                    <a:pt x="82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2" y="178"/>
                    <a:pt x="82" y="178"/>
                    <a:pt x="82" y="179"/>
                  </a:cubicBezTo>
                  <a:cubicBezTo>
                    <a:pt x="81" y="179"/>
                    <a:pt x="81" y="180"/>
                    <a:pt x="81" y="181"/>
                  </a:cubicBezTo>
                  <a:cubicBezTo>
                    <a:pt x="80" y="181"/>
                    <a:pt x="81" y="182"/>
                    <a:pt x="81" y="182"/>
                  </a:cubicBezTo>
                  <a:cubicBezTo>
                    <a:pt x="81" y="183"/>
                    <a:pt x="81" y="183"/>
                    <a:pt x="80" y="183"/>
                  </a:cubicBezTo>
                  <a:cubicBezTo>
                    <a:pt x="80" y="185"/>
                    <a:pt x="80" y="185"/>
                    <a:pt x="79" y="186"/>
                  </a:cubicBezTo>
                  <a:cubicBezTo>
                    <a:pt x="79" y="186"/>
                    <a:pt x="80" y="186"/>
                    <a:pt x="80" y="187"/>
                  </a:cubicBezTo>
                  <a:cubicBezTo>
                    <a:pt x="80" y="187"/>
                    <a:pt x="79" y="187"/>
                    <a:pt x="79" y="187"/>
                  </a:cubicBezTo>
                  <a:cubicBezTo>
                    <a:pt x="79" y="187"/>
                    <a:pt x="80" y="188"/>
                    <a:pt x="80" y="188"/>
                  </a:cubicBezTo>
                  <a:cubicBezTo>
                    <a:pt x="79" y="189"/>
                    <a:pt x="79" y="190"/>
                    <a:pt x="79" y="191"/>
                  </a:cubicBezTo>
                  <a:cubicBezTo>
                    <a:pt x="79" y="192"/>
                    <a:pt x="79" y="191"/>
                    <a:pt x="79" y="192"/>
                  </a:cubicBezTo>
                  <a:cubicBezTo>
                    <a:pt x="79" y="192"/>
                    <a:pt x="79" y="192"/>
                    <a:pt x="78" y="192"/>
                  </a:cubicBezTo>
                  <a:cubicBezTo>
                    <a:pt x="78" y="193"/>
                    <a:pt x="79" y="193"/>
                    <a:pt x="79" y="193"/>
                  </a:cubicBezTo>
                  <a:cubicBezTo>
                    <a:pt x="78" y="193"/>
                    <a:pt x="78" y="194"/>
                    <a:pt x="79" y="194"/>
                  </a:cubicBezTo>
                  <a:cubicBezTo>
                    <a:pt x="79" y="195"/>
                    <a:pt x="78" y="194"/>
                    <a:pt x="78" y="195"/>
                  </a:cubicBezTo>
                  <a:cubicBezTo>
                    <a:pt x="78" y="195"/>
                    <a:pt x="78" y="196"/>
                    <a:pt x="78" y="197"/>
                  </a:cubicBezTo>
                  <a:cubicBezTo>
                    <a:pt x="78" y="197"/>
                    <a:pt x="78" y="197"/>
                    <a:pt x="78" y="197"/>
                  </a:cubicBezTo>
                  <a:cubicBezTo>
                    <a:pt x="78" y="198"/>
                    <a:pt x="78" y="199"/>
                    <a:pt x="78" y="199"/>
                  </a:cubicBezTo>
                  <a:cubicBezTo>
                    <a:pt x="77" y="199"/>
                    <a:pt x="77" y="200"/>
                    <a:pt x="77" y="200"/>
                  </a:cubicBezTo>
                  <a:cubicBezTo>
                    <a:pt x="77" y="200"/>
                    <a:pt x="77" y="200"/>
                    <a:pt x="77" y="201"/>
                  </a:cubicBezTo>
                  <a:cubicBezTo>
                    <a:pt x="77" y="201"/>
                    <a:pt x="77" y="201"/>
                    <a:pt x="77" y="202"/>
                  </a:cubicBezTo>
                  <a:cubicBezTo>
                    <a:pt x="77" y="202"/>
                    <a:pt x="77" y="202"/>
                    <a:pt x="77" y="202"/>
                  </a:cubicBezTo>
                  <a:cubicBezTo>
                    <a:pt x="77" y="203"/>
                    <a:pt x="77" y="204"/>
                    <a:pt x="77" y="204"/>
                  </a:cubicBezTo>
                  <a:cubicBezTo>
                    <a:pt x="77" y="205"/>
                    <a:pt x="78" y="204"/>
                    <a:pt x="78" y="204"/>
                  </a:cubicBezTo>
                  <a:cubicBezTo>
                    <a:pt x="78" y="205"/>
                    <a:pt x="78" y="206"/>
                    <a:pt x="78" y="206"/>
                  </a:cubicBezTo>
                  <a:cubicBezTo>
                    <a:pt x="78" y="206"/>
                    <a:pt x="78" y="207"/>
                    <a:pt x="78" y="207"/>
                  </a:cubicBezTo>
                  <a:cubicBezTo>
                    <a:pt x="78" y="208"/>
                    <a:pt x="78" y="209"/>
                    <a:pt x="77" y="209"/>
                  </a:cubicBezTo>
                  <a:cubicBezTo>
                    <a:pt x="77" y="211"/>
                    <a:pt x="77" y="211"/>
                    <a:pt x="76" y="212"/>
                  </a:cubicBezTo>
                  <a:cubicBezTo>
                    <a:pt x="76" y="212"/>
                    <a:pt x="75" y="213"/>
                    <a:pt x="75" y="213"/>
                  </a:cubicBezTo>
                  <a:cubicBezTo>
                    <a:pt x="75" y="214"/>
                    <a:pt x="75" y="214"/>
                    <a:pt x="75" y="215"/>
                  </a:cubicBezTo>
                  <a:cubicBezTo>
                    <a:pt x="75" y="215"/>
                    <a:pt x="75" y="216"/>
                    <a:pt x="75" y="216"/>
                  </a:cubicBezTo>
                  <a:cubicBezTo>
                    <a:pt x="75" y="216"/>
                    <a:pt x="75" y="217"/>
                    <a:pt x="75" y="218"/>
                  </a:cubicBezTo>
                  <a:cubicBezTo>
                    <a:pt x="75" y="219"/>
                    <a:pt x="75" y="219"/>
                    <a:pt x="75" y="219"/>
                  </a:cubicBezTo>
                  <a:cubicBezTo>
                    <a:pt x="74" y="220"/>
                    <a:pt x="75" y="221"/>
                    <a:pt x="75" y="221"/>
                  </a:cubicBezTo>
                  <a:cubicBezTo>
                    <a:pt x="75" y="222"/>
                    <a:pt x="75" y="222"/>
                    <a:pt x="75" y="222"/>
                  </a:cubicBezTo>
                  <a:cubicBezTo>
                    <a:pt x="76" y="222"/>
                    <a:pt x="75" y="223"/>
                    <a:pt x="76" y="223"/>
                  </a:cubicBezTo>
                  <a:cubicBezTo>
                    <a:pt x="76" y="223"/>
                    <a:pt x="76" y="223"/>
                    <a:pt x="75" y="224"/>
                  </a:cubicBezTo>
                  <a:cubicBezTo>
                    <a:pt x="75" y="224"/>
                    <a:pt x="74" y="223"/>
                    <a:pt x="74" y="224"/>
                  </a:cubicBezTo>
                  <a:cubicBezTo>
                    <a:pt x="74" y="226"/>
                    <a:pt x="74" y="226"/>
                    <a:pt x="74" y="226"/>
                  </a:cubicBezTo>
                  <a:cubicBezTo>
                    <a:pt x="73" y="227"/>
                    <a:pt x="73" y="231"/>
                    <a:pt x="73" y="233"/>
                  </a:cubicBezTo>
                  <a:cubicBezTo>
                    <a:pt x="72" y="235"/>
                    <a:pt x="72" y="236"/>
                    <a:pt x="72" y="238"/>
                  </a:cubicBezTo>
                  <a:cubicBezTo>
                    <a:pt x="72" y="238"/>
                    <a:pt x="72" y="238"/>
                    <a:pt x="72" y="239"/>
                  </a:cubicBezTo>
                  <a:cubicBezTo>
                    <a:pt x="72" y="240"/>
                    <a:pt x="72" y="241"/>
                    <a:pt x="72" y="242"/>
                  </a:cubicBezTo>
                  <a:cubicBezTo>
                    <a:pt x="72" y="242"/>
                    <a:pt x="71" y="243"/>
                    <a:pt x="71" y="243"/>
                  </a:cubicBezTo>
                  <a:cubicBezTo>
                    <a:pt x="71" y="244"/>
                    <a:pt x="71" y="245"/>
                    <a:pt x="71" y="245"/>
                  </a:cubicBezTo>
                  <a:cubicBezTo>
                    <a:pt x="71" y="245"/>
                    <a:pt x="71" y="245"/>
                    <a:pt x="71" y="245"/>
                  </a:cubicBezTo>
                  <a:cubicBezTo>
                    <a:pt x="71" y="246"/>
                    <a:pt x="71" y="248"/>
                    <a:pt x="71" y="249"/>
                  </a:cubicBezTo>
                  <a:cubicBezTo>
                    <a:pt x="70" y="251"/>
                    <a:pt x="70" y="254"/>
                    <a:pt x="70" y="256"/>
                  </a:cubicBezTo>
                  <a:cubicBezTo>
                    <a:pt x="70" y="257"/>
                    <a:pt x="69" y="258"/>
                    <a:pt x="69" y="260"/>
                  </a:cubicBezTo>
                  <a:cubicBezTo>
                    <a:pt x="69" y="260"/>
                    <a:pt x="69" y="260"/>
                    <a:pt x="69" y="260"/>
                  </a:cubicBezTo>
                  <a:cubicBezTo>
                    <a:pt x="69" y="260"/>
                    <a:pt x="69" y="260"/>
                    <a:pt x="69" y="260"/>
                  </a:cubicBezTo>
                  <a:cubicBezTo>
                    <a:pt x="69" y="261"/>
                    <a:pt x="69" y="261"/>
                    <a:pt x="69" y="261"/>
                  </a:cubicBezTo>
                  <a:cubicBezTo>
                    <a:pt x="69" y="265"/>
                    <a:pt x="68" y="269"/>
                    <a:pt x="67" y="273"/>
                  </a:cubicBezTo>
                  <a:cubicBezTo>
                    <a:pt x="67" y="274"/>
                    <a:pt x="67" y="274"/>
                    <a:pt x="67" y="274"/>
                  </a:cubicBezTo>
                  <a:cubicBezTo>
                    <a:pt x="67" y="274"/>
                    <a:pt x="67" y="274"/>
                    <a:pt x="67" y="274"/>
                  </a:cubicBezTo>
                  <a:cubicBezTo>
                    <a:pt x="67" y="274"/>
                    <a:pt x="67" y="275"/>
                    <a:pt x="67" y="275"/>
                  </a:cubicBezTo>
                  <a:cubicBezTo>
                    <a:pt x="67" y="275"/>
                    <a:pt x="67" y="276"/>
                    <a:pt x="67" y="276"/>
                  </a:cubicBezTo>
                  <a:cubicBezTo>
                    <a:pt x="67" y="277"/>
                    <a:pt x="66" y="278"/>
                    <a:pt x="67" y="279"/>
                  </a:cubicBezTo>
                  <a:cubicBezTo>
                    <a:pt x="66" y="280"/>
                    <a:pt x="66" y="282"/>
                    <a:pt x="66" y="283"/>
                  </a:cubicBezTo>
                  <a:cubicBezTo>
                    <a:pt x="66" y="283"/>
                    <a:pt x="65" y="284"/>
                    <a:pt x="65" y="284"/>
                  </a:cubicBezTo>
                  <a:cubicBezTo>
                    <a:pt x="65" y="285"/>
                    <a:pt x="65" y="286"/>
                    <a:pt x="64" y="287"/>
                  </a:cubicBezTo>
                  <a:cubicBezTo>
                    <a:pt x="63" y="288"/>
                    <a:pt x="63" y="288"/>
                    <a:pt x="62" y="289"/>
                  </a:cubicBezTo>
                  <a:cubicBezTo>
                    <a:pt x="61" y="289"/>
                    <a:pt x="61" y="289"/>
                    <a:pt x="61" y="289"/>
                  </a:cubicBezTo>
                  <a:cubicBezTo>
                    <a:pt x="61" y="289"/>
                    <a:pt x="61" y="289"/>
                    <a:pt x="61" y="289"/>
                  </a:cubicBezTo>
                  <a:cubicBezTo>
                    <a:pt x="61" y="290"/>
                    <a:pt x="60" y="290"/>
                    <a:pt x="60" y="290"/>
                  </a:cubicBezTo>
                  <a:cubicBezTo>
                    <a:pt x="59" y="290"/>
                    <a:pt x="59" y="290"/>
                    <a:pt x="58" y="290"/>
                  </a:cubicBezTo>
                  <a:cubicBezTo>
                    <a:pt x="56" y="290"/>
                    <a:pt x="55" y="290"/>
                    <a:pt x="54" y="289"/>
                  </a:cubicBezTo>
                  <a:cubicBezTo>
                    <a:pt x="54" y="289"/>
                    <a:pt x="54" y="289"/>
                    <a:pt x="54" y="289"/>
                  </a:cubicBezTo>
                  <a:cubicBezTo>
                    <a:pt x="53" y="289"/>
                    <a:pt x="53" y="289"/>
                    <a:pt x="53" y="288"/>
                  </a:cubicBezTo>
                  <a:cubicBezTo>
                    <a:pt x="52" y="288"/>
                    <a:pt x="52" y="287"/>
                    <a:pt x="51" y="287"/>
                  </a:cubicBezTo>
                  <a:cubicBezTo>
                    <a:pt x="51" y="286"/>
                    <a:pt x="51" y="286"/>
                    <a:pt x="51" y="285"/>
                  </a:cubicBezTo>
                  <a:cubicBezTo>
                    <a:pt x="51" y="285"/>
                    <a:pt x="51" y="284"/>
                    <a:pt x="51" y="284"/>
                  </a:cubicBezTo>
                  <a:cubicBezTo>
                    <a:pt x="50" y="283"/>
                    <a:pt x="50" y="283"/>
                    <a:pt x="50" y="283"/>
                  </a:cubicBezTo>
                  <a:cubicBezTo>
                    <a:pt x="50" y="281"/>
                    <a:pt x="50" y="280"/>
                    <a:pt x="49" y="279"/>
                  </a:cubicBezTo>
                  <a:cubicBezTo>
                    <a:pt x="49" y="278"/>
                    <a:pt x="49" y="277"/>
                    <a:pt x="49" y="276"/>
                  </a:cubicBezTo>
                  <a:cubicBezTo>
                    <a:pt x="49" y="275"/>
                    <a:pt x="49" y="274"/>
                    <a:pt x="48" y="273"/>
                  </a:cubicBezTo>
                  <a:cubicBezTo>
                    <a:pt x="48" y="272"/>
                    <a:pt x="48" y="270"/>
                    <a:pt x="47" y="269"/>
                  </a:cubicBezTo>
                  <a:cubicBezTo>
                    <a:pt x="47" y="269"/>
                    <a:pt x="48" y="268"/>
                    <a:pt x="47" y="268"/>
                  </a:cubicBezTo>
                  <a:cubicBezTo>
                    <a:pt x="47" y="268"/>
                    <a:pt x="47" y="268"/>
                    <a:pt x="47" y="267"/>
                  </a:cubicBezTo>
                  <a:cubicBezTo>
                    <a:pt x="47" y="267"/>
                    <a:pt x="47" y="266"/>
                    <a:pt x="47" y="266"/>
                  </a:cubicBezTo>
                  <a:cubicBezTo>
                    <a:pt x="47" y="266"/>
                    <a:pt x="47" y="266"/>
                    <a:pt x="47" y="265"/>
                  </a:cubicBezTo>
                  <a:cubicBezTo>
                    <a:pt x="47" y="265"/>
                    <a:pt x="47" y="264"/>
                    <a:pt x="47" y="263"/>
                  </a:cubicBezTo>
                  <a:cubicBezTo>
                    <a:pt x="46" y="262"/>
                    <a:pt x="46" y="261"/>
                    <a:pt x="46" y="259"/>
                  </a:cubicBezTo>
                  <a:cubicBezTo>
                    <a:pt x="46" y="259"/>
                    <a:pt x="45" y="259"/>
                    <a:pt x="45" y="258"/>
                  </a:cubicBezTo>
                  <a:cubicBezTo>
                    <a:pt x="45" y="258"/>
                    <a:pt x="46" y="258"/>
                    <a:pt x="46" y="257"/>
                  </a:cubicBezTo>
                  <a:cubicBezTo>
                    <a:pt x="45" y="256"/>
                    <a:pt x="45" y="255"/>
                    <a:pt x="45" y="254"/>
                  </a:cubicBezTo>
                  <a:cubicBezTo>
                    <a:pt x="45" y="253"/>
                    <a:pt x="45" y="252"/>
                    <a:pt x="44" y="251"/>
                  </a:cubicBezTo>
                  <a:cubicBezTo>
                    <a:pt x="44" y="250"/>
                    <a:pt x="45" y="249"/>
                    <a:pt x="44" y="249"/>
                  </a:cubicBezTo>
                  <a:cubicBezTo>
                    <a:pt x="44" y="249"/>
                    <a:pt x="43" y="249"/>
                    <a:pt x="43" y="249"/>
                  </a:cubicBezTo>
                  <a:cubicBezTo>
                    <a:pt x="43" y="248"/>
                    <a:pt x="44" y="248"/>
                    <a:pt x="44" y="247"/>
                  </a:cubicBezTo>
                  <a:cubicBezTo>
                    <a:pt x="44" y="246"/>
                    <a:pt x="43" y="246"/>
                    <a:pt x="43" y="24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xmlns="" id="{4C3344EC-A15D-614D-99EB-D4F909BEE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1" y="1768"/>
              <a:ext cx="1198" cy="1060"/>
            </a:xfrm>
            <a:custGeom>
              <a:avLst/>
              <a:gdLst>
                <a:gd name="T0" fmla="*/ 241 w 280"/>
                <a:gd name="T1" fmla="*/ 22 h 253"/>
                <a:gd name="T2" fmla="*/ 241 w 280"/>
                <a:gd name="T3" fmla="*/ 41 h 253"/>
                <a:gd name="T4" fmla="*/ 242 w 280"/>
                <a:gd name="T5" fmla="*/ 54 h 253"/>
                <a:gd name="T6" fmla="*/ 264 w 280"/>
                <a:gd name="T7" fmla="*/ 47 h 253"/>
                <a:gd name="T8" fmla="*/ 280 w 280"/>
                <a:gd name="T9" fmla="*/ 51 h 253"/>
                <a:gd name="T10" fmla="*/ 271 w 280"/>
                <a:gd name="T11" fmla="*/ 65 h 253"/>
                <a:gd name="T12" fmla="*/ 231 w 280"/>
                <a:gd name="T13" fmla="*/ 81 h 253"/>
                <a:gd name="T14" fmla="*/ 199 w 280"/>
                <a:gd name="T15" fmla="*/ 98 h 253"/>
                <a:gd name="T16" fmla="*/ 175 w 280"/>
                <a:gd name="T17" fmla="*/ 112 h 253"/>
                <a:gd name="T18" fmla="*/ 154 w 280"/>
                <a:gd name="T19" fmla="*/ 125 h 253"/>
                <a:gd name="T20" fmla="*/ 138 w 280"/>
                <a:gd name="T21" fmla="*/ 142 h 253"/>
                <a:gd name="T22" fmla="*/ 138 w 280"/>
                <a:gd name="T23" fmla="*/ 159 h 253"/>
                <a:gd name="T24" fmla="*/ 138 w 280"/>
                <a:gd name="T25" fmla="*/ 181 h 253"/>
                <a:gd name="T26" fmla="*/ 137 w 280"/>
                <a:gd name="T27" fmla="*/ 193 h 253"/>
                <a:gd name="T28" fmla="*/ 136 w 280"/>
                <a:gd name="T29" fmla="*/ 203 h 253"/>
                <a:gd name="T30" fmla="*/ 138 w 280"/>
                <a:gd name="T31" fmla="*/ 215 h 253"/>
                <a:gd name="T32" fmla="*/ 140 w 280"/>
                <a:gd name="T33" fmla="*/ 225 h 253"/>
                <a:gd name="T34" fmla="*/ 143 w 280"/>
                <a:gd name="T35" fmla="*/ 236 h 253"/>
                <a:gd name="T36" fmla="*/ 142 w 280"/>
                <a:gd name="T37" fmla="*/ 246 h 253"/>
                <a:gd name="T38" fmla="*/ 121 w 280"/>
                <a:gd name="T39" fmla="*/ 236 h 253"/>
                <a:gd name="T40" fmla="*/ 122 w 280"/>
                <a:gd name="T41" fmla="*/ 209 h 253"/>
                <a:gd name="T42" fmla="*/ 122 w 280"/>
                <a:gd name="T43" fmla="*/ 176 h 253"/>
                <a:gd name="T44" fmla="*/ 115 w 280"/>
                <a:gd name="T45" fmla="*/ 153 h 253"/>
                <a:gd name="T46" fmla="*/ 94 w 280"/>
                <a:gd name="T47" fmla="*/ 169 h 253"/>
                <a:gd name="T48" fmla="*/ 70 w 280"/>
                <a:gd name="T49" fmla="*/ 189 h 253"/>
                <a:gd name="T50" fmla="*/ 40 w 280"/>
                <a:gd name="T51" fmla="*/ 217 h 253"/>
                <a:gd name="T52" fmla="*/ 23 w 280"/>
                <a:gd name="T53" fmla="*/ 235 h 253"/>
                <a:gd name="T54" fmla="*/ 1 w 280"/>
                <a:gd name="T55" fmla="*/ 236 h 253"/>
                <a:gd name="T56" fmla="*/ 21 w 280"/>
                <a:gd name="T57" fmla="*/ 210 h 253"/>
                <a:gd name="T58" fmla="*/ 49 w 280"/>
                <a:gd name="T59" fmla="*/ 185 h 253"/>
                <a:gd name="T60" fmla="*/ 69 w 280"/>
                <a:gd name="T61" fmla="*/ 169 h 253"/>
                <a:gd name="T62" fmla="*/ 85 w 280"/>
                <a:gd name="T63" fmla="*/ 156 h 253"/>
                <a:gd name="T64" fmla="*/ 110 w 280"/>
                <a:gd name="T65" fmla="*/ 138 h 253"/>
                <a:gd name="T66" fmla="*/ 122 w 280"/>
                <a:gd name="T67" fmla="*/ 125 h 253"/>
                <a:gd name="T68" fmla="*/ 101 w 280"/>
                <a:gd name="T69" fmla="*/ 126 h 253"/>
                <a:gd name="T70" fmla="*/ 90 w 280"/>
                <a:gd name="T71" fmla="*/ 100 h 253"/>
                <a:gd name="T72" fmla="*/ 97 w 280"/>
                <a:gd name="T73" fmla="*/ 65 h 253"/>
                <a:gd name="T74" fmla="*/ 111 w 280"/>
                <a:gd name="T75" fmla="*/ 52 h 253"/>
                <a:gd name="T76" fmla="*/ 112 w 280"/>
                <a:gd name="T77" fmla="*/ 69 h 253"/>
                <a:gd name="T78" fmla="*/ 106 w 280"/>
                <a:gd name="T79" fmla="*/ 93 h 253"/>
                <a:gd name="T80" fmla="*/ 119 w 280"/>
                <a:gd name="T81" fmla="*/ 105 h 253"/>
                <a:gd name="T82" fmla="*/ 125 w 280"/>
                <a:gd name="T83" fmla="*/ 71 h 253"/>
                <a:gd name="T84" fmla="*/ 135 w 280"/>
                <a:gd name="T85" fmla="*/ 42 h 253"/>
                <a:gd name="T86" fmla="*/ 143 w 280"/>
                <a:gd name="T87" fmla="*/ 59 h 253"/>
                <a:gd name="T88" fmla="*/ 140 w 280"/>
                <a:gd name="T89" fmla="*/ 90 h 253"/>
                <a:gd name="T90" fmla="*/ 139 w 280"/>
                <a:gd name="T91" fmla="*/ 109 h 253"/>
                <a:gd name="T92" fmla="*/ 161 w 280"/>
                <a:gd name="T93" fmla="*/ 105 h 253"/>
                <a:gd name="T94" fmla="*/ 177 w 280"/>
                <a:gd name="T95" fmla="*/ 94 h 253"/>
                <a:gd name="T96" fmla="*/ 197 w 280"/>
                <a:gd name="T97" fmla="*/ 84 h 253"/>
                <a:gd name="T98" fmla="*/ 216 w 280"/>
                <a:gd name="T99" fmla="*/ 73 h 253"/>
                <a:gd name="T100" fmla="*/ 225 w 280"/>
                <a:gd name="T101" fmla="*/ 63 h 253"/>
                <a:gd name="T102" fmla="*/ 223 w 280"/>
                <a:gd name="T103" fmla="*/ 38 h 253"/>
                <a:gd name="T104" fmla="*/ 212 w 280"/>
                <a:gd name="T105" fmla="*/ 23 h 253"/>
                <a:gd name="T106" fmla="*/ 206 w 280"/>
                <a:gd name="T107" fmla="*/ 38 h 253"/>
                <a:gd name="T108" fmla="*/ 204 w 280"/>
                <a:gd name="T109" fmla="*/ 49 h 253"/>
                <a:gd name="T110" fmla="*/ 204 w 280"/>
                <a:gd name="T111" fmla="*/ 62 h 253"/>
                <a:gd name="T112" fmla="*/ 197 w 280"/>
                <a:gd name="T113" fmla="*/ 75 h 253"/>
                <a:gd name="T114" fmla="*/ 186 w 280"/>
                <a:gd name="T115" fmla="*/ 61 h 253"/>
                <a:gd name="T116" fmla="*/ 191 w 280"/>
                <a:gd name="T117" fmla="*/ 19 h 253"/>
                <a:gd name="T118" fmla="*/ 207 w 280"/>
                <a:gd name="T119" fmla="*/ 13 h 253"/>
                <a:gd name="T120" fmla="*/ 229 w 280"/>
                <a:gd name="T121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0" h="253">
                  <a:moveTo>
                    <a:pt x="241" y="8"/>
                  </a:moveTo>
                  <a:cubicBezTo>
                    <a:pt x="241" y="8"/>
                    <a:pt x="241" y="8"/>
                    <a:pt x="240" y="8"/>
                  </a:cubicBezTo>
                  <a:cubicBezTo>
                    <a:pt x="240" y="9"/>
                    <a:pt x="240" y="10"/>
                    <a:pt x="241" y="10"/>
                  </a:cubicBezTo>
                  <a:cubicBezTo>
                    <a:pt x="241" y="11"/>
                    <a:pt x="241" y="11"/>
                    <a:pt x="241" y="11"/>
                  </a:cubicBezTo>
                  <a:cubicBezTo>
                    <a:pt x="241" y="12"/>
                    <a:pt x="242" y="12"/>
                    <a:pt x="242" y="12"/>
                  </a:cubicBezTo>
                  <a:cubicBezTo>
                    <a:pt x="241" y="12"/>
                    <a:pt x="241" y="13"/>
                    <a:pt x="240" y="13"/>
                  </a:cubicBezTo>
                  <a:cubicBezTo>
                    <a:pt x="240" y="14"/>
                    <a:pt x="240" y="15"/>
                    <a:pt x="240" y="16"/>
                  </a:cubicBezTo>
                  <a:cubicBezTo>
                    <a:pt x="241" y="16"/>
                    <a:pt x="241" y="15"/>
                    <a:pt x="241" y="16"/>
                  </a:cubicBezTo>
                  <a:cubicBezTo>
                    <a:pt x="241" y="16"/>
                    <a:pt x="241" y="17"/>
                    <a:pt x="241" y="17"/>
                  </a:cubicBezTo>
                  <a:cubicBezTo>
                    <a:pt x="241" y="18"/>
                    <a:pt x="242" y="18"/>
                    <a:pt x="242" y="18"/>
                  </a:cubicBezTo>
                  <a:cubicBezTo>
                    <a:pt x="241" y="18"/>
                    <a:pt x="241" y="18"/>
                    <a:pt x="241" y="18"/>
                  </a:cubicBezTo>
                  <a:cubicBezTo>
                    <a:pt x="240" y="18"/>
                    <a:pt x="241" y="19"/>
                    <a:pt x="241" y="19"/>
                  </a:cubicBezTo>
                  <a:cubicBezTo>
                    <a:pt x="240" y="20"/>
                    <a:pt x="241" y="19"/>
                    <a:pt x="241" y="20"/>
                  </a:cubicBezTo>
                  <a:cubicBezTo>
                    <a:pt x="241" y="20"/>
                    <a:pt x="241" y="20"/>
                    <a:pt x="241" y="20"/>
                  </a:cubicBezTo>
                  <a:cubicBezTo>
                    <a:pt x="241" y="21"/>
                    <a:pt x="241" y="22"/>
                    <a:pt x="241" y="22"/>
                  </a:cubicBezTo>
                  <a:cubicBezTo>
                    <a:pt x="241" y="22"/>
                    <a:pt x="241" y="22"/>
                    <a:pt x="241" y="22"/>
                  </a:cubicBezTo>
                  <a:cubicBezTo>
                    <a:pt x="241" y="23"/>
                    <a:pt x="240" y="22"/>
                    <a:pt x="240" y="23"/>
                  </a:cubicBezTo>
                  <a:cubicBezTo>
                    <a:pt x="240" y="24"/>
                    <a:pt x="240" y="24"/>
                    <a:pt x="241" y="24"/>
                  </a:cubicBezTo>
                  <a:cubicBezTo>
                    <a:pt x="241" y="25"/>
                    <a:pt x="240" y="24"/>
                    <a:pt x="240" y="25"/>
                  </a:cubicBezTo>
                  <a:cubicBezTo>
                    <a:pt x="240" y="26"/>
                    <a:pt x="240" y="26"/>
                    <a:pt x="241" y="26"/>
                  </a:cubicBezTo>
                  <a:cubicBezTo>
                    <a:pt x="241" y="26"/>
                    <a:pt x="240" y="26"/>
                    <a:pt x="240" y="26"/>
                  </a:cubicBezTo>
                  <a:cubicBezTo>
                    <a:pt x="240" y="28"/>
                    <a:pt x="240" y="31"/>
                    <a:pt x="240" y="34"/>
                  </a:cubicBezTo>
                  <a:cubicBezTo>
                    <a:pt x="240" y="34"/>
                    <a:pt x="241" y="34"/>
                    <a:pt x="241" y="35"/>
                  </a:cubicBezTo>
                  <a:cubicBezTo>
                    <a:pt x="241" y="35"/>
                    <a:pt x="240" y="35"/>
                    <a:pt x="240" y="35"/>
                  </a:cubicBezTo>
                  <a:cubicBezTo>
                    <a:pt x="240" y="35"/>
                    <a:pt x="240" y="36"/>
                    <a:pt x="240" y="36"/>
                  </a:cubicBezTo>
                  <a:cubicBezTo>
                    <a:pt x="240" y="36"/>
                    <a:pt x="240" y="36"/>
                    <a:pt x="240" y="37"/>
                  </a:cubicBezTo>
                  <a:cubicBezTo>
                    <a:pt x="240" y="37"/>
                    <a:pt x="240" y="37"/>
                    <a:pt x="240" y="38"/>
                  </a:cubicBezTo>
                  <a:cubicBezTo>
                    <a:pt x="240" y="38"/>
                    <a:pt x="240" y="38"/>
                    <a:pt x="241" y="39"/>
                  </a:cubicBezTo>
                  <a:cubicBezTo>
                    <a:pt x="241" y="39"/>
                    <a:pt x="241" y="39"/>
                    <a:pt x="240" y="39"/>
                  </a:cubicBezTo>
                  <a:cubicBezTo>
                    <a:pt x="240" y="40"/>
                    <a:pt x="241" y="40"/>
                    <a:pt x="241" y="41"/>
                  </a:cubicBezTo>
                  <a:cubicBezTo>
                    <a:pt x="240" y="40"/>
                    <a:pt x="240" y="42"/>
                    <a:pt x="240" y="43"/>
                  </a:cubicBezTo>
                  <a:cubicBezTo>
                    <a:pt x="240" y="44"/>
                    <a:pt x="240" y="43"/>
                    <a:pt x="240" y="43"/>
                  </a:cubicBezTo>
                  <a:cubicBezTo>
                    <a:pt x="240" y="44"/>
                    <a:pt x="240" y="44"/>
                    <a:pt x="240" y="44"/>
                  </a:cubicBezTo>
                  <a:cubicBezTo>
                    <a:pt x="240" y="44"/>
                    <a:pt x="240" y="43"/>
                    <a:pt x="241" y="44"/>
                  </a:cubicBezTo>
                  <a:cubicBezTo>
                    <a:pt x="241" y="45"/>
                    <a:pt x="241" y="45"/>
                    <a:pt x="240" y="45"/>
                  </a:cubicBezTo>
                  <a:cubicBezTo>
                    <a:pt x="240" y="45"/>
                    <a:pt x="240" y="45"/>
                    <a:pt x="240" y="45"/>
                  </a:cubicBezTo>
                  <a:cubicBezTo>
                    <a:pt x="240" y="46"/>
                    <a:pt x="240" y="46"/>
                    <a:pt x="241" y="46"/>
                  </a:cubicBezTo>
                  <a:cubicBezTo>
                    <a:pt x="241" y="46"/>
                    <a:pt x="241" y="47"/>
                    <a:pt x="240" y="47"/>
                  </a:cubicBezTo>
                  <a:cubicBezTo>
                    <a:pt x="240" y="48"/>
                    <a:pt x="240" y="48"/>
                    <a:pt x="240" y="49"/>
                  </a:cubicBezTo>
                  <a:cubicBezTo>
                    <a:pt x="240" y="49"/>
                    <a:pt x="241" y="49"/>
                    <a:pt x="241" y="49"/>
                  </a:cubicBezTo>
                  <a:cubicBezTo>
                    <a:pt x="241" y="49"/>
                    <a:pt x="240" y="50"/>
                    <a:pt x="241" y="50"/>
                  </a:cubicBezTo>
                  <a:cubicBezTo>
                    <a:pt x="241" y="51"/>
                    <a:pt x="242" y="50"/>
                    <a:pt x="242" y="51"/>
                  </a:cubicBezTo>
                  <a:cubicBezTo>
                    <a:pt x="242" y="52"/>
                    <a:pt x="240" y="51"/>
                    <a:pt x="241" y="52"/>
                  </a:cubicBezTo>
                  <a:cubicBezTo>
                    <a:pt x="241" y="53"/>
                    <a:pt x="241" y="52"/>
                    <a:pt x="242" y="52"/>
                  </a:cubicBezTo>
                  <a:cubicBezTo>
                    <a:pt x="242" y="53"/>
                    <a:pt x="242" y="53"/>
                    <a:pt x="242" y="54"/>
                  </a:cubicBezTo>
                  <a:cubicBezTo>
                    <a:pt x="242" y="54"/>
                    <a:pt x="242" y="54"/>
                    <a:pt x="242" y="54"/>
                  </a:cubicBezTo>
                  <a:cubicBezTo>
                    <a:pt x="242" y="55"/>
                    <a:pt x="243" y="54"/>
                    <a:pt x="243" y="54"/>
                  </a:cubicBezTo>
                  <a:cubicBezTo>
                    <a:pt x="243" y="55"/>
                    <a:pt x="243" y="55"/>
                    <a:pt x="244" y="56"/>
                  </a:cubicBezTo>
                  <a:cubicBezTo>
                    <a:pt x="244" y="56"/>
                    <a:pt x="245" y="56"/>
                    <a:pt x="246" y="56"/>
                  </a:cubicBezTo>
                  <a:cubicBezTo>
                    <a:pt x="246" y="56"/>
                    <a:pt x="247" y="56"/>
                    <a:pt x="248" y="56"/>
                  </a:cubicBezTo>
                  <a:cubicBezTo>
                    <a:pt x="248" y="55"/>
                    <a:pt x="249" y="55"/>
                    <a:pt x="249" y="55"/>
                  </a:cubicBezTo>
                  <a:cubicBezTo>
                    <a:pt x="249" y="55"/>
                    <a:pt x="249" y="55"/>
                    <a:pt x="250" y="55"/>
                  </a:cubicBezTo>
                  <a:cubicBezTo>
                    <a:pt x="251" y="54"/>
                    <a:pt x="252" y="54"/>
                    <a:pt x="253" y="53"/>
                  </a:cubicBezTo>
                  <a:cubicBezTo>
                    <a:pt x="254" y="53"/>
                    <a:pt x="254" y="53"/>
                    <a:pt x="255" y="52"/>
                  </a:cubicBezTo>
                  <a:cubicBezTo>
                    <a:pt x="255" y="52"/>
                    <a:pt x="256" y="52"/>
                    <a:pt x="257" y="51"/>
                  </a:cubicBezTo>
                  <a:cubicBezTo>
                    <a:pt x="257" y="51"/>
                    <a:pt x="258" y="51"/>
                    <a:pt x="258" y="51"/>
                  </a:cubicBezTo>
                  <a:cubicBezTo>
                    <a:pt x="259" y="50"/>
                    <a:pt x="260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2" y="49"/>
                    <a:pt x="262" y="49"/>
                    <a:pt x="262" y="49"/>
                  </a:cubicBezTo>
                  <a:cubicBezTo>
                    <a:pt x="263" y="48"/>
                    <a:pt x="263" y="48"/>
                    <a:pt x="264" y="47"/>
                  </a:cubicBezTo>
                  <a:cubicBezTo>
                    <a:pt x="264" y="47"/>
                    <a:pt x="265" y="47"/>
                    <a:pt x="265" y="47"/>
                  </a:cubicBezTo>
                  <a:cubicBezTo>
                    <a:pt x="265" y="47"/>
                    <a:pt x="266" y="47"/>
                    <a:pt x="266" y="47"/>
                  </a:cubicBezTo>
                  <a:cubicBezTo>
                    <a:pt x="266" y="46"/>
                    <a:pt x="267" y="46"/>
                    <a:pt x="267" y="46"/>
                  </a:cubicBezTo>
                  <a:cubicBezTo>
                    <a:pt x="268" y="46"/>
                    <a:pt x="268" y="46"/>
                    <a:pt x="268" y="46"/>
                  </a:cubicBezTo>
                  <a:cubicBezTo>
                    <a:pt x="269" y="46"/>
                    <a:pt x="270" y="46"/>
                    <a:pt x="270" y="46"/>
                  </a:cubicBezTo>
                  <a:cubicBezTo>
                    <a:pt x="272" y="46"/>
                    <a:pt x="273" y="46"/>
                    <a:pt x="275" y="47"/>
                  </a:cubicBezTo>
                  <a:cubicBezTo>
                    <a:pt x="275" y="47"/>
                    <a:pt x="275" y="46"/>
                    <a:pt x="275" y="46"/>
                  </a:cubicBezTo>
                  <a:cubicBezTo>
                    <a:pt x="276" y="46"/>
                    <a:pt x="276" y="47"/>
                    <a:pt x="276" y="47"/>
                  </a:cubicBezTo>
                  <a:cubicBezTo>
                    <a:pt x="276" y="47"/>
                    <a:pt x="277" y="46"/>
                    <a:pt x="277" y="47"/>
                  </a:cubicBezTo>
                  <a:cubicBezTo>
                    <a:pt x="277" y="47"/>
                    <a:pt x="277" y="47"/>
                    <a:pt x="278" y="48"/>
                  </a:cubicBezTo>
                  <a:cubicBezTo>
                    <a:pt x="278" y="48"/>
                    <a:pt x="278" y="48"/>
                    <a:pt x="278" y="48"/>
                  </a:cubicBezTo>
                  <a:cubicBezTo>
                    <a:pt x="278" y="48"/>
                    <a:pt x="278" y="48"/>
                    <a:pt x="278" y="49"/>
                  </a:cubicBezTo>
                  <a:cubicBezTo>
                    <a:pt x="278" y="49"/>
                    <a:pt x="278" y="49"/>
                    <a:pt x="279" y="49"/>
                  </a:cubicBezTo>
                  <a:cubicBezTo>
                    <a:pt x="279" y="50"/>
                    <a:pt x="279" y="50"/>
                    <a:pt x="279" y="50"/>
                  </a:cubicBezTo>
                  <a:cubicBezTo>
                    <a:pt x="280" y="50"/>
                    <a:pt x="279" y="51"/>
                    <a:pt x="280" y="51"/>
                  </a:cubicBezTo>
                  <a:cubicBezTo>
                    <a:pt x="280" y="51"/>
                    <a:pt x="280" y="51"/>
                    <a:pt x="280" y="52"/>
                  </a:cubicBezTo>
                  <a:cubicBezTo>
                    <a:pt x="280" y="52"/>
                    <a:pt x="280" y="52"/>
                    <a:pt x="280" y="52"/>
                  </a:cubicBezTo>
                  <a:cubicBezTo>
                    <a:pt x="280" y="53"/>
                    <a:pt x="280" y="53"/>
                    <a:pt x="279" y="54"/>
                  </a:cubicBezTo>
                  <a:cubicBezTo>
                    <a:pt x="279" y="54"/>
                    <a:pt x="280" y="53"/>
                    <a:pt x="280" y="54"/>
                  </a:cubicBezTo>
                  <a:cubicBezTo>
                    <a:pt x="280" y="54"/>
                    <a:pt x="280" y="54"/>
                    <a:pt x="280" y="55"/>
                  </a:cubicBezTo>
                  <a:cubicBezTo>
                    <a:pt x="279" y="55"/>
                    <a:pt x="279" y="56"/>
                    <a:pt x="279" y="56"/>
                  </a:cubicBezTo>
                  <a:cubicBezTo>
                    <a:pt x="279" y="57"/>
                    <a:pt x="279" y="56"/>
                    <a:pt x="278" y="57"/>
                  </a:cubicBezTo>
                  <a:cubicBezTo>
                    <a:pt x="279" y="57"/>
                    <a:pt x="278" y="58"/>
                    <a:pt x="278" y="58"/>
                  </a:cubicBezTo>
                  <a:cubicBezTo>
                    <a:pt x="278" y="58"/>
                    <a:pt x="278" y="58"/>
                    <a:pt x="278" y="58"/>
                  </a:cubicBezTo>
                  <a:cubicBezTo>
                    <a:pt x="277" y="59"/>
                    <a:pt x="276" y="60"/>
                    <a:pt x="276" y="61"/>
                  </a:cubicBezTo>
                  <a:cubicBezTo>
                    <a:pt x="275" y="61"/>
                    <a:pt x="275" y="62"/>
                    <a:pt x="274" y="63"/>
                  </a:cubicBezTo>
                  <a:cubicBezTo>
                    <a:pt x="274" y="63"/>
                    <a:pt x="274" y="63"/>
                    <a:pt x="273" y="63"/>
                  </a:cubicBezTo>
                  <a:cubicBezTo>
                    <a:pt x="273" y="63"/>
                    <a:pt x="273" y="64"/>
                    <a:pt x="272" y="64"/>
                  </a:cubicBezTo>
                  <a:cubicBezTo>
                    <a:pt x="272" y="64"/>
                    <a:pt x="272" y="64"/>
                    <a:pt x="272" y="64"/>
                  </a:cubicBezTo>
                  <a:cubicBezTo>
                    <a:pt x="272" y="64"/>
                    <a:pt x="271" y="65"/>
                    <a:pt x="271" y="65"/>
                  </a:cubicBezTo>
                  <a:cubicBezTo>
                    <a:pt x="271" y="65"/>
                    <a:pt x="271" y="65"/>
                    <a:pt x="270" y="65"/>
                  </a:cubicBezTo>
                  <a:cubicBezTo>
                    <a:pt x="270" y="65"/>
                    <a:pt x="270" y="65"/>
                    <a:pt x="270" y="65"/>
                  </a:cubicBezTo>
                  <a:cubicBezTo>
                    <a:pt x="270" y="65"/>
                    <a:pt x="270" y="66"/>
                    <a:pt x="269" y="66"/>
                  </a:cubicBezTo>
                  <a:cubicBezTo>
                    <a:pt x="268" y="67"/>
                    <a:pt x="266" y="67"/>
                    <a:pt x="264" y="68"/>
                  </a:cubicBezTo>
                  <a:cubicBezTo>
                    <a:pt x="259" y="69"/>
                    <a:pt x="254" y="71"/>
                    <a:pt x="250" y="72"/>
                  </a:cubicBezTo>
                  <a:cubicBezTo>
                    <a:pt x="249" y="73"/>
                    <a:pt x="248" y="73"/>
                    <a:pt x="248" y="73"/>
                  </a:cubicBezTo>
                  <a:cubicBezTo>
                    <a:pt x="247" y="74"/>
                    <a:pt x="246" y="74"/>
                    <a:pt x="245" y="74"/>
                  </a:cubicBezTo>
                  <a:cubicBezTo>
                    <a:pt x="245" y="75"/>
                    <a:pt x="243" y="75"/>
                    <a:pt x="243" y="76"/>
                  </a:cubicBezTo>
                  <a:cubicBezTo>
                    <a:pt x="242" y="76"/>
                    <a:pt x="242" y="76"/>
                    <a:pt x="242" y="76"/>
                  </a:cubicBezTo>
                  <a:cubicBezTo>
                    <a:pt x="242" y="76"/>
                    <a:pt x="242" y="76"/>
                    <a:pt x="241" y="76"/>
                  </a:cubicBezTo>
                  <a:cubicBezTo>
                    <a:pt x="240" y="76"/>
                    <a:pt x="239" y="77"/>
                    <a:pt x="238" y="78"/>
                  </a:cubicBezTo>
                  <a:cubicBezTo>
                    <a:pt x="238" y="78"/>
                    <a:pt x="237" y="78"/>
                    <a:pt x="237" y="78"/>
                  </a:cubicBezTo>
                  <a:cubicBezTo>
                    <a:pt x="236" y="78"/>
                    <a:pt x="235" y="79"/>
                    <a:pt x="234" y="80"/>
                  </a:cubicBezTo>
                  <a:cubicBezTo>
                    <a:pt x="233" y="80"/>
                    <a:pt x="232" y="80"/>
                    <a:pt x="232" y="80"/>
                  </a:cubicBezTo>
                  <a:cubicBezTo>
                    <a:pt x="232" y="80"/>
                    <a:pt x="232" y="81"/>
                    <a:pt x="231" y="81"/>
                  </a:cubicBezTo>
                  <a:cubicBezTo>
                    <a:pt x="231" y="81"/>
                    <a:pt x="230" y="81"/>
                    <a:pt x="230" y="81"/>
                  </a:cubicBezTo>
                  <a:cubicBezTo>
                    <a:pt x="230" y="81"/>
                    <a:pt x="230" y="82"/>
                    <a:pt x="229" y="82"/>
                  </a:cubicBezTo>
                  <a:cubicBezTo>
                    <a:pt x="229" y="82"/>
                    <a:pt x="229" y="82"/>
                    <a:pt x="229" y="82"/>
                  </a:cubicBezTo>
                  <a:cubicBezTo>
                    <a:pt x="228" y="82"/>
                    <a:pt x="228" y="83"/>
                    <a:pt x="228" y="83"/>
                  </a:cubicBezTo>
                  <a:cubicBezTo>
                    <a:pt x="227" y="83"/>
                    <a:pt x="227" y="83"/>
                    <a:pt x="226" y="83"/>
                  </a:cubicBezTo>
                  <a:cubicBezTo>
                    <a:pt x="226" y="84"/>
                    <a:pt x="225" y="84"/>
                    <a:pt x="225" y="84"/>
                  </a:cubicBezTo>
                  <a:cubicBezTo>
                    <a:pt x="224" y="84"/>
                    <a:pt x="224" y="85"/>
                    <a:pt x="223" y="85"/>
                  </a:cubicBezTo>
                  <a:cubicBezTo>
                    <a:pt x="222" y="86"/>
                    <a:pt x="221" y="86"/>
                    <a:pt x="220" y="87"/>
                  </a:cubicBezTo>
                  <a:cubicBezTo>
                    <a:pt x="219" y="87"/>
                    <a:pt x="219" y="88"/>
                    <a:pt x="218" y="88"/>
                  </a:cubicBezTo>
                  <a:cubicBezTo>
                    <a:pt x="217" y="88"/>
                    <a:pt x="216" y="89"/>
                    <a:pt x="215" y="89"/>
                  </a:cubicBezTo>
                  <a:cubicBezTo>
                    <a:pt x="214" y="90"/>
                    <a:pt x="212" y="91"/>
                    <a:pt x="210" y="92"/>
                  </a:cubicBezTo>
                  <a:cubicBezTo>
                    <a:pt x="209" y="92"/>
                    <a:pt x="208" y="93"/>
                    <a:pt x="207" y="94"/>
                  </a:cubicBezTo>
                  <a:cubicBezTo>
                    <a:pt x="207" y="94"/>
                    <a:pt x="207" y="94"/>
                    <a:pt x="206" y="94"/>
                  </a:cubicBezTo>
                  <a:cubicBezTo>
                    <a:pt x="205" y="95"/>
                    <a:pt x="204" y="95"/>
                    <a:pt x="203" y="96"/>
                  </a:cubicBezTo>
                  <a:cubicBezTo>
                    <a:pt x="202" y="97"/>
                    <a:pt x="200" y="97"/>
                    <a:pt x="199" y="98"/>
                  </a:cubicBezTo>
                  <a:cubicBezTo>
                    <a:pt x="199" y="98"/>
                    <a:pt x="199" y="98"/>
                    <a:pt x="198" y="98"/>
                  </a:cubicBezTo>
                  <a:cubicBezTo>
                    <a:pt x="198" y="99"/>
                    <a:pt x="198" y="99"/>
                    <a:pt x="198" y="99"/>
                  </a:cubicBezTo>
                  <a:cubicBezTo>
                    <a:pt x="197" y="99"/>
                    <a:pt x="197" y="99"/>
                    <a:pt x="197" y="99"/>
                  </a:cubicBezTo>
                  <a:cubicBezTo>
                    <a:pt x="196" y="99"/>
                    <a:pt x="196" y="100"/>
                    <a:pt x="196" y="100"/>
                  </a:cubicBezTo>
                  <a:cubicBezTo>
                    <a:pt x="194" y="101"/>
                    <a:pt x="192" y="102"/>
                    <a:pt x="190" y="103"/>
                  </a:cubicBezTo>
                  <a:cubicBezTo>
                    <a:pt x="189" y="103"/>
                    <a:pt x="189" y="104"/>
                    <a:pt x="189" y="104"/>
                  </a:cubicBezTo>
                  <a:cubicBezTo>
                    <a:pt x="188" y="104"/>
                    <a:pt x="188" y="104"/>
                    <a:pt x="188" y="105"/>
                  </a:cubicBezTo>
                  <a:cubicBezTo>
                    <a:pt x="187" y="105"/>
                    <a:pt x="187" y="105"/>
                    <a:pt x="187" y="105"/>
                  </a:cubicBezTo>
                  <a:cubicBezTo>
                    <a:pt x="186" y="105"/>
                    <a:pt x="185" y="106"/>
                    <a:pt x="184" y="106"/>
                  </a:cubicBezTo>
                  <a:cubicBezTo>
                    <a:pt x="184" y="107"/>
                    <a:pt x="183" y="107"/>
                    <a:pt x="182" y="108"/>
                  </a:cubicBezTo>
                  <a:cubicBezTo>
                    <a:pt x="181" y="108"/>
                    <a:pt x="180" y="109"/>
                    <a:pt x="179" y="109"/>
                  </a:cubicBezTo>
                  <a:cubicBezTo>
                    <a:pt x="179" y="110"/>
                    <a:pt x="178" y="110"/>
                    <a:pt x="177" y="110"/>
                  </a:cubicBezTo>
                  <a:cubicBezTo>
                    <a:pt x="177" y="111"/>
                    <a:pt x="176" y="111"/>
                    <a:pt x="176" y="111"/>
                  </a:cubicBezTo>
                  <a:cubicBezTo>
                    <a:pt x="176" y="111"/>
                    <a:pt x="175" y="112"/>
                    <a:pt x="175" y="112"/>
                  </a:cubicBezTo>
                  <a:cubicBezTo>
                    <a:pt x="175" y="112"/>
                    <a:pt x="175" y="112"/>
                    <a:pt x="175" y="112"/>
                  </a:cubicBezTo>
                  <a:cubicBezTo>
                    <a:pt x="175" y="112"/>
                    <a:pt x="174" y="113"/>
                    <a:pt x="173" y="113"/>
                  </a:cubicBezTo>
                  <a:cubicBezTo>
                    <a:pt x="172" y="114"/>
                    <a:pt x="171" y="114"/>
                    <a:pt x="170" y="115"/>
                  </a:cubicBezTo>
                  <a:cubicBezTo>
                    <a:pt x="169" y="116"/>
                    <a:pt x="168" y="116"/>
                    <a:pt x="167" y="117"/>
                  </a:cubicBezTo>
                  <a:cubicBezTo>
                    <a:pt x="167" y="117"/>
                    <a:pt x="166" y="117"/>
                    <a:pt x="166" y="118"/>
                  </a:cubicBezTo>
                  <a:cubicBezTo>
                    <a:pt x="165" y="118"/>
                    <a:pt x="164" y="119"/>
                    <a:pt x="163" y="119"/>
                  </a:cubicBezTo>
                  <a:cubicBezTo>
                    <a:pt x="163" y="120"/>
                    <a:pt x="162" y="120"/>
                    <a:pt x="162" y="120"/>
                  </a:cubicBezTo>
                  <a:cubicBezTo>
                    <a:pt x="161" y="120"/>
                    <a:pt x="161" y="121"/>
                    <a:pt x="160" y="121"/>
                  </a:cubicBezTo>
                  <a:cubicBezTo>
                    <a:pt x="160" y="121"/>
                    <a:pt x="160" y="121"/>
                    <a:pt x="160" y="122"/>
                  </a:cubicBezTo>
                  <a:cubicBezTo>
                    <a:pt x="160" y="122"/>
                    <a:pt x="159" y="122"/>
                    <a:pt x="159" y="122"/>
                  </a:cubicBezTo>
                  <a:cubicBezTo>
                    <a:pt x="159" y="122"/>
                    <a:pt x="159" y="122"/>
                    <a:pt x="158" y="122"/>
                  </a:cubicBezTo>
                  <a:cubicBezTo>
                    <a:pt x="158" y="122"/>
                    <a:pt x="158" y="122"/>
                    <a:pt x="158" y="123"/>
                  </a:cubicBezTo>
                  <a:cubicBezTo>
                    <a:pt x="158" y="123"/>
                    <a:pt x="157" y="123"/>
                    <a:pt x="157" y="123"/>
                  </a:cubicBezTo>
                  <a:cubicBezTo>
                    <a:pt x="157" y="123"/>
                    <a:pt x="157" y="124"/>
                    <a:pt x="156" y="124"/>
                  </a:cubicBezTo>
                  <a:cubicBezTo>
                    <a:pt x="156" y="124"/>
                    <a:pt x="156" y="124"/>
                    <a:pt x="156" y="124"/>
                  </a:cubicBezTo>
                  <a:cubicBezTo>
                    <a:pt x="156" y="124"/>
                    <a:pt x="155" y="124"/>
                    <a:pt x="154" y="125"/>
                  </a:cubicBezTo>
                  <a:cubicBezTo>
                    <a:pt x="154" y="125"/>
                    <a:pt x="154" y="125"/>
                    <a:pt x="153" y="125"/>
                  </a:cubicBezTo>
                  <a:cubicBezTo>
                    <a:pt x="153" y="126"/>
                    <a:pt x="152" y="126"/>
                    <a:pt x="152" y="127"/>
                  </a:cubicBezTo>
                  <a:cubicBezTo>
                    <a:pt x="151" y="127"/>
                    <a:pt x="151" y="127"/>
                    <a:pt x="151" y="127"/>
                  </a:cubicBezTo>
                  <a:cubicBezTo>
                    <a:pt x="151" y="127"/>
                    <a:pt x="151" y="127"/>
                    <a:pt x="151" y="127"/>
                  </a:cubicBezTo>
                  <a:cubicBezTo>
                    <a:pt x="151" y="127"/>
                    <a:pt x="150" y="128"/>
                    <a:pt x="150" y="128"/>
                  </a:cubicBezTo>
                  <a:cubicBezTo>
                    <a:pt x="149" y="128"/>
                    <a:pt x="148" y="129"/>
                    <a:pt x="148" y="129"/>
                  </a:cubicBezTo>
                  <a:cubicBezTo>
                    <a:pt x="148" y="129"/>
                    <a:pt x="147" y="130"/>
                    <a:pt x="147" y="130"/>
                  </a:cubicBezTo>
                  <a:cubicBezTo>
                    <a:pt x="146" y="131"/>
                    <a:pt x="144" y="132"/>
                    <a:pt x="142" y="133"/>
                  </a:cubicBezTo>
                  <a:cubicBezTo>
                    <a:pt x="142" y="134"/>
                    <a:pt x="142" y="134"/>
                    <a:pt x="141" y="135"/>
                  </a:cubicBezTo>
                  <a:cubicBezTo>
                    <a:pt x="140" y="135"/>
                    <a:pt x="140" y="136"/>
                    <a:pt x="139" y="135"/>
                  </a:cubicBezTo>
                  <a:cubicBezTo>
                    <a:pt x="139" y="136"/>
                    <a:pt x="139" y="136"/>
                    <a:pt x="138" y="137"/>
                  </a:cubicBezTo>
                  <a:cubicBezTo>
                    <a:pt x="139" y="137"/>
                    <a:pt x="139" y="138"/>
                    <a:pt x="138" y="139"/>
                  </a:cubicBezTo>
                  <a:cubicBezTo>
                    <a:pt x="138" y="139"/>
                    <a:pt x="139" y="139"/>
                    <a:pt x="139" y="139"/>
                  </a:cubicBezTo>
                  <a:cubicBezTo>
                    <a:pt x="139" y="140"/>
                    <a:pt x="138" y="139"/>
                    <a:pt x="138" y="140"/>
                  </a:cubicBezTo>
                  <a:cubicBezTo>
                    <a:pt x="138" y="140"/>
                    <a:pt x="138" y="142"/>
                    <a:pt x="138" y="142"/>
                  </a:cubicBezTo>
                  <a:cubicBezTo>
                    <a:pt x="138" y="143"/>
                    <a:pt x="139" y="142"/>
                    <a:pt x="139" y="143"/>
                  </a:cubicBezTo>
                  <a:cubicBezTo>
                    <a:pt x="139" y="144"/>
                    <a:pt x="138" y="144"/>
                    <a:pt x="138" y="145"/>
                  </a:cubicBezTo>
                  <a:cubicBezTo>
                    <a:pt x="137" y="145"/>
                    <a:pt x="138" y="145"/>
                    <a:pt x="138" y="145"/>
                  </a:cubicBezTo>
                  <a:cubicBezTo>
                    <a:pt x="138" y="146"/>
                    <a:pt x="138" y="147"/>
                    <a:pt x="138" y="147"/>
                  </a:cubicBezTo>
                  <a:cubicBezTo>
                    <a:pt x="138" y="148"/>
                    <a:pt x="138" y="148"/>
                    <a:pt x="138" y="148"/>
                  </a:cubicBezTo>
                  <a:cubicBezTo>
                    <a:pt x="138" y="149"/>
                    <a:pt x="138" y="149"/>
                    <a:pt x="138" y="150"/>
                  </a:cubicBezTo>
                  <a:cubicBezTo>
                    <a:pt x="138" y="150"/>
                    <a:pt x="138" y="151"/>
                    <a:pt x="138" y="151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3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7" y="154"/>
                    <a:pt x="138" y="153"/>
                    <a:pt x="137" y="153"/>
                  </a:cubicBezTo>
                  <a:cubicBezTo>
                    <a:pt x="137" y="154"/>
                    <a:pt x="138" y="154"/>
                    <a:pt x="138" y="155"/>
                  </a:cubicBezTo>
                  <a:cubicBezTo>
                    <a:pt x="138" y="156"/>
                    <a:pt x="137" y="156"/>
                    <a:pt x="138" y="157"/>
                  </a:cubicBezTo>
                  <a:cubicBezTo>
                    <a:pt x="137" y="157"/>
                    <a:pt x="138" y="157"/>
                    <a:pt x="138" y="157"/>
                  </a:cubicBezTo>
                  <a:cubicBezTo>
                    <a:pt x="138" y="158"/>
                    <a:pt x="138" y="159"/>
                    <a:pt x="138" y="159"/>
                  </a:cubicBezTo>
                  <a:cubicBezTo>
                    <a:pt x="138" y="161"/>
                    <a:pt x="138" y="163"/>
                    <a:pt x="137" y="164"/>
                  </a:cubicBezTo>
                  <a:cubicBezTo>
                    <a:pt x="137" y="165"/>
                    <a:pt x="138" y="165"/>
                    <a:pt x="138" y="165"/>
                  </a:cubicBezTo>
                  <a:cubicBezTo>
                    <a:pt x="138" y="165"/>
                    <a:pt x="138" y="166"/>
                    <a:pt x="137" y="166"/>
                  </a:cubicBezTo>
                  <a:cubicBezTo>
                    <a:pt x="138" y="166"/>
                    <a:pt x="138" y="167"/>
                    <a:pt x="138" y="168"/>
                  </a:cubicBezTo>
                  <a:cubicBezTo>
                    <a:pt x="137" y="167"/>
                    <a:pt x="138" y="168"/>
                    <a:pt x="137" y="169"/>
                  </a:cubicBezTo>
                  <a:cubicBezTo>
                    <a:pt x="137" y="169"/>
                    <a:pt x="137" y="168"/>
                    <a:pt x="138" y="169"/>
                  </a:cubicBezTo>
                  <a:cubicBezTo>
                    <a:pt x="138" y="169"/>
                    <a:pt x="138" y="169"/>
                    <a:pt x="138" y="170"/>
                  </a:cubicBezTo>
                  <a:cubicBezTo>
                    <a:pt x="138" y="170"/>
                    <a:pt x="138" y="171"/>
                    <a:pt x="138" y="171"/>
                  </a:cubicBezTo>
                  <a:cubicBezTo>
                    <a:pt x="138" y="171"/>
                    <a:pt x="138" y="172"/>
                    <a:pt x="138" y="172"/>
                  </a:cubicBezTo>
                  <a:cubicBezTo>
                    <a:pt x="137" y="173"/>
                    <a:pt x="138" y="173"/>
                    <a:pt x="137" y="173"/>
                  </a:cubicBezTo>
                  <a:cubicBezTo>
                    <a:pt x="138" y="174"/>
                    <a:pt x="138" y="174"/>
                    <a:pt x="138" y="175"/>
                  </a:cubicBezTo>
                  <a:cubicBezTo>
                    <a:pt x="138" y="176"/>
                    <a:pt x="138" y="177"/>
                    <a:pt x="137" y="177"/>
                  </a:cubicBezTo>
                  <a:cubicBezTo>
                    <a:pt x="138" y="177"/>
                    <a:pt x="138" y="179"/>
                    <a:pt x="137" y="179"/>
                  </a:cubicBezTo>
                  <a:cubicBezTo>
                    <a:pt x="137" y="180"/>
                    <a:pt x="138" y="180"/>
                    <a:pt x="137" y="180"/>
                  </a:cubicBezTo>
                  <a:cubicBezTo>
                    <a:pt x="137" y="181"/>
                    <a:pt x="138" y="181"/>
                    <a:pt x="138" y="181"/>
                  </a:cubicBezTo>
                  <a:cubicBezTo>
                    <a:pt x="138" y="182"/>
                    <a:pt x="138" y="183"/>
                    <a:pt x="137" y="183"/>
                  </a:cubicBezTo>
                  <a:cubicBezTo>
                    <a:pt x="138" y="183"/>
                    <a:pt x="137" y="184"/>
                    <a:pt x="138" y="184"/>
                  </a:cubicBezTo>
                  <a:cubicBezTo>
                    <a:pt x="138" y="184"/>
                    <a:pt x="137" y="184"/>
                    <a:pt x="137" y="185"/>
                  </a:cubicBezTo>
                  <a:cubicBezTo>
                    <a:pt x="137" y="185"/>
                    <a:pt x="137" y="185"/>
                    <a:pt x="138" y="185"/>
                  </a:cubicBezTo>
                  <a:cubicBezTo>
                    <a:pt x="138" y="185"/>
                    <a:pt x="137" y="185"/>
                    <a:pt x="137" y="185"/>
                  </a:cubicBezTo>
                  <a:cubicBezTo>
                    <a:pt x="137" y="186"/>
                    <a:pt x="138" y="186"/>
                    <a:pt x="137" y="187"/>
                  </a:cubicBezTo>
                  <a:cubicBezTo>
                    <a:pt x="138" y="187"/>
                    <a:pt x="137" y="187"/>
                    <a:pt x="138" y="187"/>
                  </a:cubicBezTo>
                  <a:cubicBezTo>
                    <a:pt x="138" y="188"/>
                    <a:pt x="137" y="188"/>
                    <a:pt x="137" y="188"/>
                  </a:cubicBezTo>
                  <a:cubicBezTo>
                    <a:pt x="137" y="188"/>
                    <a:pt x="137" y="189"/>
                    <a:pt x="137" y="189"/>
                  </a:cubicBezTo>
                  <a:cubicBezTo>
                    <a:pt x="137" y="189"/>
                    <a:pt x="137" y="190"/>
                    <a:pt x="137" y="190"/>
                  </a:cubicBezTo>
                  <a:cubicBezTo>
                    <a:pt x="137" y="190"/>
                    <a:pt x="137" y="190"/>
                    <a:pt x="137" y="190"/>
                  </a:cubicBezTo>
                  <a:cubicBezTo>
                    <a:pt x="137" y="190"/>
                    <a:pt x="138" y="191"/>
                    <a:pt x="138" y="192"/>
                  </a:cubicBezTo>
                  <a:cubicBezTo>
                    <a:pt x="138" y="192"/>
                    <a:pt x="137" y="191"/>
                    <a:pt x="137" y="192"/>
                  </a:cubicBezTo>
                  <a:cubicBezTo>
                    <a:pt x="137" y="193"/>
                    <a:pt x="138" y="193"/>
                    <a:pt x="138" y="193"/>
                  </a:cubicBezTo>
                  <a:cubicBezTo>
                    <a:pt x="137" y="193"/>
                    <a:pt x="137" y="193"/>
                    <a:pt x="137" y="193"/>
                  </a:cubicBezTo>
                  <a:cubicBezTo>
                    <a:pt x="137" y="194"/>
                    <a:pt x="138" y="194"/>
                    <a:pt x="138" y="194"/>
                  </a:cubicBezTo>
                  <a:cubicBezTo>
                    <a:pt x="137" y="194"/>
                    <a:pt x="138" y="195"/>
                    <a:pt x="138" y="195"/>
                  </a:cubicBezTo>
                  <a:cubicBezTo>
                    <a:pt x="138" y="195"/>
                    <a:pt x="137" y="195"/>
                    <a:pt x="137" y="195"/>
                  </a:cubicBezTo>
                  <a:cubicBezTo>
                    <a:pt x="137" y="195"/>
                    <a:pt x="138" y="196"/>
                    <a:pt x="137" y="196"/>
                  </a:cubicBezTo>
                  <a:cubicBezTo>
                    <a:pt x="137" y="196"/>
                    <a:pt x="137" y="196"/>
                    <a:pt x="137" y="197"/>
                  </a:cubicBezTo>
                  <a:cubicBezTo>
                    <a:pt x="137" y="197"/>
                    <a:pt x="137" y="197"/>
                    <a:pt x="136" y="198"/>
                  </a:cubicBezTo>
                  <a:cubicBezTo>
                    <a:pt x="137" y="198"/>
                    <a:pt x="137" y="198"/>
                    <a:pt x="137" y="199"/>
                  </a:cubicBezTo>
                  <a:cubicBezTo>
                    <a:pt x="137" y="199"/>
                    <a:pt x="137" y="199"/>
                    <a:pt x="137" y="199"/>
                  </a:cubicBezTo>
                  <a:cubicBezTo>
                    <a:pt x="138" y="199"/>
                    <a:pt x="137" y="199"/>
                    <a:pt x="138" y="199"/>
                  </a:cubicBezTo>
                  <a:cubicBezTo>
                    <a:pt x="138" y="200"/>
                    <a:pt x="137" y="200"/>
                    <a:pt x="137" y="200"/>
                  </a:cubicBezTo>
                  <a:cubicBezTo>
                    <a:pt x="137" y="200"/>
                    <a:pt x="138" y="201"/>
                    <a:pt x="138" y="200"/>
                  </a:cubicBezTo>
                  <a:cubicBezTo>
                    <a:pt x="138" y="200"/>
                    <a:pt x="137" y="201"/>
                    <a:pt x="138" y="201"/>
                  </a:cubicBezTo>
                  <a:cubicBezTo>
                    <a:pt x="138" y="201"/>
                    <a:pt x="138" y="201"/>
                    <a:pt x="138" y="201"/>
                  </a:cubicBezTo>
                  <a:cubicBezTo>
                    <a:pt x="138" y="201"/>
                    <a:pt x="138" y="202"/>
                    <a:pt x="137" y="201"/>
                  </a:cubicBezTo>
                  <a:cubicBezTo>
                    <a:pt x="137" y="202"/>
                    <a:pt x="137" y="202"/>
                    <a:pt x="136" y="203"/>
                  </a:cubicBezTo>
                  <a:cubicBezTo>
                    <a:pt x="137" y="203"/>
                    <a:pt x="137" y="203"/>
                    <a:pt x="137" y="203"/>
                  </a:cubicBezTo>
                  <a:cubicBezTo>
                    <a:pt x="137" y="204"/>
                    <a:pt x="137" y="204"/>
                    <a:pt x="137" y="204"/>
                  </a:cubicBezTo>
                  <a:cubicBezTo>
                    <a:pt x="137" y="204"/>
                    <a:pt x="137" y="204"/>
                    <a:pt x="137" y="205"/>
                  </a:cubicBezTo>
                  <a:cubicBezTo>
                    <a:pt x="137" y="205"/>
                    <a:pt x="138" y="205"/>
                    <a:pt x="138" y="205"/>
                  </a:cubicBezTo>
                  <a:cubicBezTo>
                    <a:pt x="138" y="206"/>
                    <a:pt x="137" y="205"/>
                    <a:pt x="137" y="205"/>
                  </a:cubicBezTo>
                  <a:cubicBezTo>
                    <a:pt x="136" y="206"/>
                    <a:pt x="136" y="206"/>
                    <a:pt x="137" y="206"/>
                  </a:cubicBezTo>
                  <a:cubicBezTo>
                    <a:pt x="136" y="207"/>
                    <a:pt x="136" y="207"/>
                    <a:pt x="137" y="207"/>
                  </a:cubicBezTo>
                  <a:cubicBezTo>
                    <a:pt x="138" y="207"/>
                    <a:pt x="137" y="206"/>
                    <a:pt x="138" y="207"/>
                  </a:cubicBezTo>
                  <a:cubicBezTo>
                    <a:pt x="138" y="207"/>
                    <a:pt x="137" y="208"/>
                    <a:pt x="138" y="208"/>
                  </a:cubicBezTo>
                  <a:cubicBezTo>
                    <a:pt x="138" y="208"/>
                    <a:pt x="138" y="209"/>
                    <a:pt x="137" y="209"/>
                  </a:cubicBezTo>
                  <a:cubicBezTo>
                    <a:pt x="137" y="209"/>
                    <a:pt x="138" y="210"/>
                    <a:pt x="137" y="211"/>
                  </a:cubicBezTo>
                  <a:cubicBezTo>
                    <a:pt x="137" y="212"/>
                    <a:pt x="138" y="211"/>
                    <a:pt x="138" y="212"/>
                  </a:cubicBezTo>
                  <a:cubicBezTo>
                    <a:pt x="138" y="212"/>
                    <a:pt x="138" y="213"/>
                    <a:pt x="139" y="212"/>
                  </a:cubicBezTo>
                  <a:cubicBezTo>
                    <a:pt x="139" y="213"/>
                    <a:pt x="139" y="213"/>
                    <a:pt x="138" y="213"/>
                  </a:cubicBezTo>
                  <a:cubicBezTo>
                    <a:pt x="138" y="214"/>
                    <a:pt x="138" y="214"/>
                    <a:pt x="138" y="215"/>
                  </a:cubicBezTo>
                  <a:cubicBezTo>
                    <a:pt x="138" y="215"/>
                    <a:pt x="139" y="214"/>
                    <a:pt x="139" y="215"/>
                  </a:cubicBezTo>
                  <a:cubicBezTo>
                    <a:pt x="139" y="215"/>
                    <a:pt x="138" y="215"/>
                    <a:pt x="138" y="216"/>
                  </a:cubicBezTo>
                  <a:cubicBezTo>
                    <a:pt x="138" y="216"/>
                    <a:pt x="139" y="216"/>
                    <a:pt x="139" y="216"/>
                  </a:cubicBezTo>
                  <a:cubicBezTo>
                    <a:pt x="139" y="217"/>
                    <a:pt x="139" y="217"/>
                    <a:pt x="139" y="217"/>
                  </a:cubicBezTo>
                  <a:cubicBezTo>
                    <a:pt x="139" y="217"/>
                    <a:pt x="140" y="218"/>
                    <a:pt x="139" y="218"/>
                  </a:cubicBezTo>
                  <a:cubicBezTo>
                    <a:pt x="139" y="218"/>
                    <a:pt x="139" y="218"/>
                    <a:pt x="139" y="218"/>
                  </a:cubicBezTo>
                  <a:cubicBezTo>
                    <a:pt x="139" y="218"/>
                    <a:pt x="139" y="219"/>
                    <a:pt x="139" y="220"/>
                  </a:cubicBezTo>
                  <a:cubicBezTo>
                    <a:pt x="138" y="220"/>
                    <a:pt x="140" y="219"/>
                    <a:pt x="139" y="219"/>
                  </a:cubicBezTo>
                  <a:cubicBezTo>
                    <a:pt x="138" y="220"/>
                    <a:pt x="139" y="220"/>
                    <a:pt x="139" y="220"/>
                  </a:cubicBezTo>
                  <a:cubicBezTo>
                    <a:pt x="139" y="221"/>
                    <a:pt x="139" y="222"/>
                    <a:pt x="138" y="222"/>
                  </a:cubicBezTo>
                  <a:cubicBezTo>
                    <a:pt x="139" y="222"/>
                    <a:pt x="139" y="223"/>
                    <a:pt x="139" y="223"/>
                  </a:cubicBezTo>
                  <a:cubicBezTo>
                    <a:pt x="139" y="223"/>
                    <a:pt x="139" y="223"/>
                    <a:pt x="140" y="222"/>
                  </a:cubicBezTo>
                  <a:cubicBezTo>
                    <a:pt x="140" y="223"/>
                    <a:pt x="140" y="223"/>
                    <a:pt x="140" y="224"/>
                  </a:cubicBezTo>
                  <a:cubicBezTo>
                    <a:pt x="140" y="224"/>
                    <a:pt x="140" y="224"/>
                    <a:pt x="140" y="225"/>
                  </a:cubicBezTo>
                  <a:cubicBezTo>
                    <a:pt x="140" y="225"/>
                    <a:pt x="140" y="225"/>
                    <a:pt x="140" y="225"/>
                  </a:cubicBezTo>
                  <a:cubicBezTo>
                    <a:pt x="141" y="226"/>
                    <a:pt x="141" y="226"/>
                    <a:pt x="141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1" y="228"/>
                    <a:pt x="141" y="229"/>
                    <a:pt x="141" y="229"/>
                  </a:cubicBezTo>
                  <a:cubicBezTo>
                    <a:pt x="141" y="229"/>
                    <a:pt x="141" y="229"/>
                    <a:pt x="141" y="230"/>
                  </a:cubicBezTo>
                  <a:cubicBezTo>
                    <a:pt x="140" y="230"/>
                    <a:pt x="139" y="229"/>
                    <a:pt x="139" y="230"/>
                  </a:cubicBezTo>
                  <a:cubicBezTo>
                    <a:pt x="139" y="230"/>
                    <a:pt x="140" y="230"/>
                    <a:pt x="140" y="230"/>
                  </a:cubicBezTo>
                  <a:cubicBezTo>
                    <a:pt x="140" y="230"/>
                    <a:pt x="140" y="230"/>
                    <a:pt x="141" y="230"/>
                  </a:cubicBezTo>
                  <a:cubicBezTo>
                    <a:pt x="141" y="231"/>
                    <a:pt x="140" y="231"/>
                    <a:pt x="140" y="231"/>
                  </a:cubicBezTo>
                  <a:cubicBezTo>
                    <a:pt x="140" y="232"/>
                    <a:pt x="139" y="233"/>
                    <a:pt x="140" y="234"/>
                  </a:cubicBezTo>
                  <a:cubicBezTo>
                    <a:pt x="141" y="234"/>
                    <a:pt x="140" y="233"/>
                    <a:pt x="141" y="233"/>
                  </a:cubicBezTo>
                  <a:cubicBezTo>
                    <a:pt x="141" y="233"/>
                    <a:pt x="141" y="233"/>
                    <a:pt x="141" y="233"/>
                  </a:cubicBezTo>
                  <a:cubicBezTo>
                    <a:pt x="141" y="234"/>
                    <a:pt x="142" y="234"/>
                    <a:pt x="142" y="234"/>
                  </a:cubicBezTo>
                  <a:cubicBezTo>
                    <a:pt x="142" y="235"/>
                    <a:pt x="142" y="234"/>
                    <a:pt x="141" y="235"/>
                  </a:cubicBezTo>
                  <a:cubicBezTo>
                    <a:pt x="141" y="235"/>
                    <a:pt x="142" y="235"/>
                    <a:pt x="142" y="235"/>
                  </a:cubicBezTo>
                  <a:cubicBezTo>
                    <a:pt x="142" y="236"/>
                    <a:pt x="143" y="236"/>
                    <a:pt x="143" y="236"/>
                  </a:cubicBezTo>
                  <a:cubicBezTo>
                    <a:pt x="142" y="236"/>
                    <a:pt x="143" y="236"/>
                    <a:pt x="142" y="236"/>
                  </a:cubicBezTo>
                  <a:cubicBezTo>
                    <a:pt x="142" y="236"/>
                    <a:pt x="142" y="236"/>
                    <a:pt x="142" y="236"/>
                  </a:cubicBezTo>
                  <a:cubicBezTo>
                    <a:pt x="142" y="236"/>
                    <a:pt x="142" y="237"/>
                    <a:pt x="142" y="237"/>
                  </a:cubicBezTo>
                  <a:cubicBezTo>
                    <a:pt x="142" y="237"/>
                    <a:pt x="142" y="237"/>
                    <a:pt x="142" y="238"/>
                  </a:cubicBezTo>
                  <a:cubicBezTo>
                    <a:pt x="141" y="238"/>
                    <a:pt x="141" y="237"/>
                    <a:pt x="141" y="237"/>
                  </a:cubicBezTo>
                  <a:cubicBezTo>
                    <a:pt x="141" y="238"/>
                    <a:pt x="142" y="237"/>
                    <a:pt x="142" y="238"/>
                  </a:cubicBezTo>
                  <a:cubicBezTo>
                    <a:pt x="142" y="239"/>
                    <a:pt x="141" y="239"/>
                    <a:pt x="141" y="239"/>
                  </a:cubicBezTo>
                  <a:cubicBezTo>
                    <a:pt x="141" y="240"/>
                    <a:pt x="142" y="240"/>
                    <a:pt x="142" y="240"/>
                  </a:cubicBezTo>
                  <a:cubicBezTo>
                    <a:pt x="142" y="240"/>
                    <a:pt x="142" y="240"/>
                    <a:pt x="142" y="241"/>
                  </a:cubicBezTo>
                  <a:cubicBezTo>
                    <a:pt x="142" y="241"/>
                    <a:pt x="143" y="241"/>
                    <a:pt x="143" y="241"/>
                  </a:cubicBezTo>
                  <a:cubicBezTo>
                    <a:pt x="143" y="242"/>
                    <a:pt x="143" y="242"/>
                    <a:pt x="142" y="243"/>
                  </a:cubicBezTo>
                  <a:cubicBezTo>
                    <a:pt x="143" y="243"/>
                    <a:pt x="142" y="244"/>
                    <a:pt x="143" y="244"/>
                  </a:cubicBezTo>
                  <a:cubicBezTo>
                    <a:pt x="142" y="244"/>
                    <a:pt x="142" y="244"/>
                    <a:pt x="142" y="245"/>
                  </a:cubicBezTo>
                  <a:cubicBezTo>
                    <a:pt x="142" y="245"/>
                    <a:pt x="143" y="246"/>
                    <a:pt x="143" y="246"/>
                  </a:cubicBezTo>
                  <a:cubicBezTo>
                    <a:pt x="143" y="246"/>
                    <a:pt x="142" y="246"/>
                    <a:pt x="142" y="246"/>
                  </a:cubicBezTo>
                  <a:cubicBezTo>
                    <a:pt x="141" y="247"/>
                    <a:pt x="141" y="248"/>
                    <a:pt x="140" y="249"/>
                  </a:cubicBezTo>
                  <a:cubicBezTo>
                    <a:pt x="140" y="250"/>
                    <a:pt x="139" y="250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2"/>
                    <a:pt x="138" y="252"/>
                  </a:cubicBezTo>
                  <a:cubicBezTo>
                    <a:pt x="138" y="252"/>
                    <a:pt x="137" y="252"/>
                    <a:pt x="137" y="252"/>
                  </a:cubicBezTo>
                  <a:cubicBezTo>
                    <a:pt x="137" y="252"/>
                    <a:pt x="137" y="252"/>
                    <a:pt x="137" y="252"/>
                  </a:cubicBezTo>
                  <a:cubicBezTo>
                    <a:pt x="137" y="252"/>
                    <a:pt x="136" y="252"/>
                    <a:pt x="136" y="253"/>
                  </a:cubicBezTo>
                  <a:cubicBezTo>
                    <a:pt x="135" y="253"/>
                    <a:pt x="134" y="253"/>
                    <a:pt x="132" y="253"/>
                  </a:cubicBezTo>
                  <a:cubicBezTo>
                    <a:pt x="130" y="253"/>
                    <a:pt x="129" y="253"/>
                    <a:pt x="128" y="252"/>
                  </a:cubicBezTo>
                  <a:cubicBezTo>
                    <a:pt x="127" y="252"/>
                    <a:pt x="127" y="252"/>
                    <a:pt x="126" y="252"/>
                  </a:cubicBezTo>
                  <a:cubicBezTo>
                    <a:pt x="125" y="251"/>
                    <a:pt x="125" y="251"/>
                    <a:pt x="124" y="250"/>
                  </a:cubicBezTo>
                  <a:cubicBezTo>
                    <a:pt x="123" y="249"/>
                    <a:pt x="123" y="248"/>
                    <a:pt x="122" y="247"/>
                  </a:cubicBezTo>
                  <a:cubicBezTo>
                    <a:pt x="122" y="246"/>
                    <a:pt x="122" y="245"/>
                    <a:pt x="122" y="244"/>
                  </a:cubicBezTo>
                  <a:cubicBezTo>
                    <a:pt x="121" y="242"/>
                    <a:pt x="121" y="239"/>
                    <a:pt x="121" y="236"/>
                  </a:cubicBezTo>
                  <a:cubicBezTo>
                    <a:pt x="121" y="236"/>
                    <a:pt x="121" y="236"/>
                    <a:pt x="121" y="236"/>
                  </a:cubicBezTo>
                  <a:cubicBezTo>
                    <a:pt x="120" y="235"/>
                    <a:pt x="121" y="234"/>
                    <a:pt x="121" y="234"/>
                  </a:cubicBezTo>
                  <a:cubicBezTo>
                    <a:pt x="121" y="233"/>
                    <a:pt x="121" y="233"/>
                    <a:pt x="121" y="233"/>
                  </a:cubicBezTo>
                  <a:cubicBezTo>
                    <a:pt x="121" y="233"/>
                    <a:pt x="121" y="233"/>
                    <a:pt x="121" y="232"/>
                  </a:cubicBezTo>
                  <a:cubicBezTo>
                    <a:pt x="121" y="231"/>
                    <a:pt x="121" y="229"/>
                    <a:pt x="121" y="227"/>
                  </a:cubicBezTo>
                  <a:cubicBezTo>
                    <a:pt x="121" y="226"/>
                    <a:pt x="121" y="226"/>
                    <a:pt x="121" y="226"/>
                  </a:cubicBezTo>
                  <a:cubicBezTo>
                    <a:pt x="121" y="225"/>
                    <a:pt x="121" y="222"/>
                    <a:pt x="121" y="220"/>
                  </a:cubicBezTo>
                  <a:cubicBezTo>
                    <a:pt x="121" y="220"/>
                    <a:pt x="121" y="220"/>
                    <a:pt x="121" y="220"/>
                  </a:cubicBezTo>
                  <a:cubicBezTo>
                    <a:pt x="121" y="219"/>
                    <a:pt x="121" y="219"/>
                    <a:pt x="121" y="219"/>
                  </a:cubicBezTo>
                  <a:cubicBezTo>
                    <a:pt x="121" y="219"/>
                    <a:pt x="121" y="218"/>
                    <a:pt x="121" y="218"/>
                  </a:cubicBezTo>
                  <a:cubicBezTo>
                    <a:pt x="121" y="218"/>
                    <a:pt x="121" y="218"/>
                    <a:pt x="121" y="218"/>
                  </a:cubicBezTo>
                  <a:cubicBezTo>
                    <a:pt x="121" y="218"/>
                    <a:pt x="121" y="218"/>
                    <a:pt x="121" y="217"/>
                  </a:cubicBezTo>
                  <a:cubicBezTo>
                    <a:pt x="121" y="216"/>
                    <a:pt x="122" y="213"/>
                    <a:pt x="122" y="211"/>
                  </a:cubicBezTo>
                  <a:cubicBezTo>
                    <a:pt x="122" y="211"/>
                    <a:pt x="121" y="211"/>
                    <a:pt x="121" y="210"/>
                  </a:cubicBezTo>
                  <a:cubicBezTo>
                    <a:pt x="121" y="210"/>
                    <a:pt x="122" y="210"/>
                    <a:pt x="122" y="209"/>
                  </a:cubicBezTo>
                  <a:cubicBezTo>
                    <a:pt x="122" y="209"/>
                    <a:pt x="122" y="208"/>
                    <a:pt x="122" y="208"/>
                  </a:cubicBezTo>
                  <a:cubicBezTo>
                    <a:pt x="122" y="207"/>
                    <a:pt x="122" y="206"/>
                    <a:pt x="122" y="205"/>
                  </a:cubicBezTo>
                  <a:cubicBezTo>
                    <a:pt x="122" y="204"/>
                    <a:pt x="122" y="203"/>
                    <a:pt x="122" y="203"/>
                  </a:cubicBezTo>
                  <a:cubicBezTo>
                    <a:pt x="122" y="202"/>
                    <a:pt x="122" y="202"/>
                    <a:pt x="122" y="202"/>
                  </a:cubicBezTo>
                  <a:cubicBezTo>
                    <a:pt x="122" y="201"/>
                    <a:pt x="122" y="200"/>
                    <a:pt x="122" y="199"/>
                  </a:cubicBezTo>
                  <a:cubicBezTo>
                    <a:pt x="122" y="197"/>
                    <a:pt x="122" y="196"/>
                    <a:pt x="122" y="194"/>
                  </a:cubicBezTo>
                  <a:cubicBezTo>
                    <a:pt x="122" y="194"/>
                    <a:pt x="122" y="193"/>
                    <a:pt x="122" y="193"/>
                  </a:cubicBezTo>
                  <a:cubicBezTo>
                    <a:pt x="122" y="193"/>
                    <a:pt x="122" y="192"/>
                    <a:pt x="122" y="192"/>
                  </a:cubicBezTo>
                  <a:cubicBezTo>
                    <a:pt x="122" y="191"/>
                    <a:pt x="122" y="191"/>
                    <a:pt x="122" y="191"/>
                  </a:cubicBezTo>
                  <a:cubicBezTo>
                    <a:pt x="121" y="190"/>
                    <a:pt x="122" y="190"/>
                    <a:pt x="122" y="190"/>
                  </a:cubicBezTo>
                  <a:cubicBezTo>
                    <a:pt x="122" y="189"/>
                    <a:pt x="122" y="187"/>
                    <a:pt x="122" y="186"/>
                  </a:cubicBezTo>
                  <a:cubicBezTo>
                    <a:pt x="122" y="186"/>
                    <a:pt x="122" y="186"/>
                    <a:pt x="122" y="186"/>
                  </a:cubicBezTo>
                  <a:cubicBezTo>
                    <a:pt x="122" y="184"/>
                    <a:pt x="122" y="183"/>
                    <a:pt x="122" y="182"/>
                  </a:cubicBezTo>
                  <a:cubicBezTo>
                    <a:pt x="122" y="181"/>
                    <a:pt x="122" y="180"/>
                    <a:pt x="122" y="179"/>
                  </a:cubicBezTo>
                  <a:cubicBezTo>
                    <a:pt x="122" y="178"/>
                    <a:pt x="122" y="177"/>
                    <a:pt x="122" y="176"/>
                  </a:cubicBezTo>
                  <a:cubicBezTo>
                    <a:pt x="122" y="175"/>
                    <a:pt x="122" y="173"/>
                    <a:pt x="122" y="171"/>
                  </a:cubicBezTo>
                  <a:cubicBezTo>
                    <a:pt x="122" y="167"/>
                    <a:pt x="122" y="163"/>
                    <a:pt x="122" y="159"/>
                  </a:cubicBezTo>
                  <a:cubicBezTo>
                    <a:pt x="122" y="159"/>
                    <a:pt x="122" y="158"/>
                    <a:pt x="122" y="157"/>
                  </a:cubicBezTo>
                  <a:cubicBezTo>
                    <a:pt x="122" y="156"/>
                    <a:pt x="122" y="153"/>
                    <a:pt x="122" y="152"/>
                  </a:cubicBezTo>
                  <a:cubicBezTo>
                    <a:pt x="122" y="151"/>
                    <a:pt x="122" y="151"/>
                    <a:pt x="122" y="151"/>
                  </a:cubicBezTo>
                  <a:cubicBezTo>
                    <a:pt x="122" y="151"/>
                    <a:pt x="122" y="150"/>
                    <a:pt x="122" y="150"/>
                  </a:cubicBezTo>
                  <a:cubicBezTo>
                    <a:pt x="122" y="149"/>
                    <a:pt x="123" y="148"/>
                    <a:pt x="122" y="148"/>
                  </a:cubicBezTo>
                  <a:cubicBezTo>
                    <a:pt x="122" y="148"/>
                    <a:pt x="121" y="148"/>
                    <a:pt x="121" y="148"/>
                  </a:cubicBezTo>
                  <a:cubicBezTo>
                    <a:pt x="121" y="149"/>
                    <a:pt x="120" y="149"/>
                    <a:pt x="120" y="149"/>
                  </a:cubicBezTo>
                  <a:cubicBezTo>
                    <a:pt x="120" y="149"/>
                    <a:pt x="120" y="149"/>
                    <a:pt x="120" y="149"/>
                  </a:cubicBezTo>
                  <a:cubicBezTo>
                    <a:pt x="119" y="149"/>
                    <a:pt x="119" y="150"/>
                    <a:pt x="118" y="150"/>
                  </a:cubicBezTo>
                  <a:cubicBezTo>
                    <a:pt x="118" y="150"/>
                    <a:pt x="118" y="150"/>
                    <a:pt x="117" y="151"/>
                  </a:cubicBezTo>
                  <a:cubicBezTo>
                    <a:pt x="117" y="151"/>
                    <a:pt x="117" y="151"/>
                    <a:pt x="116" y="151"/>
                  </a:cubicBezTo>
                  <a:cubicBezTo>
                    <a:pt x="116" y="151"/>
                    <a:pt x="116" y="152"/>
                    <a:pt x="116" y="152"/>
                  </a:cubicBezTo>
                  <a:cubicBezTo>
                    <a:pt x="116" y="152"/>
                    <a:pt x="115" y="152"/>
                    <a:pt x="115" y="153"/>
                  </a:cubicBezTo>
                  <a:cubicBezTo>
                    <a:pt x="114" y="153"/>
                    <a:pt x="113" y="154"/>
                    <a:pt x="112" y="154"/>
                  </a:cubicBezTo>
                  <a:cubicBezTo>
                    <a:pt x="111" y="155"/>
                    <a:pt x="111" y="156"/>
                    <a:pt x="110" y="157"/>
                  </a:cubicBezTo>
                  <a:cubicBezTo>
                    <a:pt x="110" y="157"/>
                    <a:pt x="109" y="157"/>
                    <a:pt x="109" y="157"/>
                  </a:cubicBezTo>
                  <a:cubicBezTo>
                    <a:pt x="109" y="157"/>
                    <a:pt x="109" y="157"/>
                    <a:pt x="109" y="157"/>
                  </a:cubicBezTo>
                  <a:cubicBezTo>
                    <a:pt x="109" y="157"/>
                    <a:pt x="108" y="157"/>
                    <a:pt x="108" y="157"/>
                  </a:cubicBezTo>
                  <a:cubicBezTo>
                    <a:pt x="108" y="158"/>
                    <a:pt x="108" y="158"/>
                    <a:pt x="108" y="158"/>
                  </a:cubicBezTo>
                  <a:cubicBezTo>
                    <a:pt x="107" y="159"/>
                    <a:pt x="106" y="160"/>
                    <a:pt x="104" y="161"/>
                  </a:cubicBezTo>
                  <a:cubicBezTo>
                    <a:pt x="104" y="161"/>
                    <a:pt x="103" y="161"/>
                    <a:pt x="103" y="162"/>
                  </a:cubicBezTo>
                  <a:cubicBezTo>
                    <a:pt x="102" y="162"/>
                    <a:pt x="102" y="163"/>
                    <a:pt x="101" y="163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0" y="164"/>
                    <a:pt x="100" y="164"/>
                    <a:pt x="100" y="164"/>
                  </a:cubicBezTo>
                  <a:cubicBezTo>
                    <a:pt x="99" y="165"/>
                    <a:pt x="99" y="165"/>
                    <a:pt x="98" y="166"/>
                  </a:cubicBezTo>
                  <a:cubicBezTo>
                    <a:pt x="98" y="166"/>
                    <a:pt x="98" y="166"/>
                    <a:pt x="97" y="166"/>
                  </a:cubicBezTo>
                  <a:cubicBezTo>
                    <a:pt x="97" y="166"/>
                    <a:pt x="97" y="166"/>
                    <a:pt x="97" y="167"/>
                  </a:cubicBezTo>
                  <a:cubicBezTo>
                    <a:pt x="96" y="167"/>
                    <a:pt x="95" y="168"/>
                    <a:pt x="94" y="169"/>
                  </a:cubicBezTo>
                  <a:cubicBezTo>
                    <a:pt x="93" y="170"/>
                    <a:pt x="92" y="171"/>
                    <a:pt x="91" y="172"/>
                  </a:cubicBezTo>
                  <a:cubicBezTo>
                    <a:pt x="90" y="172"/>
                    <a:pt x="89" y="173"/>
                    <a:pt x="89" y="173"/>
                  </a:cubicBezTo>
                  <a:cubicBezTo>
                    <a:pt x="89" y="173"/>
                    <a:pt x="88" y="173"/>
                    <a:pt x="88" y="173"/>
                  </a:cubicBezTo>
                  <a:cubicBezTo>
                    <a:pt x="88" y="174"/>
                    <a:pt x="87" y="175"/>
                    <a:pt x="86" y="175"/>
                  </a:cubicBezTo>
                  <a:cubicBezTo>
                    <a:pt x="86" y="176"/>
                    <a:pt x="86" y="176"/>
                    <a:pt x="85" y="176"/>
                  </a:cubicBezTo>
                  <a:cubicBezTo>
                    <a:pt x="85" y="176"/>
                    <a:pt x="84" y="177"/>
                    <a:pt x="83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2" y="179"/>
                    <a:pt x="82" y="179"/>
                    <a:pt x="82" y="179"/>
                  </a:cubicBezTo>
                  <a:cubicBezTo>
                    <a:pt x="82" y="179"/>
                    <a:pt x="81" y="179"/>
                    <a:pt x="81" y="180"/>
                  </a:cubicBezTo>
                  <a:cubicBezTo>
                    <a:pt x="81" y="180"/>
                    <a:pt x="80" y="181"/>
                    <a:pt x="80" y="181"/>
                  </a:cubicBezTo>
                  <a:cubicBezTo>
                    <a:pt x="79" y="181"/>
                    <a:pt x="79" y="181"/>
                    <a:pt x="79" y="181"/>
                  </a:cubicBezTo>
                  <a:cubicBezTo>
                    <a:pt x="78" y="182"/>
                    <a:pt x="77" y="183"/>
                    <a:pt x="76" y="183"/>
                  </a:cubicBezTo>
                  <a:cubicBezTo>
                    <a:pt x="76" y="184"/>
                    <a:pt x="75" y="185"/>
                    <a:pt x="74" y="185"/>
                  </a:cubicBezTo>
                  <a:cubicBezTo>
                    <a:pt x="73" y="186"/>
                    <a:pt x="72" y="187"/>
                    <a:pt x="71" y="188"/>
                  </a:cubicBezTo>
                  <a:cubicBezTo>
                    <a:pt x="71" y="188"/>
                    <a:pt x="70" y="188"/>
                    <a:pt x="70" y="189"/>
                  </a:cubicBezTo>
                  <a:cubicBezTo>
                    <a:pt x="69" y="190"/>
                    <a:pt x="68" y="191"/>
                    <a:pt x="67" y="191"/>
                  </a:cubicBezTo>
                  <a:cubicBezTo>
                    <a:pt x="66" y="192"/>
                    <a:pt x="65" y="193"/>
                    <a:pt x="64" y="194"/>
                  </a:cubicBezTo>
                  <a:cubicBezTo>
                    <a:pt x="63" y="194"/>
                    <a:pt x="62" y="195"/>
                    <a:pt x="62" y="195"/>
                  </a:cubicBezTo>
                  <a:cubicBezTo>
                    <a:pt x="62" y="195"/>
                    <a:pt x="62" y="196"/>
                    <a:pt x="61" y="196"/>
                  </a:cubicBezTo>
                  <a:cubicBezTo>
                    <a:pt x="61" y="196"/>
                    <a:pt x="61" y="196"/>
                    <a:pt x="61" y="196"/>
                  </a:cubicBezTo>
                  <a:cubicBezTo>
                    <a:pt x="60" y="196"/>
                    <a:pt x="60" y="197"/>
                    <a:pt x="60" y="197"/>
                  </a:cubicBezTo>
                  <a:cubicBezTo>
                    <a:pt x="59" y="198"/>
                    <a:pt x="58" y="199"/>
                    <a:pt x="57" y="200"/>
                  </a:cubicBezTo>
                  <a:cubicBezTo>
                    <a:pt x="57" y="200"/>
                    <a:pt x="57" y="200"/>
                    <a:pt x="57" y="201"/>
                  </a:cubicBezTo>
                  <a:cubicBezTo>
                    <a:pt x="56" y="201"/>
                    <a:pt x="55" y="202"/>
                    <a:pt x="54" y="203"/>
                  </a:cubicBezTo>
                  <a:cubicBezTo>
                    <a:pt x="53" y="203"/>
                    <a:pt x="53" y="204"/>
                    <a:pt x="52" y="205"/>
                  </a:cubicBezTo>
                  <a:cubicBezTo>
                    <a:pt x="52" y="205"/>
                    <a:pt x="51" y="206"/>
                    <a:pt x="51" y="206"/>
                  </a:cubicBezTo>
                  <a:cubicBezTo>
                    <a:pt x="49" y="208"/>
                    <a:pt x="47" y="210"/>
                    <a:pt x="45" y="212"/>
                  </a:cubicBezTo>
                  <a:cubicBezTo>
                    <a:pt x="44" y="212"/>
                    <a:pt x="45" y="212"/>
                    <a:pt x="44" y="212"/>
                  </a:cubicBezTo>
                  <a:cubicBezTo>
                    <a:pt x="43" y="213"/>
                    <a:pt x="43" y="215"/>
                    <a:pt x="41" y="215"/>
                  </a:cubicBezTo>
                  <a:cubicBezTo>
                    <a:pt x="41" y="216"/>
                    <a:pt x="41" y="216"/>
                    <a:pt x="40" y="217"/>
                  </a:cubicBezTo>
                  <a:cubicBezTo>
                    <a:pt x="40" y="217"/>
                    <a:pt x="40" y="217"/>
                    <a:pt x="40" y="217"/>
                  </a:cubicBezTo>
                  <a:cubicBezTo>
                    <a:pt x="40" y="217"/>
                    <a:pt x="40" y="218"/>
                    <a:pt x="39" y="218"/>
                  </a:cubicBezTo>
                  <a:cubicBezTo>
                    <a:pt x="39" y="218"/>
                    <a:pt x="39" y="219"/>
                    <a:pt x="38" y="219"/>
                  </a:cubicBezTo>
                  <a:cubicBezTo>
                    <a:pt x="38" y="220"/>
                    <a:pt x="36" y="221"/>
                    <a:pt x="36" y="222"/>
                  </a:cubicBezTo>
                  <a:cubicBezTo>
                    <a:pt x="35" y="222"/>
                    <a:pt x="35" y="223"/>
                    <a:pt x="34" y="224"/>
                  </a:cubicBezTo>
                  <a:cubicBezTo>
                    <a:pt x="33" y="224"/>
                    <a:pt x="32" y="225"/>
                    <a:pt x="31" y="226"/>
                  </a:cubicBezTo>
                  <a:cubicBezTo>
                    <a:pt x="31" y="226"/>
                    <a:pt x="30" y="227"/>
                    <a:pt x="30" y="227"/>
                  </a:cubicBezTo>
                  <a:cubicBezTo>
                    <a:pt x="30" y="227"/>
                    <a:pt x="30" y="227"/>
                    <a:pt x="30" y="228"/>
                  </a:cubicBezTo>
                  <a:cubicBezTo>
                    <a:pt x="30" y="228"/>
                    <a:pt x="29" y="228"/>
                    <a:pt x="29" y="228"/>
                  </a:cubicBezTo>
                  <a:cubicBezTo>
                    <a:pt x="29" y="229"/>
                    <a:pt x="29" y="229"/>
                    <a:pt x="28" y="230"/>
                  </a:cubicBezTo>
                  <a:cubicBezTo>
                    <a:pt x="28" y="230"/>
                    <a:pt x="28" y="230"/>
                    <a:pt x="27" y="231"/>
                  </a:cubicBezTo>
                  <a:cubicBezTo>
                    <a:pt x="27" y="231"/>
                    <a:pt x="26" y="231"/>
                    <a:pt x="26" y="232"/>
                  </a:cubicBezTo>
                  <a:cubicBezTo>
                    <a:pt x="26" y="232"/>
                    <a:pt x="25" y="233"/>
                    <a:pt x="25" y="233"/>
                  </a:cubicBezTo>
                  <a:cubicBezTo>
                    <a:pt x="25" y="234"/>
                    <a:pt x="24" y="234"/>
                    <a:pt x="23" y="234"/>
                  </a:cubicBezTo>
                  <a:cubicBezTo>
                    <a:pt x="23" y="234"/>
                    <a:pt x="23" y="235"/>
                    <a:pt x="23" y="235"/>
                  </a:cubicBezTo>
                  <a:cubicBezTo>
                    <a:pt x="23" y="235"/>
                    <a:pt x="22" y="235"/>
                    <a:pt x="22" y="236"/>
                  </a:cubicBezTo>
                  <a:cubicBezTo>
                    <a:pt x="22" y="237"/>
                    <a:pt x="21" y="237"/>
                    <a:pt x="20" y="238"/>
                  </a:cubicBezTo>
                  <a:cubicBezTo>
                    <a:pt x="20" y="238"/>
                    <a:pt x="20" y="238"/>
                    <a:pt x="20" y="238"/>
                  </a:cubicBezTo>
                  <a:cubicBezTo>
                    <a:pt x="20" y="238"/>
                    <a:pt x="19" y="239"/>
                    <a:pt x="19" y="239"/>
                  </a:cubicBezTo>
                  <a:cubicBezTo>
                    <a:pt x="18" y="240"/>
                    <a:pt x="17" y="241"/>
                    <a:pt x="16" y="241"/>
                  </a:cubicBezTo>
                  <a:cubicBezTo>
                    <a:pt x="16" y="243"/>
                    <a:pt x="14" y="243"/>
                    <a:pt x="14" y="243"/>
                  </a:cubicBezTo>
                  <a:cubicBezTo>
                    <a:pt x="12" y="243"/>
                    <a:pt x="11" y="244"/>
                    <a:pt x="10" y="244"/>
                  </a:cubicBezTo>
                  <a:cubicBezTo>
                    <a:pt x="9" y="244"/>
                    <a:pt x="9" y="243"/>
                    <a:pt x="9" y="243"/>
                  </a:cubicBezTo>
                  <a:cubicBezTo>
                    <a:pt x="9" y="243"/>
                    <a:pt x="8" y="243"/>
                    <a:pt x="8" y="243"/>
                  </a:cubicBezTo>
                  <a:cubicBezTo>
                    <a:pt x="8" y="243"/>
                    <a:pt x="7" y="243"/>
                    <a:pt x="7" y="243"/>
                  </a:cubicBezTo>
                  <a:cubicBezTo>
                    <a:pt x="7" y="243"/>
                    <a:pt x="6" y="243"/>
                    <a:pt x="6" y="243"/>
                  </a:cubicBezTo>
                  <a:cubicBezTo>
                    <a:pt x="5" y="242"/>
                    <a:pt x="4" y="242"/>
                    <a:pt x="4" y="241"/>
                  </a:cubicBezTo>
                  <a:cubicBezTo>
                    <a:pt x="3" y="241"/>
                    <a:pt x="3" y="241"/>
                    <a:pt x="2" y="240"/>
                  </a:cubicBezTo>
                  <a:cubicBezTo>
                    <a:pt x="2" y="239"/>
                    <a:pt x="1" y="238"/>
                    <a:pt x="1" y="237"/>
                  </a:cubicBezTo>
                  <a:cubicBezTo>
                    <a:pt x="1" y="237"/>
                    <a:pt x="1" y="237"/>
                    <a:pt x="1" y="236"/>
                  </a:cubicBezTo>
                  <a:cubicBezTo>
                    <a:pt x="1" y="236"/>
                    <a:pt x="1" y="236"/>
                    <a:pt x="1" y="235"/>
                  </a:cubicBezTo>
                  <a:cubicBezTo>
                    <a:pt x="1" y="235"/>
                    <a:pt x="0" y="234"/>
                    <a:pt x="0" y="234"/>
                  </a:cubicBezTo>
                  <a:cubicBezTo>
                    <a:pt x="0" y="233"/>
                    <a:pt x="1" y="232"/>
                    <a:pt x="1" y="231"/>
                  </a:cubicBezTo>
                  <a:cubicBezTo>
                    <a:pt x="4" y="227"/>
                    <a:pt x="7" y="223"/>
                    <a:pt x="11" y="219"/>
                  </a:cubicBezTo>
                  <a:cubicBezTo>
                    <a:pt x="11" y="219"/>
                    <a:pt x="12" y="218"/>
                    <a:pt x="13" y="218"/>
                  </a:cubicBezTo>
                  <a:cubicBezTo>
                    <a:pt x="13" y="217"/>
                    <a:pt x="14" y="217"/>
                    <a:pt x="14" y="216"/>
                  </a:cubicBezTo>
                  <a:cubicBezTo>
                    <a:pt x="14" y="216"/>
                    <a:pt x="14" y="216"/>
                    <a:pt x="14" y="216"/>
                  </a:cubicBezTo>
                  <a:cubicBezTo>
                    <a:pt x="15" y="216"/>
                    <a:pt x="15" y="215"/>
                    <a:pt x="16" y="215"/>
                  </a:cubicBezTo>
                  <a:cubicBezTo>
                    <a:pt x="16" y="215"/>
                    <a:pt x="16" y="214"/>
                    <a:pt x="16" y="214"/>
                  </a:cubicBezTo>
                  <a:cubicBezTo>
                    <a:pt x="17" y="214"/>
                    <a:pt x="17" y="214"/>
                    <a:pt x="17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1"/>
                    <a:pt x="19" y="211"/>
                    <a:pt x="20" y="211"/>
                  </a:cubicBezTo>
                  <a:cubicBezTo>
                    <a:pt x="20" y="211"/>
                    <a:pt x="21" y="210"/>
                    <a:pt x="21" y="210"/>
                  </a:cubicBezTo>
                  <a:cubicBezTo>
                    <a:pt x="23" y="209"/>
                    <a:pt x="23" y="207"/>
                    <a:pt x="25" y="206"/>
                  </a:cubicBezTo>
                  <a:cubicBezTo>
                    <a:pt x="25" y="206"/>
                    <a:pt x="26" y="205"/>
                    <a:pt x="27" y="205"/>
                  </a:cubicBezTo>
                  <a:cubicBezTo>
                    <a:pt x="27" y="204"/>
                    <a:pt x="28" y="203"/>
                    <a:pt x="29" y="202"/>
                  </a:cubicBezTo>
                  <a:cubicBezTo>
                    <a:pt x="31" y="200"/>
                    <a:pt x="34" y="198"/>
                    <a:pt x="36" y="197"/>
                  </a:cubicBezTo>
                  <a:cubicBezTo>
                    <a:pt x="36" y="196"/>
                    <a:pt x="36" y="196"/>
                    <a:pt x="36" y="196"/>
                  </a:cubicBezTo>
                  <a:cubicBezTo>
                    <a:pt x="37" y="196"/>
                    <a:pt x="37" y="195"/>
                    <a:pt x="38" y="195"/>
                  </a:cubicBezTo>
                  <a:cubicBezTo>
                    <a:pt x="38" y="194"/>
                    <a:pt x="39" y="194"/>
                    <a:pt x="40" y="193"/>
                  </a:cubicBezTo>
                  <a:cubicBezTo>
                    <a:pt x="40" y="193"/>
                    <a:pt x="40" y="193"/>
                    <a:pt x="40" y="192"/>
                  </a:cubicBezTo>
                  <a:cubicBezTo>
                    <a:pt x="41" y="192"/>
                    <a:pt x="41" y="192"/>
                    <a:pt x="41" y="192"/>
                  </a:cubicBezTo>
                  <a:cubicBezTo>
                    <a:pt x="41" y="192"/>
                    <a:pt x="41" y="192"/>
                    <a:pt x="41" y="192"/>
                  </a:cubicBezTo>
                  <a:cubicBezTo>
                    <a:pt x="41" y="192"/>
                    <a:pt x="42" y="192"/>
                    <a:pt x="42" y="192"/>
                  </a:cubicBezTo>
                  <a:cubicBezTo>
                    <a:pt x="42" y="191"/>
                    <a:pt x="42" y="191"/>
                    <a:pt x="43" y="190"/>
                  </a:cubicBezTo>
                  <a:cubicBezTo>
                    <a:pt x="44" y="190"/>
                    <a:pt x="45" y="189"/>
                    <a:pt x="46" y="188"/>
                  </a:cubicBezTo>
                  <a:cubicBezTo>
                    <a:pt x="46" y="188"/>
                    <a:pt x="47" y="187"/>
                    <a:pt x="47" y="187"/>
                  </a:cubicBezTo>
                  <a:cubicBezTo>
                    <a:pt x="48" y="186"/>
                    <a:pt x="49" y="186"/>
                    <a:pt x="49" y="185"/>
                  </a:cubicBezTo>
                  <a:cubicBezTo>
                    <a:pt x="50" y="185"/>
                    <a:pt x="50" y="185"/>
                    <a:pt x="50" y="184"/>
                  </a:cubicBezTo>
                  <a:cubicBezTo>
                    <a:pt x="50" y="184"/>
                    <a:pt x="51" y="184"/>
                    <a:pt x="51" y="184"/>
                  </a:cubicBezTo>
                  <a:cubicBezTo>
                    <a:pt x="51" y="183"/>
                    <a:pt x="52" y="183"/>
                    <a:pt x="53" y="182"/>
                  </a:cubicBezTo>
                  <a:cubicBezTo>
                    <a:pt x="53" y="182"/>
                    <a:pt x="54" y="181"/>
                    <a:pt x="54" y="181"/>
                  </a:cubicBezTo>
                  <a:cubicBezTo>
                    <a:pt x="55" y="181"/>
                    <a:pt x="55" y="180"/>
                    <a:pt x="56" y="180"/>
                  </a:cubicBezTo>
                  <a:cubicBezTo>
                    <a:pt x="56" y="179"/>
                    <a:pt x="57" y="179"/>
                    <a:pt x="57" y="179"/>
                  </a:cubicBezTo>
                  <a:cubicBezTo>
                    <a:pt x="57" y="179"/>
                    <a:pt x="57" y="178"/>
                    <a:pt x="57" y="178"/>
                  </a:cubicBezTo>
                  <a:cubicBezTo>
                    <a:pt x="57" y="178"/>
                    <a:pt x="58" y="178"/>
                    <a:pt x="58" y="178"/>
                  </a:cubicBezTo>
                  <a:cubicBezTo>
                    <a:pt x="58" y="178"/>
                    <a:pt x="59" y="177"/>
                    <a:pt x="59" y="177"/>
                  </a:cubicBezTo>
                  <a:cubicBezTo>
                    <a:pt x="60" y="177"/>
                    <a:pt x="60" y="176"/>
                    <a:pt x="61" y="175"/>
                  </a:cubicBezTo>
                  <a:cubicBezTo>
                    <a:pt x="61" y="175"/>
                    <a:pt x="62" y="175"/>
                    <a:pt x="62" y="175"/>
                  </a:cubicBezTo>
                  <a:cubicBezTo>
                    <a:pt x="62" y="175"/>
                    <a:pt x="62" y="175"/>
                    <a:pt x="62" y="175"/>
                  </a:cubicBezTo>
                  <a:cubicBezTo>
                    <a:pt x="63" y="174"/>
                    <a:pt x="63" y="173"/>
                    <a:pt x="64" y="173"/>
                  </a:cubicBezTo>
                  <a:cubicBezTo>
                    <a:pt x="65" y="172"/>
                    <a:pt x="66" y="171"/>
                    <a:pt x="68" y="170"/>
                  </a:cubicBezTo>
                  <a:cubicBezTo>
                    <a:pt x="68" y="170"/>
                    <a:pt x="69" y="169"/>
                    <a:pt x="69" y="169"/>
                  </a:cubicBezTo>
                  <a:cubicBezTo>
                    <a:pt x="69" y="169"/>
                    <a:pt x="70" y="168"/>
                    <a:pt x="70" y="168"/>
                  </a:cubicBezTo>
                  <a:cubicBezTo>
                    <a:pt x="70" y="168"/>
                    <a:pt x="70" y="168"/>
                    <a:pt x="70" y="168"/>
                  </a:cubicBezTo>
                  <a:cubicBezTo>
                    <a:pt x="71" y="167"/>
                    <a:pt x="72" y="167"/>
                    <a:pt x="72" y="166"/>
                  </a:cubicBezTo>
                  <a:cubicBezTo>
                    <a:pt x="73" y="166"/>
                    <a:pt x="73" y="166"/>
                    <a:pt x="73" y="166"/>
                  </a:cubicBezTo>
                  <a:cubicBezTo>
                    <a:pt x="73" y="165"/>
                    <a:pt x="74" y="165"/>
                    <a:pt x="74" y="165"/>
                  </a:cubicBezTo>
                  <a:cubicBezTo>
                    <a:pt x="74" y="164"/>
                    <a:pt x="75" y="165"/>
                    <a:pt x="75" y="164"/>
                  </a:cubicBezTo>
                  <a:cubicBezTo>
                    <a:pt x="75" y="164"/>
                    <a:pt x="75" y="164"/>
                    <a:pt x="75" y="164"/>
                  </a:cubicBezTo>
                  <a:cubicBezTo>
                    <a:pt x="76" y="163"/>
                    <a:pt x="77" y="163"/>
                    <a:pt x="77" y="162"/>
                  </a:cubicBezTo>
                  <a:cubicBezTo>
                    <a:pt x="78" y="162"/>
                    <a:pt x="79" y="161"/>
                    <a:pt x="79" y="161"/>
                  </a:cubicBezTo>
                  <a:cubicBezTo>
                    <a:pt x="79" y="161"/>
                    <a:pt x="80" y="160"/>
                    <a:pt x="80" y="160"/>
                  </a:cubicBezTo>
                  <a:cubicBezTo>
                    <a:pt x="80" y="160"/>
                    <a:pt x="81" y="160"/>
                    <a:pt x="81" y="159"/>
                  </a:cubicBezTo>
                  <a:cubicBezTo>
                    <a:pt x="81" y="159"/>
                    <a:pt x="82" y="159"/>
                    <a:pt x="82" y="159"/>
                  </a:cubicBezTo>
                  <a:cubicBezTo>
                    <a:pt x="82" y="159"/>
                    <a:pt x="82" y="159"/>
                    <a:pt x="82" y="159"/>
                  </a:cubicBezTo>
                  <a:cubicBezTo>
                    <a:pt x="83" y="158"/>
                    <a:pt x="83" y="158"/>
                    <a:pt x="83" y="158"/>
                  </a:cubicBezTo>
                  <a:cubicBezTo>
                    <a:pt x="84" y="157"/>
                    <a:pt x="85" y="157"/>
                    <a:pt x="85" y="156"/>
                  </a:cubicBezTo>
                  <a:cubicBezTo>
                    <a:pt x="86" y="156"/>
                    <a:pt x="86" y="156"/>
                    <a:pt x="87" y="155"/>
                  </a:cubicBezTo>
                  <a:cubicBezTo>
                    <a:pt x="87" y="155"/>
                    <a:pt x="88" y="154"/>
                    <a:pt x="89" y="154"/>
                  </a:cubicBezTo>
                  <a:cubicBezTo>
                    <a:pt x="90" y="152"/>
                    <a:pt x="92" y="152"/>
                    <a:pt x="94" y="150"/>
                  </a:cubicBezTo>
                  <a:cubicBezTo>
                    <a:pt x="95" y="150"/>
                    <a:pt x="95" y="149"/>
                    <a:pt x="96" y="148"/>
                  </a:cubicBezTo>
                  <a:cubicBezTo>
                    <a:pt x="96" y="148"/>
                    <a:pt x="97" y="148"/>
                    <a:pt x="97" y="148"/>
                  </a:cubicBezTo>
                  <a:cubicBezTo>
                    <a:pt x="97" y="148"/>
                    <a:pt x="97" y="147"/>
                    <a:pt x="98" y="147"/>
                  </a:cubicBezTo>
                  <a:cubicBezTo>
                    <a:pt x="98" y="147"/>
                    <a:pt x="98" y="147"/>
                    <a:pt x="98" y="147"/>
                  </a:cubicBezTo>
                  <a:cubicBezTo>
                    <a:pt x="98" y="147"/>
                    <a:pt x="99" y="146"/>
                    <a:pt x="99" y="146"/>
                  </a:cubicBezTo>
                  <a:cubicBezTo>
                    <a:pt x="99" y="146"/>
                    <a:pt x="99" y="146"/>
                    <a:pt x="99" y="146"/>
                  </a:cubicBezTo>
                  <a:cubicBezTo>
                    <a:pt x="99" y="146"/>
                    <a:pt x="100" y="146"/>
                    <a:pt x="100" y="146"/>
                  </a:cubicBezTo>
                  <a:cubicBezTo>
                    <a:pt x="100" y="146"/>
                    <a:pt x="100" y="145"/>
                    <a:pt x="101" y="145"/>
                  </a:cubicBezTo>
                  <a:cubicBezTo>
                    <a:pt x="101" y="145"/>
                    <a:pt x="102" y="145"/>
                    <a:pt x="102" y="144"/>
                  </a:cubicBezTo>
                  <a:cubicBezTo>
                    <a:pt x="104" y="143"/>
                    <a:pt x="105" y="142"/>
                    <a:pt x="107" y="141"/>
                  </a:cubicBezTo>
                  <a:cubicBezTo>
                    <a:pt x="107" y="140"/>
                    <a:pt x="108" y="139"/>
                    <a:pt x="109" y="139"/>
                  </a:cubicBezTo>
                  <a:cubicBezTo>
                    <a:pt x="109" y="139"/>
                    <a:pt x="110" y="138"/>
                    <a:pt x="110" y="138"/>
                  </a:cubicBezTo>
                  <a:cubicBezTo>
                    <a:pt x="111" y="138"/>
                    <a:pt x="111" y="137"/>
                    <a:pt x="112" y="136"/>
                  </a:cubicBezTo>
                  <a:cubicBezTo>
                    <a:pt x="112" y="136"/>
                    <a:pt x="113" y="136"/>
                    <a:pt x="113" y="136"/>
                  </a:cubicBezTo>
                  <a:cubicBezTo>
                    <a:pt x="113" y="136"/>
                    <a:pt x="113" y="135"/>
                    <a:pt x="114" y="135"/>
                  </a:cubicBezTo>
                  <a:cubicBezTo>
                    <a:pt x="114" y="135"/>
                    <a:pt x="114" y="135"/>
                    <a:pt x="114" y="135"/>
                  </a:cubicBezTo>
                  <a:cubicBezTo>
                    <a:pt x="114" y="135"/>
                    <a:pt x="114" y="135"/>
                    <a:pt x="114" y="135"/>
                  </a:cubicBezTo>
                  <a:cubicBezTo>
                    <a:pt x="114" y="135"/>
                    <a:pt x="115" y="135"/>
                    <a:pt x="115" y="134"/>
                  </a:cubicBezTo>
                  <a:cubicBezTo>
                    <a:pt x="115" y="134"/>
                    <a:pt x="115" y="134"/>
                    <a:pt x="115" y="134"/>
                  </a:cubicBezTo>
                  <a:cubicBezTo>
                    <a:pt x="115" y="134"/>
                    <a:pt x="115" y="134"/>
                    <a:pt x="115" y="134"/>
                  </a:cubicBezTo>
                  <a:cubicBezTo>
                    <a:pt x="116" y="134"/>
                    <a:pt x="116" y="133"/>
                    <a:pt x="117" y="133"/>
                  </a:cubicBezTo>
                  <a:cubicBezTo>
                    <a:pt x="118" y="132"/>
                    <a:pt x="119" y="132"/>
                    <a:pt x="120" y="131"/>
                  </a:cubicBezTo>
                  <a:cubicBezTo>
                    <a:pt x="121" y="131"/>
                    <a:pt x="121" y="130"/>
                    <a:pt x="122" y="129"/>
                  </a:cubicBezTo>
                  <a:cubicBezTo>
                    <a:pt x="122" y="128"/>
                    <a:pt x="122" y="128"/>
                    <a:pt x="122" y="128"/>
                  </a:cubicBezTo>
                  <a:cubicBezTo>
                    <a:pt x="122" y="127"/>
                    <a:pt x="122" y="127"/>
                    <a:pt x="122" y="127"/>
                  </a:cubicBezTo>
                  <a:cubicBezTo>
                    <a:pt x="122" y="126"/>
                    <a:pt x="122" y="126"/>
                    <a:pt x="122" y="126"/>
                  </a:cubicBezTo>
                  <a:cubicBezTo>
                    <a:pt x="122" y="126"/>
                    <a:pt x="122" y="125"/>
                    <a:pt x="122" y="125"/>
                  </a:cubicBezTo>
                  <a:cubicBezTo>
                    <a:pt x="122" y="124"/>
                    <a:pt x="123" y="122"/>
                    <a:pt x="122" y="120"/>
                  </a:cubicBezTo>
                  <a:cubicBezTo>
                    <a:pt x="121" y="120"/>
                    <a:pt x="121" y="120"/>
                    <a:pt x="121" y="121"/>
                  </a:cubicBezTo>
                  <a:cubicBezTo>
                    <a:pt x="120" y="120"/>
                    <a:pt x="120" y="121"/>
                    <a:pt x="119" y="121"/>
                  </a:cubicBezTo>
                  <a:cubicBezTo>
                    <a:pt x="119" y="121"/>
                    <a:pt x="119" y="122"/>
                    <a:pt x="119" y="122"/>
                  </a:cubicBezTo>
                  <a:cubicBezTo>
                    <a:pt x="118" y="122"/>
                    <a:pt x="118" y="122"/>
                    <a:pt x="118" y="122"/>
                  </a:cubicBezTo>
                  <a:cubicBezTo>
                    <a:pt x="117" y="123"/>
                    <a:pt x="116" y="123"/>
                    <a:pt x="116" y="124"/>
                  </a:cubicBezTo>
                  <a:cubicBezTo>
                    <a:pt x="115" y="124"/>
                    <a:pt x="114" y="124"/>
                    <a:pt x="114" y="124"/>
                  </a:cubicBezTo>
                  <a:cubicBezTo>
                    <a:pt x="113" y="124"/>
                    <a:pt x="113" y="124"/>
                    <a:pt x="113" y="125"/>
                  </a:cubicBezTo>
                  <a:cubicBezTo>
                    <a:pt x="112" y="125"/>
                    <a:pt x="112" y="125"/>
                    <a:pt x="111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1" y="126"/>
                    <a:pt x="110" y="126"/>
                    <a:pt x="109" y="125"/>
                  </a:cubicBezTo>
                  <a:cubicBezTo>
                    <a:pt x="108" y="126"/>
                    <a:pt x="106" y="126"/>
                    <a:pt x="104" y="126"/>
                  </a:cubicBezTo>
                  <a:cubicBezTo>
                    <a:pt x="103" y="126"/>
                    <a:pt x="103" y="126"/>
                    <a:pt x="103" y="126"/>
                  </a:cubicBezTo>
                  <a:cubicBezTo>
                    <a:pt x="103" y="126"/>
                    <a:pt x="103" y="127"/>
                    <a:pt x="103" y="127"/>
                  </a:cubicBezTo>
                  <a:cubicBezTo>
                    <a:pt x="102" y="127"/>
                    <a:pt x="101" y="127"/>
                    <a:pt x="101" y="126"/>
                  </a:cubicBezTo>
                  <a:cubicBezTo>
                    <a:pt x="99" y="126"/>
                    <a:pt x="99" y="126"/>
                    <a:pt x="97" y="126"/>
                  </a:cubicBezTo>
                  <a:cubicBezTo>
                    <a:pt x="97" y="126"/>
                    <a:pt x="97" y="125"/>
                    <a:pt x="97" y="125"/>
                  </a:cubicBezTo>
                  <a:cubicBezTo>
                    <a:pt x="96" y="125"/>
                    <a:pt x="95" y="124"/>
                    <a:pt x="94" y="124"/>
                  </a:cubicBezTo>
                  <a:cubicBezTo>
                    <a:pt x="94" y="123"/>
                    <a:pt x="93" y="123"/>
                    <a:pt x="93" y="123"/>
                  </a:cubicBezTo>
                  <a:cubicBezTo>
                    <a:pt x="92" y="122"/>
                    <a:pt x="92" y="122"/>
                    <a:pt x="92" y="121"/>
                  </a:cubicBezTo>
                  <a:cubicBezTo>
                    <a:pt x="92" y="121"/>
                    <a:pt x="91" y="121"/>
                    <a:pt x="91" y="120"/>
                  </a:cubicBezTo>
                  <a:cubicBezTo>
                    <a:pt x="91" y="120"/>
                    <a:pt x="91" y="120"/>
                    <a:pt x="91" y="119"/>
                  </a:cubicBezTo>
                  <a:cubicBezTo>
                    <a:pt x="91" y="119"/>
                    <a:pt x="90" y="118"/>
                    <a:pt x="90" y="117"/>
                  </a:cubicBezTo>
                  <a:cubicBezTo>
                    <a:pt x="90" y="117"/>
                    <a:pt x="90" y="116"/>
                    <a:pt x="90" y="116"/>
                  </a:cubicBezTo>
                  <a:cubicBezTo>
                    <a:pt x="90" y="116"/>
                    <a:pt x="90" y="115"/>
                    <a:pt x="90" y="115"/>
                  </a:cubicBezTo>
                  <a:cubicBezTo>
                    <a:pt x="90" y="115"/>
                    <a:pt x="90" y="115"/>
                    <a:pt x="90" y="115"/>
                  </a:cubicBezTo>
                  <a:cubicBezTo>
                    <a:pt x="90" y="114"/>
                    <a:pt x="90" y="114"/>
                    <a:pt x="90" y="113"/>
                  </a:cubicBezTo>
                  <a:cubicBezTo>
                    <a:pt x="89" y="112"/>
                    <a:pt x="90" y="110"/>
                    <a:pt x="90" y="108"/>
                  </a:cubicBezTo>
                  <a:cubicBezTo>
                    <a:pt x="90" y="107"/>
                    <a:pt x="90" y="107"/>
                    <a:pt x="90" y="106"/>
                  </a:cubicBezTo>
                  <a:cubicBezTo>
                    <a:pt x="90" y="105"/>
                    <a:pt x="90" y="102"/>
                    <a:pt x="90" y="100"/>
                  </a:cubicBezTo>
                  <a:cubicBezTo>
                    <a:pt x="90" y="100"/>
                    <a:pt x="89" y="100"/>
                    <a:pt x="89" y="99"/>
                  </a:cubicBezTo>
                  <a:cubicBezTo>
                    <a:pt x="89" y="99"/>
                    <a:pt x="89" y="99"/>
                    <a:pt x="89" y="98"/>
                  </a:cubicBezTo>
                  <a:cubicBezTo>
                    <a:pt x="90" y="98"/>
                    <a:pt x="89" y="97"/>
                    <a:pt x="89" y="97"/>
                  </a:cubicBezTo>
                  <a:cubicBezTo>
                    <a:pt x="89" y="96"/>
                    <a:pt x="90" y="96"/>
                    <a:pt x="90" y="95"/>
                  </a:cubicBezTo>
                  <a:cubicBezTo>
                    <a:pt x="90" y="94"/>
                    <a:pt x="90" y="91"/>
                    <a:pt x="90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90" y="87"/>
                    <a:pt x="90" y="86"/>
                    <a:pt x="91" y="85"/>
                  </a:cubicBezTo>
                  <a:cubicBezTo>
                    <a:pt x="91" y="84"/>
                    <a:pt x="91" y="84"/>
                    <a:pt x="91" y="83"/>
                  </a:cubicBezTo>
                  <a:cubicBezTo>
                    <a:pt x="91" y="83"/>
                    <a:pt x="91" y="82"/>
                    <a:pt x="91" y="82"/>
                  </a:cubicBezTo>
                  <a:cubicBezTo>
                    <a:pt x="91" y="82"/>
                    <a:pt x="91" y="82"/>
                    <a:pt x="91" y="82"/>
                  </a:cubicBezTo>
                  <a:cubicBezTo>
                    <a:pt x="92" y="79"/>
                    <a:pt x="93" y="75"/>
                    <a:pt x="94" y="73"/>
                  </a:cubicBezTo>
                  <a:cubicBezTo>
                    <a:pt x="94" y="71"/>
                    <a:pt x="95" y="70"/>
                    <a:pt x="95" y="69"/>
                  </a:cubicBezTo>
                  <a:cubicBezTo>
                    <a:pt x="95" y="68"/>
                    <a:pt x="96" y="68"/>
                    <a:pt x="96" y="68"/>
                  </a:cubicBezTo>
                  <a:cubicBezTo>
                    <a:pt x="96" y="67"/>
                    <a:pt x="96" y="67"/>
                    <a:pt x="97" y="67"/>
                  </a:cubicBezTo>
                  <a:cubicBezTo>
                    <a:pt x="97" y="66"/>
                    <a:pt x="97" y="66"/>
                    <a:pt x="97" y="65"/>
                  </a:cubicBezTo>
                  <a:cubicBezTo>
                    <a:pt x="98" y="65"/>
                    <a:pt x="98" y="64"/>
                    <a:pt x="98" y="63"/>
                  </a:cubicBezTo>
                  <a:cubicBezTo>
                    <a:pt x="99" y="63"/>
                    <a:pt x="99" y="62"/>
                    <a:pt x="100" y="62"/>
                  </a:cubicBezTo>
                  <a:cubicBezTo>
                    <a:pt x="100" y="62"/>
                    <a:pt x="100" y="61"/>
                    <a:pt x="100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1"/>
                    <a:pt x="100" y="61"/>
                    <a:pt x="101" y="60"/>
                  </a:cubicBezTo>
                  <a:cubicBezTo>
                    <a:pt x="101" y="60"/>
                    <a:pt x="101" y="60"/>
                    <a:pt x="102" y="59"/>
                  </a:cubicBezTo>
                  <a:cubicBezTo>
                    <a:pt x="102" y="59"/>
                    <a:pt x="102" y="59"/>
                    <a:pt x="102" y="58"/>
                  </a:cubicBezTo>
                  <a:cubicBezTo>
                    <a:pt x="103" y="58"/>
                    <a:pt x="103" y="57"/>
                    <a:pt x="104" y="57"/>
                  </a:cubicBezTo>
                  <a:cubicBezTo>
                    <a:pt x="104" y="56"/>
                    <a:pt x="105" y="56"/>
                    <a:pt x="105" y="56"/>
                  </a:cubicBezTo>
                  <a:cubicBezTo>
                    <a:pt x="105" y="56"/>
                    <a:pt x="106" y="56"/>
                    <a:pt x="106" y="56"/>
                  </a:cubicBezTo>
                  <a:cubicBezTo>
                    <a:pt x="106" y="55"/>
                    <a:pt x="106" y="55"/>
                    <a:pt x="106" y="55"/>
                  </a:cubicBezTo>
                  <a:cubicBezTo>
                    <a:pt x="106" y="55"/>
                    <a:pt x="107" y="55"/>
                    <a:pt x="107" y="54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08" y="54"/>
                    <a:pt x="109" y="53"/>
                    <a:pt x="109" y="53"/>
                  </a:cubicBezTo>
                  <a:cubicBezTo>
                    <a:pt x="109" y="53"/>
                    <a:pt x="111" y="53"/>
                    <a:pt x="111" y="52"/>
                  </a:cubicBezTo>
                  <a:cubicBezTo>
                    <a:pt x="112" y="52"/>
                    <a:pt x="112" y="52"/>
                    <a:pt x="113" y="52"/>
                  </a:cubicBezTo>
                  <a:cubicBezTo>
                    <a:pt x="114" y="52"/>
                    <a:pt x="115" y="51"/>
                    <a:pt x="116" y="51"/>
                  </a:cubicBezTo>
                  <a:cubicBezTo>
                    <a:pt x="117" y="51"/>
                    <a:pt x="118" y="52"/>
                    <a:pt x="119" y="52"/>
                  </a:cubicBezTo>
                  <a:cubicBezTo>
                    <a:pt x="119" y="52"/>
                    <a:pt x="120" y="53"/>
                    <a:pt x="120" y="55"/>
                  </a:cubicBezTo>
                  <a:cubicBezTo>
                    <a:pt x="120" y="55"/>
                    <a:pt x="120" y="55"/>
                    <a:pt x="120" y="56"/>
                  </a:cubicBezTo>
                  <a:cubicBezTo>
                    <a:pt x="120" y="56"/>
                    <a:pt x="120" y="56"/>
                    <a:pt x="120" y="56"/>
                  </a:cubicBezTo>
                  <a:cubicBezTo>
                    <a:pt x="119" y="57"/>
                    <a:pt x="120" y="56"/>
                    <a:pt x="120" y="57"/>
                  </a:cubicBezTo>
                  <a:cubicBezTo>
                    <a:pt x="119" y="58"/>
                    <a:pt x="119" y="59"/>
                    <a:pt x="119" y="60"/>
                  </a:cubicBezTo>
                  <a:cubicBezTo>
                    <a:pt x="118" y="60"/>
                    <a:pt x="118" y="60"/>
                    <a:pt x="118" y="61"/>
                  </a:cubicBezTo>
                  <a:cubicBezTo>
                    <a:pt x="117" y="61"/>
                    <a:pt x="117" y="62"/>
                    <a:pt x="117" y="63"/>
                  </a:cubicBezTo>
                  <a:cubicBezTo>
                    <a:pt x="117" y="63"/>
                    <a:pt x="116" y="63"/>
                    <a:pt x="116" y="64"/>
                  </a:cubicBezTo>
                  <a:cubicBezTo>
                    <a:pt x="115" y="64"/>
                    <a:pt x="115" y="65"/>
                    <a:pt x="114" y="65"/>
                  </a:cubicBezTo>
                  <a:cubicBezTo>
                    <a:pt x="114" y="65"/>
                    <a:pt x="114" y="66"/>
                    <a:pt x="114" y="66"/>
                  </a:cubicBezTo>
                  <a:cubicBezTo>
                    <a:pt x="113" y="67"/>
                    <a:pt x="113" y="67"/>
                    <a:pt x="112" y="68"/>
                  </a:cubicBezTo>
                  <a:cubicBezTo>
                    <a:pt x="113" y="68"/>
                    <a:pt x="112" y="68"/>
                    <a:pt x="112" y="69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2" y="70"/>
                    <a:pt x="111" y="70"/>
                    <a:pt x="111" y="71"/>
                  </a:cubicBezTo>
                  <a:cubicBezTo>
                    <a:pt x="110" y="71"/>
                    <a:pt x="110" y="73"/>
                    <a:pt x="110" y="74"/>
                  </a:cubicBezTo>
                  <a:cubicBezTo>
                    <a:pt x="110" y="74"/>
                    <a:pt x="110" y="75"/>
                    <a:pt x="109" y="75"/>
                  </a:cubicBezTo>
                  <a:cubicBezTo>
                    <a:pt x="109" y="75"/>
                    <a:pt x="109" y="76"/>
                    <a:pt x="109" y="77"/>
                  </a:cubicBezTo>
                  <a:cubicBezTo>
                    <a:pt x="108" y="77"/>
                    <a:pt x="109" y="78"/>
                    <a:pt x="109" y="78"/>
                  </a:cubicBezTo>
                  <a:cubicBezTo>
                    <a:pt x="108" y="79"/>
                    <a:pt x="107" y="80"/>
                    <a:pt x="108" y="81"/>
                  </a:cubicBezTo>
                  <a:cubicBezTo>
                    <a:pt x="107" y="81"/>
                    <a:pt x="107" y="82"/>
                    <a:pt x="107" y="82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107" y="84"/>
                    <a:pt x="107" y="84"/>
                    <a:pt x="107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86"/>
                    <a:pt x="107" y="86"/>
                    <a:pt x="107" y="87"/>
                  </a:cubicBezTo>
                  <a:cubicBezTo>
                    <a:pt x="108" y="88"/>
                    <a:pt x="107" y="89"/>
                    <a:pt x="107" y="89"/>
                  </a:cubicBezTo>
                  <a:cubicBezTo>
                    <a:pt x="107" y="90"/>
                    <a:pt x="107" y="91"/>
                    <a:pt x="107" y="92"/>
                  </a:cubicBezTo>
                  <a:cubicBezTo>
                    <a:pt x="107" y="92"/>
                    <a:pt x="107" y="92"/>
                    <a:pt x="106" y="93"/>
                  </a:cubicBezTo>
                  <a:cubicBezTo>
                    <a:pt x="106" y="94"/>
                    <a:pt x="107" y="95"/>
                    <a:pt x="106" y="96"/>
                  </a:cubicBezTo>
                  <a:cubicBezTo>
                    <a:pt x="106" y="97"/>
                    <a:pt x="106" y="97"/>
                    <a:pt x="106" y="98"/>
                  </a:cubicBezTo>
                  <a:cubicBezTo>
                    <a:pt x="106" y="98"/>
                    <a:pt x="106" y="99"/>
                    <a:pt x="106" y="9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1"/>
                    <a:pt x="106" y="104"/>
                    <a:pt x="107" y="105"/>
                  </a:cubicBezTo>
                  <a:cubicBezTo>
                    <a:pt x="107" y="105"/>
                    <a:pt x="107" y="105"/>
                    <a:pt x="107" y="106"/>
                  </a:cubicBezTo>
                  <a:cubicBezTo>
                    <a:pt x="107" y="106"/>
                    <a:pt x="107" y="106"/>
                    <a:pt x="107" y="106"/>
                  </a:cubicBezTo>
                  <a:cubicBezTo>
                    <a:pt x="107" y="106"/>
                    <a:pt x="107" y="106"/>
                    <a:pt x="107" y="107"/>
                  </a:cubicBezTo>
                  <a:cubicBezTo>
                    <a:pt x="108" y="107"/>
                    <a:pt x="108" y="108"/>
                    <a:pt x="109" y="109"/>
                  </a:cubicBezTo>
                  <a:cubicBezTo>
                    <a:pt x="110" y="109"/>
                    <a:pt x="113" y="109"/>
                    <a:pt x="114" y="109"/>
                  </a:cubicBezTo>
                  <a:cubicBezTo>
                    <a:pt x="114" y="108"/>
                    <a:pt x="115" y="108"/>
                    <a:pt x="116" y="108"/>
                  </a:cubicBezTo>
                  <a:cubicBezTo>
                    <a:pt x="116" y="107"/>
                    <a:pt x="117" y="107"/>
                    <a:pt x="117" y="107"/>
                  </a:cubicBezTo>
                  <a:cubicBezTo>
                    <a:pt x="117" y="107"/>
                    <a:pt x="117" y="107"/>
                    <a:pt x="117" y="107"/>
                  </a:cubicBezTo>
                  <a:cubicBezTo>
                    <a:pt x="118" y="106"/>
                    <a:pt x="118" y="106"/>
                    <a:pt x="119" y="106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21" y="103"/>
                    <a:pt x="121" y="102"/>
                    <a:pt x="122" y="99"/>
                  </a:cubicBezTo>
                  <a:cubicBezTo>
                    <a:pt x="122" y="98"/>
                    <a:pt x="122" y="95"/>
                    <a:pt x="123" y="94"/>
                  </a:cubicBezTo>
                  <a:cubicBezTo>
                    <a:pt x="123" y="93"/>
                    <a:pt x="123" y="93"/>
                    <a:pt x="123" y="93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3" y="92"/>
                    <a:pt x="123" y="92"/>
                    <a:pt x="123" y="91"/>
                  </a:cubicBezTo>
                  <a:cubicBezTo>
                    <a:pt x="123" y="91"/>
                    <a:pt x="123" y="90"/>
                    <a:pt x="123" y="90"/>
                  </a:cubicBezTo>
                  <a:cubicBezTo>
                    <a:pt x="123" y="89"/>
                    <a:pt x="123" y="88"/>
                    <a:pt x="124" y="88"/>
                  </a:cubicBezTo>
                  <a:cubicBezTo>
                    <a:pt x="123" y="86"/>
                    <a:pt x="124" y="85"/>
                    <a:pt x="124" y="83"/>
                  </a:cubicBezTo>
                  <a:cubicBezTo>
                    <a:pt x="124" y="82"/>
                    <a:pt x="124" y="82"/>
                    <a:pt x="124" y="81"/>
                  </a:cubicBezTo>
                  <a:cubicBezTo>
                    <a:pt x="124" y="81"/>
                    <a:pt x="124" y="80"/>
                    <a:pt x="124" y="79"/>
                  </a:cubicBezTo>
                  <a:cubicBezTo>
                    <a:pt x="124" y="79"/>
                    <a:pt x="124" y="78"/>
                    <a:pt x="124" y="77"/>
                  </a:cubicBezTo>
                  <a:cubicBezTo>
                    <a:pt x="125" y="76"/>
                    <a:pt x="124" y="77"/>
                    <a:pt x="124" y="76"/>
                  </a:cubicBezTo>
                  <a:cubicBezTo>
                    <a:pt x="124" y="76"/>
                    <a:pt x="125" y="76"/>
                    <a:pt x="125" y="75"/>
                  </a:cubicBezTo>
                  <a:cubicBezTo>
                    <a:pt x="124" y="75"/>
                    <a:pt x="125" y="74"/>
                    <a:pt x="125" y="74"/>
                  </a:cubicBezTo>
                  <a:cubicBezTo>
                    <a:pt x="125" y="73"/>
                    <a:pt x="125" y="72"/>
                    <a:pt x="125" y="71"/>
                  </a:cubicBezTo>
                  <a:cubicBezTo>
                    <a:pt x="125" y="70"/>
                    <a:pt x="126" y="67"/>
                    <a:pt x="126" y="65"/>
                  </a:cubicBezTo>
                  <a:cubicBezTo>
                    <a:pt x="126" y="65"/>
                    <a:pt x="126" y="64"/>
                    <a:pt x="126" y="63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6" y="59"/>
                    <a:pt x="126" y="59"/>
                    <a:pt x="126" y="58"/>
                  </a:cubicBezTo>
                  <a:cubicBezTo>
                    <a:pt x="126" y="56"/>
                    <a:pt x="126" y="54"/>
                    <a:pt x="126" y="52"/>
                  </a:cubicBezTo>
                  <a:cubicBezTo>
                    <a:pt x="127" y="51"/>
                    <a:pt x="127" y="51"/>
                    <a:pt x="127" y="51"/>
                  </a:cubicBezTo>
                  <a:cubicBezTo>
                    <a:pt x="127" y="50"/>
                    <a:pt x="127" y="50"/>
                    <a:pt x="127" y="49"/>
                  </a:cubicBezTo>
                  <a:cubicBezTo>
                    <a:pt x="127" y="49"/>
                    <a:pt x="127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28" y="46"/>
                    <a:pt x="128" y="46"/>
                    <a:pt x="129" y="45"/>
                  </a:cubicBezTo>
                  <a:cubicBezTo>
                    <a:pt x="130" y="45"/>
                    <a:pt x="131" y="44"/>
                    <a:pt x="132" y="43"/>
                  </a:cubicBezTo>
                  <a:cubicBezTo>
                    <a:pt x="132" y="43"/>
                    <a:pt x="134" y="42"/>
                    <a:pt x="135" y="42"/>
                  </a:cubicBezTo>
                  <a:cubicBezTo>
                    <a:pt x="135" y="42"/>
                    <a:pt x="136" y="42"/>
                    <a:pt x="137" y="42"/>
                  </a:cubicBezTo>
                  <a:cubicBezTo>
                    <a:pt x="137" y="42"/>
                    <a:pt x="137" y="42"/>
                    <a:pt x="138" y="42"/>
                  </a:cubicBezTo>
                  <a:cubicBezTo>
                    <a:pt x="139" y="42"/>
                    <a:pt x="139" y="43"/>
                    <a:pt x="141" y="43"/>
                  </a:cubicBezTo>
                  <a:cubicBezTo>
                    <a:pt x="141" y="44"/>
                    <a:pt x="142" y="45"/>
                    <a:pt x="143" y="45"/>
                  </a:cubicBezTo>
                  <a:cubicBezTo>
                    <a:pt x="142" y="46"/>
                    <a:pt x="144" y="47"/>
                    <a:pt x="143" y="47"/>
                  </a:cubicBezTo>
                  <a:cubicBezTo>
                    <a:pt x="143" y="48"/>
                    <a:pt x="143" y="48"/>
                    <a:pt x="143" y="49"/>
                  </a:cubicBezTo>
                  <a:cubicBezTo>
                    <a:pt x="143" y="50"/>
                    <a:pt x="143" y="51"/>
                    <a:pt x="143" y="51"/>
                  </a:cubicBezTo>
                  <a:cubicBezTo>
                    <a:pt x="143" y="52"/>
                    <a:pt x="143" y="52"/>
                    <a:pt x="143" y="53"/>
                  </a:cubicBezTo>
                  <a:cubicBezTo>
                    <a:pt x="143" y="53"/>
                    <a:pt x="143" y="53"/>
                    <a:pt x="143" y="53"/>
                  </a:cubicBezTo>
                  <a:cubicBezTo>
                    <a:pt x="143" y="53"/>
                    <a:pt x="143" y="54"/>
                    <a:pt x="143" y="54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2" y="57"/>
                    <a:pt x="143" y="57"/>
                  </a:cubicBezTo>
                  <a:cubicBezTo>
                    <a:pt x="143" y="57"/>
                    <a:pt x="142" y="57"/>
                    <a:pt x="142" y="57"/>
                  </a:cubicBezTo>
                  <a:cubicBezTo>
                    <a:pt x="142" y="58"/>
                    <a:pt x="143" y="58"/>
                    <a:pt x="143" y="58"/>
                  </a:cubicBezTo>
                  <a:cubicBezTo>
                    <a:pt x="143" y="58"/>
                    <a:pt x="143" y="58"/>
                    <a:pt x="143" y="59"/>
                  </a:cubicBezTo>
                  <a:cubicBezTo>
                    <a:pt x="143" y="59"/>
                    <a:pt x="142" y="59"/>
                    <a:pt x="142" y="59"/>
                  </a:cubicBezTo>
                  <a:cubicBezTo>
                    <a:pt x="142" y="59"/>
                    <a:pt x="143" y="59"/>
                    <a:pt x="143" y="59"/>
                  </a:cubicBezTo>
                  <a:cubicBezTo>
                    <a:pt x="143" y="60"/>
                    <a:pt x="142" y="61"/>
                    <a:pt x="143" y="62"/>
                  </a:cubicBezTo>
                  <a:cubicBezTo>
                    <a:pt x="142" y="62"/>
                    <a:pt x="142" y="62"/>
                    <a:pt x="142" y="62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2" y="63"/>
                    <a:pt x="142" y="64"/>
                    <a:pt x="142" y="64"/>
                  </a:cubicBezTo>
                  <a:cubicBezTo>
                    <a:pt x="142" y="65"/>
                    <a:pt x="142" y="65"/>
                    <a:pt x="142" y="64"/>
                  </a:cubicBezTo>
                  <a:cubicBezTo>
                    <a:pt x="143" y="65"/>
                    <a:pt x="142" y="65"/>
                    <a:pt x="142" y="65"/>
                  </a:cubicBezTo>
                  <a:cubicBezTo>
                    <a:pt x="142" y="66"/>
                    <a:pt x="142" y="66"/>
                    <a:pt x="142" y="67"/>
                  </a:cubicBezTo>
                  <a:cubicBezTo>
                    <a:pt x="142" y="68"/>
                    <a:pt x="141" y="69"/>
                    <a:pt x="141" y="70"/>
                  </a:cubicBezTo>
                  <a:cubicBezTo>
                    <a:pt x="141" y="71"/>
                    <a:pt x="141" y="72"/>
                    <a:pt x="141" y="73"/>
                  </a:cubicBezTo>
                  <a:cubicBezTo>
                    <a:pt x="141" y="74"/>
                    <a:pt x="141" y="76"/>
                    <a:pt x="141" y="78"/>
                  </a:cubicBezTo>
                  <a:cubicBezTo>
                    <a:pt x="141" y="79"/>
                    <a:pt x="141" y="80"/>
                    <a:pt x="141" y="81"/>
                  </a:cubicBezTo>
                  <a:cubicBezTo>
                    <a:pt x="141" y="82"/>
                    <a:pt x="141" y="83"/>
                    <a:pt x="141" y="83"/>
                  </a:cubicBezTo>
                  <a:cubicBezTo>
                    <a:pt x="140" y="86"/>
                    <a:pt x="140" y="88"/>
                    <a:pt x="140" y="90"/>
                  </a:cubicBezTo>
                  <a:cubicBezTo>
                    <a:pt x="140" y="91"/>
                    <a:pt x="140" y="91"/>
                    <a:pt x="140" y="91"/>
                  </a:cubicBezTo>
                  <a:cubicBezTo>
                    <a:pt x="140" y="91"/>
                    <a:pt x="140" y="91"/>
                    <a:pt x="140" y="92"/>
                  </a:cubicBezTo>
                  <a:cubicBezTo>
                    <a:pt x="140" y="92"/>
                    <a:pt x="140" y="93"/>
                    <a:pt x="140" y="93"/>
                  </a:cubicBezTo>
                  <a:cubicBezTo>
                    <a:pt x="140" y="93"/>
                    <a:pt x="139" y="93"/>
                    <a:pt x="140" y="94"/>
                  </a:cubicBezTo>
                  <a:cubicBezTo>
                    <a:pt x="140" y="94"/>
                    <a:pt x="139" y="94"/>
                    <a:pt x="140" y="95"/>
                  </a:cubicBezTo>
                  <a:cubicBezTo>
                    <a:pt x="139" y="95"/>
                    <a:pt x="140" y="95"/>
                    <a:pt x="140" y="96"/>
                  </a:cubicBezTo>
                  <a:cubicBezTo>
                    <a:pt x="140" y="97"/>
                    <a:pt x="139" y="97"/>
                    <a:pt x="139" y="98"/>
                  </a:cubicBezTo>
                  <a:cubicBezTo>
                    <a:pt x="139" y="98"/>
                    <a:pt x="139" y="99"/>
                    <a:pt x="139" y="99"/>
                  </a:cubicBezTo>
                  <a:cubicBezTo>
                    <a:pt x="139" y="99"/>
                    <a:pt x="139" y="100"/>
                    <a:pt x="139" y="101"/>
                  </a:cubicBezTo>
                  <a:cubicBezTo>
                    <a:pt x="139" y="101"/>
                    <a:pt x="140" y="101"/>
                    <a:pt x="140" y="101"/>
                  </a:cubicBezTo>
                  <a:cubicBezTo>
                    <a:pt x="140" y="102"/>
                    <a:pt x="139" y="103"/>
                    <a:pt x="140" y="103"/>
                  </a:cubicBezTo>
                  <a:cubicBezTo>
                    <a:pt x="139" y="104"/>
                    <a:pt x="140" y="105"/>
                    <a:pt x="139" y="105"/>
                  </a:cubicBezTo>
                  <a:cubicBezTo>
                    <a:pt x="139" y="106"/>
                    <a:pt x="139" y="107"/>
                    <a:pt x="139" y="107"/>
                  </a:cubicBezTo>
                  <a:cubicBezTo>
                    <a:pt x="139" y="108"/>
                    <a:pt x="140" y="108"/>
                    <a:pt x="139" y="109"/>
                  </a:cubicBezTo>
                  <a:cubicBezTo>
                    <a:pt x="139" y="109"/>
                    <a:pt x="139" y="109"/>
                    <a:pt x="139" y="109"/>
                  </a:cubicBezTo>
                  <a:cubicBezTo>
                    <a:pt x="139" y="109"/>
                    <a:pt x="139" y="110"/>
                    <a:pt x="139" y="110"/>
                  </a:cubicBezTo>
                  <a:cubicBezTo>
                    <a:pt x="139" y="110"/>
                    <a:pt x="139" y="111"/>
                    <a:pt x="139" y="112"/>
                  </a:cubicBezTo>
                  <a:cubicBezTo>
                    <a:pt x="139" y="112"/>
                    <a:pt x="139" y="114"/>
                    <a:pt x="139" y="115"/>
                  </a:cubicBezTo>
                  <a:cubicBezTo>
                    <a:pt x="139" y="116"/>
                    <a:pt x="139" y="117"/>
                    <a:pt x="139" y="118"/>
                  </a:cubicBezTo>
                  <a:cubicBezTo>
                    <a:pt x="140" y="118"/>
                    <a:pt x="140" y="117"/>
                    <a:pt x="141" y="117"/>
                  </a:cubicBezTo>
                  <a:cubicBezTo>
                    <a:pt x="142" y="116"/>
                    <a:pt x="144" y="115"/>
                    <a:pt x="145" y="114"/>
                  </a:cubicBezTo>
                  <a:cubicBezTo>
                    <a:pt x="146" y="114"/>
                    <a:pt x="146" y="114"/>
                    <a:pt x="146" y="113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8" y="113"/>
                    <a:pt x="148" y="112"/>
                    <a:pt x="148" y="112"/>
                  </a:cubicBezTo>
                  <a:cubicBezTo>
                    <a:pt x="150" y="111"/>
                    <a:pt x="151" y="110"/>
                    <a:pt x="153" y="109"/>
                  </a:cubicBezTo>
                  <a:cubicBezTo>
                    <a:pt x="154" y="109"/>
                    <a:pt x="154" y="109"/>
                    <a:pt x="155" y="108"/>
                  </a:cubicBezTo>
                  <a:cubicBezTo>
                    <a:pt x="155" y="108"/>
                    <a:pt x="155" y="108"/>
                    <a:pt x="155" y="108"/>
                  </a:cubicBezTo>
                  <a:cubicBezTo>
                    <a:pt x="156" y="108"/>
                    <a:pt x="156" y="108"/>
                    <a:pt x="156" y="107"/>
                  </a:cubicBezTo>
                  <a:cubicBezTo>
                    <a:pt x="157" y="107"/>
                    <a:pt x="157" y="107"/>
                    <a:pt x="158" y="106"/>
                  </a:cubicBezTo>
                  <a:cubicBezTo>
                    <a:pt x="159" y="106"/>
                    <a:pt x="160" y="105"/>
                    <a:pt x="161" y="105"/>
                  </a:cubicBezTo>
                  <a:cubicBezTo>
                    <a:pt x="161" y="104"/>
                    <a:pt x="161" y="104"/>
                    <a:pt x="161" y="104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2" y="104"/>
                    <a:pt x="162" y="103"/>
                    <a:pt x="162" y="103"/>
                  </a:cubicBezTo>
                  <a:cubicBezTo>
                    <a:pt x="163" y="103"/>
                    <a:pt x="164" y="103"/>
                    <a:pt x="164" y="102"/>
                  </a:cubicBezTo>
                  <a:cubicBezTo>
                    <a:pt x="165" y="102"/>
                    <a:pt x="166" y="102"/>
                    <a:pt x="166" y="101"/>
                  </a:cubicBezTo>
                  <a:cubicBezTo>
                    <a:pt x="167" y="101"/>
                    <a:pt x="167" y="101"/>
                    <a:pt x="168" y="100"/>
                  </a:cubicBezTo>
                  <a:cubicBezTo>
                    <a:pt x="168" y="100"/>
                    <a:pt x="168" y="100"/>
                    <a:pt x="169" y="99"/>
                  </a:cubicBezTo>
                  <a:cubicBezTo>
                    <a:pt x="169" y="99"/>
                    <a:pt x="169" y="99"/>
                    <a:pt x="169" y="99"/>
                  </a:cubicBezTo>
                  <a:cubicBezTo>
                    <a:pt x="170" y="99"/>
                    <a:pt x="170" y="98"/>
                    <a:pt x="171" y="98"/>
                  </a:cubicBezTo>
                  <a:cubicBezTo>
                    <a:pt x="171" y="98"/>
                    <a:pt x="172" y="98"/>
                    <a:pt x="172" y="98"/>
                  </a:cubicBezTo>
                  <a:cubicBezTo>
                    <a:pt x="172" y="98"/>
                    <a:pt x="172" y="97"/>
                    <a:pt x="172" y="97"/>
                  </a:cubicBezTo>
                  <a:cubicBezTo>
                    <a:pt x="173" y="97"/>
                    <a:pt x="173" y="97"/>
                    <a:pt x="174" y="97"/>
                  </a:cubicBezTo>
                  <a:cubicBezTo>
                    <a:pt x="174" y="97"/>
                    <a:pt x="175" y="96"/>
                    <a:pt x="175" y="96"/>
                  </a:cubicBezTo>
                  <a:cubicBezTo>
                    <a:pt x="175" y="95"/>
                    <a:pt x="176" y="96"/>
                    <a:pt x="176" y="96"/>
                  </a:cubicBezTo>
                  <a:cubicBezTo>
                    <a:pt x="176" y="95"/>
                    <a:pt x="177" y="95"/>
                    <a:pt x="177" y="94"/>
                  </a:cubicBezTo>
                  <a:cubicBezTo>
                    <a:pt x="178" y="94"/>
                    <a:pt x="178" y="95"/>
                    <a:pt x="178" y="95"/>
                  </a:cubicBezTo>
                  <a:cubicBezTo>
                    <a:pt x="178" y="94"/>
                    <a:pt x="178" y="94"/>
                    <a:pt x="179" y="94"/>
                  </a:cubicBezTo>
                  <a:cubicBezTo>
                    <a:pt x="179" y="94"/>
                    <a:pt x="179" y="94"/>
                    <a:pt x="179" y="94"/>
                  </a:cubicBezTo>
                  <a:cubicBezTo>
                    <a:pt x="180" y="93"/>
                    <a:pt x="180" y="93"/>
                    <a:pt x="181" y="93"/>
                  </a:cubicBezTo>
                  <a:cubicBezTo>
                    <a:pt x="181" y="93"/>
                    <a:pt x="181" y="93"/>
                    <a:pt x="181" y="92"/>
                  </a:cubicBezTo>
                  <a:cubicBezTo>
                    <a:pt x="182" y="92"/>
                    <a:pt x="182" y="92"/>
                    <a:pt x="183" y="92"/>
                  </a:cubicBezTo>
                  <a:cubicBezTo>
                    <a:pt x="183" y="92"/>
                    <a:pt x="183" y="91"/>
                    <a:pt x="183" y="91"/>
                  </a:cubicBezTo>
                  <a:cubicBezTo>
                    <a:pt x="184" y="91"/>
                    <a:pt x="184" y="91"/>
                    <a:pt x="185" y="91"/>
                  </a:cubicBezTo>
                  <a:cubicBezTo>
                    <a:pt x="185" y="90"/>
                    <a:pt x="185" y="90"/>
                    <a:pt x="186" y="90"/>
                  </a:cubicBezTo>
                  <a:cubicBezTo>
                    <a:pt x="187" y="89"/>
                    <a:pt x="188" y="89"/>
                    <a:pt x="188" y="88"/>
                  </a:cubicBezTo>
                  <a:cubicBezTo>
                    <a:pt x="189" y="88"/>
                    <a:pt x="190" y="88"/>
                    <a:pt x="190" y="87"/>
                  </a:cubicBezTo>
                  <a:cubicBezTo>
                    <a:pt x="191" y="87"/>
                    <a:pt x="191" y="87"/>
                    <a:pt x="192" y="86"/>
                  </a:cubicBezTo>
                  <a:cubicBezTo>
                    <a:pt x="192" y="86"/>
                    <a:pt x="193" y="86"/>
                    <a:pt x="193" y="86"/>
                  </a:cubicBezTo>
                  <a:cubicBezTo>
                    <a:pt x="194" y="85"/>
                    <a:pt x="194" y="85"/>
                    <a:pt x="195" y="85"/>
                  </a:cubicBezTo>
                  <a:cubicBezTo>
                    <a:pt x="196" y="84"/>
                    <a:pt x="196" y="84"/>
                    <a:pt x="197" y="84"/>
                  </a:cubicBezTo>
                  <a:cubicBezTo>
                    <a:pt x="197" y="83"/>
                    <a:pt x="197" y="83"/>
                    <a:pt x="197" y="83"/>
                  </a:cubicBezTo>
                  <a:cubicBezTo>
                    <a:pt x="198" y="83"/>
                    <a:pt x="200" y="82"/>
                    <a:pt x="201" y="81"/>
                  </a:cubicBezTo>
                  <a:cubicBezTo>
                    <a:pt x="201" y="81"/>
                    <a:pt x="202" y="81"/>
                    <a:pt x="202" y="81"/>
                  </a:cubicBezTo>
                  <a:cubicBezTo>
                    <a:pt x="203" y="80"/>
                    <a:pt x="204" y="80"/>
                    <a:pt x="204" y="79"/>
                  </a:cubicBezTo>
                  <a:cubicBezTo>
                    <a:pt x="205" y="79"/>
                    <a:pt x="205" y="79"/>
                    <a:pt x="205" y="79"/>
                  </a:cubicBezTo>
                  <a:cubicBezTo>
                    <a:pt x="206" y="79"/>
                    <a:pt x="206" y="78"/>
                    <a:pt x="207" y="78"/>
                  </a:cubicBezTo>
                  <a:cubicBezTo>
                    <a:pt x="207" y="78"/>
                    <a:pt x="208" y="77"/>
                    <a:pt x="209" y="77"/>
                  </a:cubicBezTo>
                  <a:cubicBezTo>
                    <a:pt x="209" y="77"/>
                    <a:pt x="209" y="76"/>
                    <a:pt x="209" y="76"/>
                  </a:cubicBezTo>
                  <a:cubicBezTo>
                    <a:pt x="210" y="76"/>
                    <a:pt x="211" y="76"/>
                    <a:pt x="211" y="76"/>
                  </a:cubicBezTo>
                  <a:cubicBezTo>
                    <a:pt x="211" y="75"/>
                    <a:pt x="212" y="75"/>
                    <a:pt x="212" y="75"/>
                  </a:cubicBezTo>
                  <a:cubicBezTo>
                    <a:pt x="212" y="75"/>
                    <a:pt x="212" y="75"/>
                    <a:pt x="212" y="75"/>
                  </a:cubicBezTo>
                  <a:cubicBezTo>
                    <a:pt x="212" y="75"/>
                    <a:pt x="213" y="74"/>
                    <a:pt x="213" y="74"/>
                  </a:cubicBezTo>
                  <a:cubicBezTo>
                    <a:pt x="213" y="74"/>
                    <a:pt x="214" y="74"/>
                    <a:pt x="214" y="74"/>
                  </a:cubicBezTo>
                  <a:cubicBezTo>
                    <a:pt x="214" y="74"/>
                    <a:pt x="215" y="74"/>
                    <a:pt x="215" y="73"/>
                  </a:cubicBezTo>
                  <a:cubicBezTo>
                    <a:pt x="215" y="73"/>
                    <a:pt x="215" y="73"/>
                    <a:pt x="216" y="73"/>
                  </a:cubicBezTo>
                  <a:cubicBezTo>
                    <a:pt x="216" y="73"/>
                    <a:pt x="216" y="73"/>
                    <a:pt x="216" y="73"/>
                  </a:cubicBezTo>
                  <a:cubicBezTo>
                    <a:pt x="216" y="73"/>
                    <a:pt x="216" y="73"/>
                    <a:pt x="216" y="73"/>
                  </a:cubicBezTo>
                  <a:cubicBezTo>
                    <a:pt x="216" y="73"/>
                    <a:pt x="217" y="72"/>
                    <a:pt x="217" y="72"/>
                  </a:cubicBezTo>
                  <a:cubicBezTo>
                    <a:pt x="217" y="72"/>
                    <a:pt x="218" y="72"/>
                    <a:pt x="218" y="72"/>
                  </a:cubicBezTo>
                  <a:cubicBezTo>
                    <a:pt x="219" y="71"/>
                    <a:pt x="221" y="70"/>
                    <a:pt x="222" y="69"/>
                  </a:cubicBezTo>
                  <a:cubicBezTo>
                    <a:pt x="222" y="69"/>
                    <a:pt x="222" y="69"/>
                    <a:pt x="223" y="69"/>
                  </a:cubicBezTo>
                  <a:cubicBezTo>
                    <a:pt x="223" y="69"/>
                    <a:pt x="223" y="69"/>
                    <a:pt x="223" y="69"/>
                  </a:cubicBezTo>
                  <a:cubicBezTo>
                    <a:pt x="224" y="69"/>
                    <a:pt x="224" y="68"/>
                    <a:pt x="224" y="68"/>
                  </a:cubicBezTo>
                  <a:cubicBezTo>
                    <a:pt x="225" y="67"/>
                    <a:pt x="227" y="67"/>
                    <a:pt x="228" y="66"/>
                  </a:cubicBezTo>
                  <a:cubicBezTo>
                    <a:pt x="228" y="65"/>
                    <a:pt x="227" y="65"/>
                    <a:pt x="227" y="65"/>
                  </a:cubicBezTo>
                  <a:cubicBezTo>
                    <a:pt x="227" y="65"/>
                    <a:pt x="227" y="65"/>
                    <a:pt x="226" y="65"/>
                  </a:cubicBezTo>
                  <a:cubicBezTo>
                    <a:pt x="226" y="65"/>
                    <a:pt x="226" y="65"/>
                    <a:pt x="226" y="64"/>
                  </a:cubicBezTo>
                  <a:cubicBezTo>
                    <a:pt x="226" y="64"/>
                    <a:pt x="226" y="64"/>
                    <a:pt x="226" y="64"/>
                  </a:cubicBezTo>
                  <a:cubicBezTo>
                    <a:pt x="226" y="64"/>
                    <a:pt x="225" y="64"/>
                    <a:pt x="225" y="64"/>
                  </a:cubicBezTo>
                  <a:cubicBezTo>
                    <a:pt x="225" y="64"/>
                    <a:pt x="225" y="63"/>
                    <a:pt x="225" y="63"/>
                  </a:cubicBezTo>
                  <a:cubicBezTo>
                    <a:pt x="225" y="63"/>
                    <a:pt x="224" y="63"/>
                    <a:pt x="224" y="63"/>
                  </a:cubicBezTo>
                  <a:cubicBezTo>
                    <a:pt x="224" y="63"/>
                    <a:pt x="224" y="62"/>
                    <a:pt x="224" y="62"/>
                  </a:cubicBezTo>
                  <a:cubicBezTo>
                    <a:pt x="224" y="61"/>
                    <a:pt x="223" y="61"/>
                    <a:pt x="223" y="61"/>
                  </a:cubicBezTo>
                  <a:cubicBezTo>
                    <a:pt x="223" y="60"/>
                    <a:pt x="223" y="58"/>
                    <a:pt x="223" y="58"/>
                  </a:cubicBezTo>
                  <a:cubicBezTo>
                    <a:pt x="223" y="57"/>
                    <a:pt x="223" y="56"/>
                    <a:pt x="223" y="55"/>
                  </a:cubicBezTo>
                  <a:cubicBezTo>
                    <a:pt x="223" y="55"/>
                    <a:pt x="223" y="54"/>
                    <a:pt x="223" y="54"/>
                  </a:cubicBezTo>
                  <a:cubicBezTo>
                    <a:pt x="223" y="53"/>
                    <a:pt x="223" y="52"/>
                    <a:pt x="223" y="52"/>
                  </a:cubicBezTo>
                  <a:cubicBezTo>
                    <a:pt x="223" y="51"/>
                    <a:pt x="223" y="50"/>
                    <a:pt x="223" y="49"/>
                  </a:cubicBezTo>
                  <a:cubicBezTo>
                    <a:pt x="223" y="49"/>
                    <a:pt x="223" y="48"/>
                    <a:pt x="223" y="47"/>
                  </a:cubicBezTo>
                  <a:cubicBezTo>
                    <a:pt x="223" y="47"/>
                    <a:pt x="224" y="47"/>
                    <a:pt x="224" y="46"/>
                  </a:cubicBezTo>
                  <a:cubicBezTo>
                    <a:pt x="224" y="45"/>
                    <a:pt x="223" y="44"/>
                    <a:pt x="223" y="44"/>
                  </a:cubicBezTo>
                  <a:cubicBezTo>
                    <a:pt x="223" y="43"/>
                    <a:pt x="223" y="43"/>
                    <a:pt x="223" y="42"/>
                  </a:cubicBezTo>
                  <a:cubicBezTo>
                    <a:pt x="223" y="42"/>
                    <a:pt x="223" y="41"/>
                    <a:pt x="223" y="41"/>
                  </a:cubicBezTo>
                  <a:cubicBezTo>
                    <a:pt x="223" y="41"/>
                    <a:pt x="224" y="41"/>
                    <a:pt x="224" y="40"/>
                  </a:cubicBezTo>
                  <a:cubicBezTo>
                    <a:pt x="224" y="39"/>
                    <a:pt x="224" y="39"/>
                    <a:pt x="223" y="38"/>
                  </a:cubicBezTo>
                  <a:cubicBezTo>
                    <a:pt x="223" y="38"/>
                    <a:pt x="224" y="37"/>
                    <a:pt x="224" y="37"/>
                  </a:cubicBezTo>
                  <a:cubicBezTo>
                    <a:pt x="224" y="37"/>
                    <a:pt x="224" y="36"/>
                    <a:pt x="224" y="36"/>
                  </a:cubicBezTo>
                  <a:cubicBezTo>
                    <a:pt x="224" y="36"/>
                    <a:pt x="224" y="35"/>
                    <a:pt x="224" y="35"/>
                  </a:cubicBezTo>
                  <a:cubicBezTo>
                    <a:pt x="224" y="35"/>
                    <a:pt x="224" y="34"/>
                    <a:pt x="224" y="34"/>
                  </a:cubicBezTo>
                  <a:cubicBezTo>
                    <a:pt x="224" y="32"/>
                    <a:pt x="224" y="30"/>
                    <a:pt x="224" y="29"/>
                  </a:cubicBezTo>
                  <a:cubicBezTo>
                    <a:pt x="224" y="29"/>
                    <a:pt x="224" y="29"/>
                    <a:pt x="224" y="29"/>
                  </a:cubicBezTo>
                  <a:cubicBezTo>
                    <a:pt x="224" y="28"/>
                    <a:pt x="224" y="28"/>
                    <a:pt x="224" y="28"/>
                  </a:cubicBezTo>
                  <a:cubicBezTo>
                    <a:pt x="225" y="26"/>
                    <a:pt x="224" y="23"/>
                    <a:pt x="224" y="22"/>
                  </a:cubicBezTo>
                  <a:cubicBezTo>
                    <a:pt x="224" y="20"/>
                    <a:pt x="223" y="19"/>
                    <a:pt x="222" y="18"/>
                  </a:cubicBezTo>
                  <a:cubicBezTo>
                    <a:pt x="221" y="18"/>
                    <a:pt x="220" y="18"/>
                    <a:pt x="220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8" y="18"/>
                    <a:pt x="218" y="18"/>
                  </a:cubicBezTo>
                  <a:cubicBezTo>
                    <a:pt x="217" y="18"/>
                    <a:pt x="216" y="19"/>
                    <a:pt x="215" y="20"/>
                  </a:cubicBezTo>
                  <a:cubicBezTo>
                    <a:pt x="215" y="20"/>
                    <a:pt x="215" y="20"/>
                    <a:pt x="215" y="20"/>
                  </a:cubicBezTo>
                  <a:cubicBezTo>
                    <a:pt x="213" y="20"/>
                    <a:pt x="213" y="22"/>
                    <a:pt x="212" y="23"/>
                  </a:cubicBezTo>
                  <a:cubicBezTo>
                    <a:pt x="212" y="23"/>
                    <a:pt x="212" y="23"/>
                    <a:pt x="212" y="23"/>
                  </a:cubicBezTo>
                  <a:cubicBezTo>
                    <a:pt x="211" y="24"/>
                    <a:pt x="210" y="25"/>
                    <a:pt x="209" y="26"/>
                  </a:cubicBezTo>
                  <a:cubicBezTo>
                    <a:pt x="209" y="26"/>
                    <a:pt x="209" y="25"/>
                    <a:pt x="209" y="25"/>
                  </a:cubicBezTo>
                  <a:cubicBezTo>
                    <a:pt x="209" y="26"/>
                    <a:pt x="209" y="26"/>
                    <a:pt x="209" y="27"/>
                  </a:cubicBezTo>
                  <a:cubicBezTo>
                    <a:pt x="209" y="27"/>
                    <a:pt x="208" y="28"/>
                    <a:pt x="208" y="28"/>
                  </a:cubicBezTo>
                  <a:cubicBezTo>
                    <a:pt x="208" y="29"/>
                    <a:pt x="207" y="29"/>
                    <a:pt x="207" y="30"/>
                  </a:cubicBezTo>
                  <a:cubicBezTo>
                    <a:pt x="207" y="31"/>
                    <a:pt x="207" y="31"/>
                    <a:pt x="207" y="31"/>
                  </a:cubicBezTo>
                  <a:cubicBezTo>
                    <a:pt x="207" y="32"/>
                    <a:pt x="206" y="33"/>
                    <a:pt x="207" y="34"/>
                  </a:cubicBezTo>
                  <a:cubicBezTo>
                    <a:pt x="206" y="34"/>
                    <a:pt x="206" y="34"/>
                    <a:pt x="206" y="34"/>
                  </a:cubicBezTo>
                  <a:cubicBezTo>
                    <a:pt x="207" y="35"/>
                    <a:pt x="207" y="35"/>
                    <a:pt x="206" y="36"/>
                  </a:cubicBezTo>
                  <a:cubicBezTo>
                    <a:pt x="206" y="36"/>
                    <a:pt x="206" y="35"/>
                    <a:pt x="206" y="35"/>
                  </a:cubicBezTo>
                  <a:cubicBezTo>
                    <a:pt x="206" y="35"/>
                    <a:pt x="205" y="36"/>
                    <a:pt x="205" y="36"/>
                  </a:cubicBezTo>
                  <a:cubicBezTo>
                    <a:pt x="205" y="37"/>
                    <a:pt x="206" y="36"/>
                    <a:pt x="206" y="36"/>
                  </a:cubicBezTo>
                  <a:cubicBezTo>
                    <a:pt x="206" y="37"/>
                    <a:pt x="206" y="37"/>
                    <a:pt x="206" y="37"/>
                  </a:cubicBezTo>
                  <a:cubicBezTo>
                    <a:pt x="206" y="37"/>
                    <a:pt x="206" y="38"/>
                    <a:pt x="206" y="38"/>
                  </a:cubicBezTo>
                  <a:cubicBezTo>
                    <a:pt x="206" y="38"/>
                    <a:pt x="206" y="38"/>
                    <a:pt x="206" y="38"/>
                  </a:cubicBezTo>
                  <a:cubicBezTo>
                    <a:pt x="206" y="39"/>
                    <a:pt x="205" y="38"/>
                    <a:pt x="205" y="39"/>
                  </a:cubicBezTo>
                  <a:cubicBezTo>
                    <a:pt x="205" y="40"/>
                    <a:pt x="205" y="40"/>
                    <a:pt x="205" y="41"/>
                  </a:cubicBezTo>
                  <a:cubicBezTo>
                    <a:pt x="205" y="41"/>
                    <a:pt x="206" y="42"/>
                    <a:pt x="206" y="42"/>
                  </a:cubicBezTo>
                  <a:cubicBezTo>
                    <a:pt x="205" y="42"/>
                    <a:pt x="205" y="43"/>
                    <a:pt x="205" y="43"/>
                  </a:cubicBezTo>
                  <a:cubicBezTo>
                    <a:pt x="205" y="43"/>
                    <a:pt x="205" y="43"/>
                    <a:pt x="205" y="43"/>
                  </a:cubicBezTo>
                  <a:cubicBezTo>
                    <a:pt x="205" y="43"/>
                    <a:pt x="205" y="44"/>
                    <a:pt x="204" y="43"/>
                  </a:cubicBezTo>
                  <a:cubicBezTo>
                    <a:pt x="204" y="44"/>
                    <a:pt x="205" y="44"/>
                    <a:pt x="204" y="44"/>
                  </a:cubicBezTo>
                  <a:cubicBezTo>
                    <a:pt x="204" y="44"/>
                    <a:pt x="204" y="44"/>
                    <a:pt x="204" y="44"/>
                  </a:cubicBezTo>
                  <a:cubicBezTo>
                    <a:pt x="204" y="46"/>
                    <a:pt x="204" y="46"/>
                    <a:pt x="205" y="46"/>
                  </a:cubicBezTo>
                  <a:cubicBezTo>
                    <a:pt x="205" y="46"/>
                    <a:pt x="205" y="46"/>
                    <a:pt x="205" y="47"/>
                  </a:cubicBezTo>
                  <a:cubicBezTo>
                    <a:pt x="205" y="47"/>
                    <a:pt x="205" y="47"/>
                    <a:pt x="205" y="47"/>
                  </a:cubicBezTo>
                  <a:cubicBezTo>
                    <a:pt x="205" y="47"/>
                    <a:pt x="205" y="48"/>
                    <a:pt x="205" y="48"/>
                  </a:cubicBezTo>
                  <a:cubicBezTo>
                    <a:pt x="205" y="49"/>
                    <a:pt x="205" y="48"/>
                    <a:pt x="205" y="49"/>
                  </a:cubicBezTo>
                  <a:cubicBezTo>
                    <a:pt x="205" y="49"/>
                    <a:pt x="205" y="49"/>
                    <a:pt x="204" y="49"/>
                  </a:cubicBezTo>
                  <a:cubicBezTo>
                    <a:pt x="204" y="49"/>
                    <a:pt x="204" y="48"/>
                    <a:pt x="204" y="48"/>
                  </a:cubicBezTo>
                  <a:cubicBezTo>
                    <a:pt x="204" y="48"/>
                    <a:pt x="204" y="49"/>
                    <a:pt x="204" y="49"/>
                  </a:cubicBezTo>
                  <a:cubicBezTo>
                    <a:pt x="204" y="50"/>
                    <a:pt x="204" y="50"/>
                    <a:pt x="203" y="50"/>
                  </a:cubicBezTo>
                  <a:cubicBezTo>
                    <a:pt x="204" y="51"/>
                    <a:pt x="204" y="51"/>
                    <a:pt x="204" y="51"/>
                  </a:cubicBezTo>
                  <a:cubicBezTo>
                    <a:pt x="204" y="52"/>
                    <a:pt x="203" y="51"/>
                    <a:pt x="203" y="52"/>
                  </a:cubicBezTo>
                  <a:cubicBezTo>
                    <a:pt x="204" y="53"/>
                    <a:pt x="203" y="55"/>
                    <a:pt x="203" y="57"/>
                  </a:cubicBezTo>
                  <a:cubicBezTo>
                    <a:pt x="203" y="57"/>
                    <a:pt x="204" y="57"/>
                    <a:pt x="203" y="57"/>
                  </a:cubicBezTo>
                  <a:cubicBezTo>
                    <a:pt x="203" y="58"/>
                    <a:pt x="204" y="57"/>
                    <a:pt x="204" y="57"/>
                  </a:cubicBezTo>
                  <a:cubicBezTo>
                    <a:pt x="204" y="58"/>
                    <a:pt x="204" y="58"/>
                    <a:pt x="203" y="58"/>
                  </a:cubicBezTo>
                  <a:cubicBezTo>
                    <a:pt x="203" y="58"/>
                    <a:pt x="203" y="59"/>
                    <a:pt x="204" y="59"/>
                  </a:cubicBezTo>
                  <a:cubicBezTo>
                    <a:pt x="204" y="59"/>
                    <a:pt x="203" y="59"/>
                    <a:pt x="203" y="59"/>
                  </a:cubicBezTo>
                  <a:cubicBezTo>
                    <a:pt x="203" y="60"/>
                    <a:pt x="203" y="60"/>
                    <a:pt x="204" y="60"/>
                  </a:cubicBezTo>
                  <a:cubicBezTo>
                    <a:pt x="204" y="61"/>
                    <a:pt x="203" y="60"/>
                    <a:pt x="203" y="61"/>
                  </a:cubicBezTo>
                  <a:cubicBezTo>
                    <a:pt x="204" y="61"/>
                    <a:pt x="204" y="61"/>
                    <a:pt x="204" y="61"/>
                  </a:cubicBezTo>
                  <a:cubicBezTo>
                    <a:pt x="204" y="62"/>
                    <a:pt x="204" y="62"/>
                    <a:pt x="204" y="62"/>
                  </a:cubicBezTo>
                  <a:cubicBezTo>
                    <a:pt x="204" y="63"/>
                    <a:pt x="204" y="64"/>
                    <a:pt x="203" y="64"/>
                  </a:cubicBezTo>
                  <a:cubicBezTo>
                    <a:pt x="204" y="64"/>
                    <a:pt x="204" y="65"/>
                    <a:pt x="204" y="65"/>
                  </a:cubicBezTo>
                  <a:cubicBezTo>
                    <a:pt x="203" y="65"/>
                    <a:pt x="204" y="65"/>
                    <a:pt x="203" y="64"/>
                  </a:cubicBezTo>
                  <a:cubicBezTo>
                    <a:pt x="203" y="65"/>
                    <a:pt x="203" y="65"/>
                    <a:pt x="203" y="66"/>
                  </a:cubicBezTo>
                  <a:cubicBezTo>
                    <a:pt x="203" y="66"/>
                    <a:pt x="204" y="66"/>
                    <a:pt x="204" y="67"/>
                  </a:cubicBezTo>
                  <a:cubicBezTo>
                    <a:pt x="204" y="67"/>
                    <a:pt x="204" y="67"/>
                    <a:pt x="203" y="67"/>
                  </a:cubicBezTo>
                  <a:cubicBezTo>
                    <a:pt x="204" y="68"/>
                    <a:pt x="203" y="68"/>
                    <a:pt x="203" y="68"/>
                  </a:cubicBezTo>
                  <a:cubicBezTo>
                    <a:pt x="203" y="68"/>
                    <a:pt x="203" y="69"/>
                    <a:pt x="203" y="69"/>
                  </a:cubicBezTo>
                  <a:cubicBezTo>
                    <a:pt x="203" y="69"/>
                    <a:pt x="202" y="69"/>
                    <a:pt x="202" y="69"/>
                  </a:cubicBezTo>
                  <a:cubicBezTo>
                    <a:pt x="202" y="70"/>
                    <a:pt x="202" y="70"/>
                    <a:pt x="202" y="70"/>
                  </a:cubicBezTo>
                  <a:cubicBezTo>
                    <a:pt x="201" y="70"/>
                    <a:pt x="202" y="71"/>
                    <a:pt x="202" y="72"/>
                  </a:cubicBezTo>
                  <a:cubicBezTo>
                    <a:pt x="202" y="72"/>
                    <a:pt x="200" y="72"/>
                    <a:pt x="201" y="73"/>
                  </a:cubicBezTo>
                  <a:cubicBezTo>
                    <a:pt x="201" y="73"/>
                    <a:pt x="200" y="73"/>
                    <a:pt x="200" y="74"/>
                  </a:cubicBezTo>
                  <a:cubicBezTo>
                    <a:pt x="199" y="74"/>
                    <a:pt x="199" y="75"/>
                    <a:pt x="198" y="75"/>
                  </a:cubicBezTo>
                  <a:cubicBezTo>
                    <a:pt x="198" y="75"/>
                    <a:pt x="197" y="75"/>
                    <a:pt x="197" y="75"/>
                  </a:cubicBezTo>
                  <a:cubicBezTo>
                    <a:pt x="197" y="75"/>
                    <a:pt x="197" y="76"/>
                    <a:pt x="196" y="76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5" y="77"/>
                    <a:pt x="193" y="77"/>
                    <a:pt x="192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0" y="77"/>
                    <a:pt x="190" y="77"/>
                    <a:pt x="189" y="77"/>
                  </a:cubicBezTo>
                  <a:cubicBezTo>
                    <a:pt x="189" y="77"/>
                    <a:pt x="189" y="77"/>
                    <a:pt x="188" y="77"/>
                  </a:cubicBezTo>
                  <a:cubicBezTo>
                    <a:pt x="188" y="77"/>
                    <a:pt x="188" y="77"/>
                    <a:pt x="188" y="77"/>
                  </a:cubicBezTo>
                  <a:cubicBezTo>
                    <a:pt x="188" y="77"/>
                    <a:pt x="187" y="76"/>
                    <a:pt x="187" y="76"/>
                  </a:cubicBezTo>
                  <a:cubicBezTo>
                    <a:pt x="187" y="76"/>
                    <a:pt x="187" y="75"/>
                    <a:pt x="186" y="75"/>
                  </a:cubicBezTo>
                  <a:cubicBezTo>
                    <a:pt x="186" y="74"/>
                    <a:pt x="186" y="74"/>
                    <a:pt x="186" y="73"/>
                  </a:cubicBezTo>
                  <a:cubicBezTo>
                    <a:pt x="186" y="73"/>
                    <a:pt x="186" y="72"/>
                    <a:pt x="186" y="71"/>
                  </a:cubicBezTo>
                  <a:cubicBezTo>
                    <a:pt x="186" y="70"/>
                    <a:pt x="186" y="69"/>
                    <a:pt x="186" y="68"/>
                  </a:cubicBezTo>
                  <a:cubicBezTo>
                    <a:pt x="186" y="67"/>
                    <a:pt x="186" y="64"/>
                    <a:pt x="186" y="63"/>
                  </a:cubicBezTo>
                  <a:cubicBezTo>
                    <a:pt x="186" y="62"/>
                    <a:pt x="186" y="62"/>
                    <a:pt x="186" y="61"/>
                  </a:cubicBezTo>
                  <a:cubicBezTo>
                    <a:pt x="186" y="60"/>
                    <a:pt x="186" y="58"/>
                    <a:pt x="187" y="57"/>
                  </a:cubicBezTo>
                  <a:cubicBezTo>
                    <a:pt x="187" y="56"/>
                    <a:pt x="187" y="55"/>
                    <a:pt x="187" y="54"/>
                  </a:cubicBezTo>
                  <a:cubicBezTo>
                    <a:pt x="187" y="53"/>
                    <a:pt x="187" y="51"/>
                    <a:pt x="187" y="49"/>
                  </a:cubicBezTo>
                  <a:cubicBezTo>
                    <a:pt x="187" y="49"/>
                    <a:pt x="187" y="49"/>
                    <a:pt x="187" y="49"/>
                  </a:cubicBezTo>
                  <a:cubicBezTo>
                    <a:pt x="187" y="49"/>
                    <a:pt x="187" y="49"/>
                    <a:pt x="187" y="48"/>
                  </a:cubicBezTo>
                  <a:cubicBezTo>
                    <a:pt x="187" y="47"/>
                    <a:pt x="187" y="46"/>
                    <a:pt x="187" y="44"/>
                  </a:cubicBezTo>
                  <a:cubicBezTo>
                    <a:pt x="187" y="42"/>
                    <a:pt x="187" y="41"/>
                    <a:pt x="187" y="38"/>
                  </a:cubicBezTo>
                  <a:cubicBezTo>
                    <a:pt x="187" y="38"/>
                    <a:pt x="187" y="38"/>
                    <a:pt x="187" y="38"/>
                  </a:cubicBezTo>
                  <a:cubicBezTo>
                    <a:pt x="187" y="37"/>
                    <a:pt x="187" y="37"/>
                    <a:pt x="187" y="37"/>
                  </a:cubicBezTo>
                  <a:cubicBezTo>
                    <a:pt x="187" y="36"/>
                    <a:pt x="188" y="33"/>
                    <a:pt x="188" y="31"/>
                  </a:cubicBezTo>
                  <a:cubicBezTo>
                    <a:pt x="188" y="29"/>
                    <a:pt x="188" y="26"/>
                    <a:pt x="188" y="23"/>
                  </a:cubicBezTo>
                  <a:cubicBezTo>
                    <a:pt x="189" y="23"/>
                    <a:pt x="189" y="23"/>
                    <a:pt x="189" y="22"/>
                  </a:cubicBezTo>
                  <a:cubicBezTo>
                    <a:pt x="189" y="21"/>
                    <a:pt x="189" y="21"/>
                    <a:pt x="190" y="20"/>
                  </a:cubicBezTo>
                  <a:cubicBezTo>
                    <a:pt x="190" y="20"/>
                    <a:pt x="190" y="19"/>
                    <a:pt x="190" y="19"/>
                  </a:cubicBezTo>
                  <a:cubicBezTo>
                    <a:pt x="191" y="19"/>
                    <a:pt x="191" y="19"/>
                    <a:pt x="191" y="19"/>
                  </a:cubicBezTo>
                  <a:cubicBezTo>
                    <a:pt x="191" y="19"/>
                    <a:pt x="191" y="19"/>
                    <a:pt x="191" y="19"/>
                  </a:cubicBezTo>
                  <a:cubicBezTo>
                    <a:pt x="191" y="19"/>
                    <a:pt x="191" y="19"/>
                    <a:pt x="191" y="19"/>
                  </a:cubicBezTo>
                  <a:cubicBezTo>
                    <a:pt x="191" y="18"/>
                    <a:pt x="191" y="18"/>
                    <a:pt x="191" y="18"/>
                  </a:cubicBezTo>
                  <a:cubicBezTo>
                    <a:pt x="191" y="18"/>
                    <a:pt x="192" y="18"/>
                    <a:pt x="192" y="18"/>
                  </a:cubicBezTo>
                  <a:cubicBezTo>
                    <a:pt x="192" y="18"/>
                    <a:pt x="192" y="17"/>
                    <a:pt x="192" y="17"/>
                  </a:cubicBezTo>
                  <a:cubicBezTo>
                    <a:pt x="192" y="17"/>
                    <a:pt x="192" y="17"/>
                    <a:pt x="193" y="17"/>
                  </a:cubicBezTo>
                  <a:cubicBezTo>
                    <a:pt x="193" y="17"/>
                    <a:pt x="193" y="17"/>
                    <a:pt x="193" y="16"/>
                  </a:cubicBezTo>
                  <a:cubicBezTo>
                    <a:pt x="194" y="16"/>
                    <a:pt x="194" y="16"/>
                    <a:pt x="194" y="15"/>
                  </a:cubicBezTo>
                  <a:cubicBezTo>
                    <a:pt x="195" y="15"/>
                    <a:pt x="195" y="15"/>
                    <a:pt x="196" y="15"/>
                  </a:cubicBezTo>
                  <a:cubicBezTo>
                    <a:pt x="196" y="15"/>
                    <a:pt x="196" y="15"/>
                    <a:pt x="196" y="14"/>
                  </a:cubicBezTo>
                  <a:cubicBezTo>
                    <a:pt x="196" y="14"/>
                    <a:pt x="196" y="14"/>
                    <a:pt x="197" y="14"/>
                  </a:cubicBezTo>
                  <a:cubicBezTo>
                    <a:pt x="198" y="14"/>
                    <a:pt x="201" y="13"/>
                    <a:pt x="203" y="14"/>
                  </a:cubicBezTo>
                  <a:cubicBezTo>
                    <a:pt x="204" y="13"/>
                    <a:pt x="204" y="13"/>
                    <a:pt x="205" y="13"/>
                  </a:cubicBezTo>
                  <a:cubicBezTo>
                    <a:pt x="205" y="13"/>
                    <a:pt x="206" y="13"/>
                    <a:pt x="206" y="13"/>
                  </a:cubicBezTo>
                  <a:cubicBezTo>
                    <a:pt x="206" y="13"/>
                    <a:pt x="206" y="13"/>
                    <a:pt x="207" y="13"/>
                  </a:cubicBezTo>
                  <a:cubicBezTo>
                    <a:pt x="208" y="13"/>
                    <a:pt x="209" y="14"/>
                    <a:pt x="210" y="14"/>
                  </a:cubicBezTo>
                  <a:cubicBezTo>
                    <a:pt x="210" y="13"/>
                    <a:pt x="211" y="13"/>
                    <a:pt x="211" y="13"/>
                  </a:cubicBezTo>
                  <a:cubicBezTo>
                    <a:pt x="212" y="13"/>
                    <a:pt x="212" y="13"/>
                    <a:pt x="213" y="12"/>
                  </a:cubicBezTo>
                  <a:cubicBezTo>
                    <a:pt x="213" y="12"/>
                    <a:pt x="214" y="11"/>
                    <a:pt x="215" y="11"/>
                  </a:cubicBezTo>
                  <a:cubicBezTo>
                    <a:pt x="215" y="11"/>
                    <a:pt x="215" y="10"/>
                    <a:pt x="215" y="10"/>
                  </a:cubicBezTo>
                  <a:cubicBezTo>
                    <a:pt x="215" y="10"/>
                    <a:pt x="216" y="10"/>
                    <a:pt x="216" y="10"/>
                  </a:cubicBezTo>
                  <a:cubicBezTo>
                    <a:pt x="216" y="9"/>
                    <a:pt x="216" y="9"/>
                    <a:pt x="216" y="9"/>
                  </a:cubicBezTo>
                  <a:cubicBezTo>
                    <a:pt x="216" y="9"/>
                    <a:pt x="217" y="8"/>
                    <a:pt x="217" y="8"/>
                  </a:cubicBezTo>
                  <a:cubicBezTo>
                    <a:pt x="217" y="8"/>
                    <a:pt x="218" y="8"/>
                    <a:pt x="218" y="7"/>
                  </a:cubicBezTo>
                  <a:cubicBezTo>
                    <a:pt x="219" y="7"/>
                    <a:pt x="219" y="6"/>
                    <a:pt x="220" y="5"/>
                  </a:cubicBezTo>
                  <a:cubicBezTo>
                    <a:pt x="220" y="5"/>
                    <a:pt x="220" y="5"/>
                    <a:pt x="220" y="4"/>
                  </a:cubicBezTo>
                  <a:cubicBezTo>
                    <a:pt x="222" y="4"/>
                    <a:pt x="223" y="3"/>
                    <a:pt x="225" y="2"/>
                  </a:cubicBezTo>
                  <a:cubicBezTo>
                    <a:pt x="225" y="2"/>
                    <a:pt x="226" y="2"/>
                    <a:pt x="226" y="2"/>
                  </a:cubicBezTo>
                  <a:cubicBezTo>
                    <a:pt x="226" y="1"/>
                    <a:pt x="226" y="1"/>
                    <a:pt x="227" y="1"/>
                  </a:cubicBezTo>
                  <a:cubicBezTo>
                    <a:pt x="228" y="1"/>
                    <a:pt x="228" y="1"/>
                    <a:pt x="229" y="0"/>
                  </a:cubicBezTo>
                  <a:cubicBezTo>
                    <a:pt x="232" y="0"/>
                    <a:pt x="237" y="0"/>
                    <a:pt x="238" y="3"/>
                  </a:cubicBezTo>
                  <a:cubicBezTo>
                    <a:pt x="238" y="3"/>
                    <a:pt x="238" y="2"/>
                    <a:pt x="238" y="2"/>
                  </a:cubicBezTo>
                  <a:cubicBezTo>
                    <a:pt x="239" y="2"/>
                    <a:pt x="239" y="3"/>
                    <a:pt x="239" y="3"/>
                  </a:cubicBezTo>
                  <a:cubicBezTo>
                    <a:pt x="239" y="3"/>
                    <a:pt x="239" y="4"/>
                    <a:pt x="239" y="4"/>
                  </a:cubicBezTo>
                  <a:cubicBezTo>
                    <a:pt x="239" y="4"/>
                    <a:pt x="239" y="5"/>
                    <a:pt x="240" y="5"/>
                  </a:cubicBezTo>
                  <a:cubicBezTo>
                    <a:pt x="240" y="5"/>
                    <a:pt x="240" y="5"/>
                    <a:pt x="240" y="5"/>
                  </a:cubicBezTo>
                  <a:cubicBezTo>
                    <a:pt x="240" y="6"/>
                    <a:pt x="240" y="6"/>
                    <a:pt x="240" y="7"/>
                  </a:cubicBezTo>
                  <a:cubicBezTo>
                    <a:pt x="240" y="7"/>
                    <a:pt x="241" y="7"/>
                    <a:pt x="241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xmlns="" id="{B122783E-80AA-6647-BC41-62B8962F7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2062"/>
              <a:ext cx="163" cy="305"/>
            </a:xfrm>
            <a:custGeom>
              <a:avLst/>
              <a:gdLst>
                <a:gd name="T0" fmla="*/ 20 w 38"/>
                <a:gd name="T1" fmla="*/ 34 h 73"/>
                <a:gd name="T2" fmla="*/ 20 w 38"/>
                <a:gd name="T3" fmla="*/ 39 h 73"/>
                <a:gd name="T4" fmla="*/ 20 w 38"/>
                <a:gd name="T5" fmla="*/ 42 h 73"/>
                <a:gd name="T6" fmla="*/ 19 w 38"/>
                <a:gd name="T7" fmla="*/ 52 h 73"/>
                <a:gd name="T8" fmla="*/ 19 w 38"/>
                <a:gd name="T9" fmla="*/ 55 h 73"/>
                <a:gd name="T10" fmla="*/ 19 w 38"/>
                <a:gd name="T11" fmla="*/ 57 h 73"/>
                <a:gd name="T12" fmla="*/ 18 w 38"/>
                <a:gd name="T13" fmla="*/ 65 h 73"/>
                <a:gd name="T14" fmla="*/ 17 w 38"/>
                <a:gd name="T15" fmla="*/ 66 h 73"/>
                <a:gd name="T16" fmla="*/ 14 w 38"/>
                <a:gd name="T17" fmla="*/ 70 h 73"/>
                <a:gd name="T18" fmla="*/ 10 w 38"/>
                <a:gd name="T19" fmla="*/ 72 h 73"/>
                <a:gd name="T20" fmla="*/ 3 w 38"/>
                <a:gd name="T21" fmla="*/ 73 h 73"/>
                <a:gd name="T22" fmla="*/ 2 w 38"/>
                <a:gd name="T23" fmla="*/ 72 h 73"/>
                <a:gd name="T24" fmla="*/ 1 w 38"/>
                <a:gd name="T25" fmla="*/ 70 h 73"/>
                <a:gd name="T26" fmla="*/ 1 w 38"/>
                <a:gd name="T27" fmla="*/ 70 h 73"/>
                <a:gd name="T28" fmla="*/ 1 w 38"/>
                <a:gd name="T29" fmla="*/ 62 h 73"/>
                <a:gd name="T30" fmla="*/ 1 w 38"/>
                <a:gd name="T31" fmla="*/ 53 h 73"/>
                <a:gd name="T32" fmla="*/ 1 w 38"/>
                <a:gd name="T33" fmla="*/ 47 h 73"/>
                <a:gd name="T34" fmla="*/ 1 w 38"/>
                <a:gd name="T35" fmla="*/ 46 h 73"/>
                <a:gd name="T36" fmla="*/ 1 w 38"/>
                <a:gd name="T37" fmla="*/ 43 h 73"/>
                <a:gd name="T38" fmla="*/ 2 w 38"/>
                <a:gd name="T39" fmla="*/ 41 h 73"/>
                <a:gd name="T40" fmla="*/ 3 w 38"/>
                <a:gd name="T41" fmla="*/ 31 h 73"/>
                <a:gd name="T42" fmla="*/ 4 w 38"/>
                <a:gd name="T43" fmla="*/ 15 h 73"/>
                <a:gd name="T44" fmla="*/ 7 w 38"/>
                <a:gd name="T45" fmla="*/ 10 h 73"/>
                <a:gd name="T46" fmla="*/ 14 w 38"/>
                <a:gd name="T47" fmla="*/ 6 h 73"/>
                <a:gd name="T48" fmla="*/ 18 w 38"/>
                <a:gd name="T49" fmla="*/ 5 h 73"/>
                <a:gd name="T50" fmla="*/ 20 w 38"/>
                <a:gd name="T51" fmla="*/ 5 h 73"/>
                <a:gd name="T52" fmla="*/ 24 w 38"/>
                <a:gd name="T53" fmla="*/ 3 h 73"/>
                <a:gd name="T54" fmla="*/ 24 w 38"/>
                <a:gd name="T55" fmla="*/ 3 h 73"/>
                <a:gd name="T56" fmla="*/ 26 w 38"/>
                <a:gd name="T57" fmla="*/ 2 h 73"/>
                <a:gd name="T58" fmla="*/ 29 w 38"/>
                <a:gd name="T59" fmla="*/ 1 h 73"/>
                <a:gd name="T60" fmla="*/ 34 w 38"/>
                <a:gd name="T61" fmla="*/ 0 h 73"/>
                <a:gd name="T62" fmla="*/ 35 w 38"/>
                <a:gd name="T63" fmla="*/ 1 h 73"/>
                <a:gd name="T64" fmla="*/ 38 w 38"/>
                <a:gd name="T65" fmla="*/ 6 h 73"/>
                <a:gd name="T66" fmla="*/ 36 w 38"/>
                <a:gd name="T67" fmla="*/ 12 h 73"/>
                <a:gd name="T68" fmla="*/ 34 w 38"/>
                <a:gd name="T69" fmla="*/ 14 h 73"/>
                <a:gd name="T70" fmla="*/ 28 w 38"/>
                <a:gd name="T71" fmla="*/ 19 h 73"/>
                <a:gd name="T72" fmla="*/ 24 w 38"/>
                <a:gd name="T73" fmla="*/ 23 h 73"/>
                <a:gd name="T74" fmla="*/ 22 w 38"/>
                <a:gd name="T75" fmla="*/ 27 h 73"/>
                <a:gd name="T76" fmla="*/ 22 w 38"/>
                <a:gd name="T77" fmla="*/ 28 h 73"/>
                <a:gd name="T78" fmla="*/ 21 w 38"/>
                <a:gd name="T79" fmla="*/ 3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8" h="73">
                  <a:moveTo>
                    <a:pt x="21" y="33"/>
                  </a:moveTo>
                  <a:cubicBezTo>
                    <a:pt x="21" y="34"/>
                    <a:pt x="20" y="34"/>
                    <a:pt x="20" y="34"/>
                  </a:cubicBezTo>
                  <a:cubicBezTo>
                    <a:pt x="21" y="34"/>
                    <a:pt x="20" y="35"/>
                    <a:pt x="20" y="35"/>
                  </a:cubicBezTo>
                  <a:cubicBezTo>
                    <a:pt x="20" y="36"/>
                    <a:pt x="20" y="38"/>
                    <a:pt x="20" y="39"/>
                  </a:cubicBezTo>
                  <a:cubicBezTo>
                    <a:pt x="20" y="39"/>
                    <a:pt x="20" y="40"/>
                    <a:pt x="20" y="40"/>
                  </a:cubicBezTo>
                  <a:cubicBezTo>
                    <a:pt x="20" y="41"/>
                    <a:pt x="20" y="41"/>
                    <a:pt x="20" y="42"/>
                  </a:cubicBezTo>
                  <a:cubicBezTo>
                    <a:pt x="20" y="42"/>
                    <a:pt x="20" y="43"/>
                    <a:pt x="20" y="44"/>
                  </a:cubicBezTo>
                  <a:cubicBezTo>
                    <a:pt x="19" y="46"/>
                    <a:pt x="19" y="50"/>
                    <a:pt x="19" y="52"/>
                  </a:cubicBezTo>
                  <a:cubicBezTo>
                    <a:pt x="19" y="53"/>
                    <a:pt x="19" y="54"/>
                    <a:pt x="19" y="54"/>
                  </a:cubicBezTo>
                  <a:cubicBezTo>
                    <a:pt x="19" y="54"/>
                    <a:pt x="19" y="54"/>
                    <a:pt x="19" y="55"/>
                  </a:cubicBezTo>
                  <a:cubicBezTo>
                    <a:pt x="19" y="55"/>
                    <a:pt x="19" y="55"/>
                    <a:pt x="19" y="56"/>
                  </a:cubicBezTo>
                  <a:cubicBezTo>
                    <a:pt x="19" y="56"/>
                    <a:pt x="19" y="57"/>
                    <a:pt x="19" y="57"/>
                  </a:cubicBezTo>
                  <a:cubicBezTo>
                    <a:pt x="19" y="58"/>
                    <a:pt x="19" y="60"/>
                    <a:pt x="19" y="62"/>
                  </a:cubicBezTo>
                  <a:cubicBezTo>
                    <a:pt x="19" y="63"/>
                    <a:pt x="18" y="64"/>
                    <a:pt x="18" y="65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7"/>
                    <a:pt x="17" y="67"/>
                  </a:cubicBezTo>
                  <a:cubicBezTo>
                    <a:pt x="16" y="68"/>
                    <a:pt x="15" y="68"/>
                    <a:pt x="14" y="70"/>
                  </a:cubicBezTo>
                  <a:cubicBezTo>
                    <a:pt x="14" y="69"/>
                    <a:pt x="14" y="70"/>
                    <a:pt x="13" y="71"/>
                  </a:cubicBezTo>
                  <a:cubicBezTo>
                    <a:pt x="12" y="71"/>
                    <a:pt x="11" y="71"/>
                    <a:pt x="10" y="72"/>
                  </a:cubicBezTo>
                  <a:cubicBezTo>
                    <a:pt x="9" y="72"/>
                    <a:pt x="7" y="73"/>
                    <a:pt x="6" y="73"/>
                  </a:cubicBezTo>
                  <a:cubicBezTo>
                    <a:pt x="5" y="73"/>
                    <a:pt x="4" y="73"/>
                    <a:pt x="3" y="73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3" y="72"/>
                    <a:pt x="3" y="72"/>
                    <a:pt x="2" y="72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71"/>
                    <a:pt x="2" y="71"/>
                    <a:pt x="1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" y="69"/>
                    <a:pt x="1" y="69"/>
                    <a:pt x="1" y="68"/>
                  </a:cubicBezTo>
                  <a:cubicBezTo>
                    <a:pt x="0" y="67"/>
                    <a:pt x="1" y="64"/>
                    <a:pt x="1" y="62"/>
                  </a:cubicBezTo>
                  <a:cubicBezTo>
                    <a:pt x="1" y="61"/>
                    <a:pt x="0" y="60"/>
                    <a:pt x="1" y="59"/>
                  </a:cubicBezTo>
                  <a:cubicBezTo>
                    <a:pt x="1" y="57"/>
                    <a:pt x="2" y="55"/>
                    <a:pt x="1" y="53"/>
                  </a:cubicBezTo>
                  <a:cubicBezTo>
                    <a:pt x="1" y="52"/>
                    <a:pt x="1" y="50"/>
                    <a:pt x="1" y="49"/>
                  </a:cubicBezTo>
                  <a:cubicBezTo>
                    <a:pt x="1" y="49"/>
                    <a:pt x="1" y="48"/>
                    <a:pt x="1" y="47"/>
                  </a:cubicBezTo>
                  <a:cubicBezTo>
                    <a:pt x="1" y="47"/>
                    <a:pt x="1" y="47"/>
                    <a:pt x="1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6"/>
                    <a:pt x="1" y="45"/>
                    <a:pt x="1" y="45"/>
                  </a:cubicBezTo>
                  <a:cubicBezTo>
                    <a:pt x="1" y="44"/>
                    <a:pt x="1" y="43"/>
                    <a:pt x="1" y="43"/>
                  </a:cubicBezTo>
                  <a:cubicBezTo>
                    <a:pt x="1" y="43"/>
                    <a:pt x="1" y="42"/>
                    <a:pt x="2" y="42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2" y="39"/>
                    <a:pt x="2" y="36"/>
                    <a:pt x="3" y="34"/>
                  </a:cubicBezTo>
                  <a:cubicBezTo>
                    <a:pt x="3" y="33"/>
                    <a:pt x="3" y="32"/>
                    <a:pt x="3" y="31"/>
                  </a:cubicBezTo>
                  <a:cubicBezTo>
                    <a:pt x="3" y="28"/>
                    <a:pt x="3" y="24"/>
                    <a:pt x="3" y="20"/>
                  </a:cubicBezTo>
                  <a:cubicBezTo>
                    <a:pt x="3" y="18"/>
                    <a:pt x="4" y="16"/>
                    <a:pt x="4" y="15"/>
                  </a:cubicBezTo>
                  <a:cubicBezTo>
                    <a:pt x="5" y="13"/>
                    <a:pt x="5" y="12"/>
                    <a:pt x="6" y="11"/>
                  </a:cubicBezTo>
                  <a:cubicBezTo>
                    <a:pt x="6" y="11"/>
                    <a:pt x="6" y="10"/>
                    <a:pt x="7" y="10"/>
                  </a:cubicBezTo>
                  <a:cubicBezTo>
                    <a:pt x="8" y="9"/>
                    <a:pt x="9" y="8"/>
                    <a:pt x="10" y="7"/>
                  </a:cubicBezTo>
                  <a:cubicBezTo>
                    <a:pt x="11" y="7"/>
                    <a:pt x="13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6" y="5"/>
                    <a:pt x="17" y="5"/>
                    <a:pt x="18" y="5"/>
                  </a:cubicBezTo>
                  <a:cubicBezTo>
                    <a:pt x="18" y="5"/>
                    <a:pt x="19" y="5"/>
                    <a:pt x="19" y="5"/>
                  </a:cubicBezTo>
                  <a:cubicBezTo>
                    <a:pt x="19" y="5"/>
                    <a:pt x="20" y="5"/>
                    <a:pt x="20" y="5"/>
                  </a:cubicBezTo>
                  <a:cubicBezTo>
                    <a:pt x="21" y="4"/>
                    <a:pt x="21" y="4"/>
                    <a:pt x="22" y="4"/>
                  </a:cubicBezTo>
                  <a:cubicBezTo>
                    <a:pt x="23" y="4"/>
                    <a:pt x="23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3"/>
                    <a:pt x="25" y="2"/>
                    <a:pt x="26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7" y="2"/>
                    <a:pt x="27" y="1"/>
                    <a:pt x="28" y="2"/>
                  </a:cubicBezTo>
                  <a:cubicBezTo>
                    <a:pt x="28" y="1"/>
                    <a:pt x="28" y="1"/>
                    <a:pt x="29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1" y="0"/>
                    <a:pt x="32" y="0"/>
                    <a:pt x="34" y="0"/>
                  </a:cubicBezTo>
                  <a:cubicBezTo>
                    <a:pt x="34" y="0"/>
                    <a:pt x="34" y="0"/>
                    <a:pt x="35" y="0"/>
                  </a:cubicBezTo>
                  <a:cubicBezTo>
                    <a:pt x="35" y="0"/>
                    <a:pt x="35" y="1"/>
                    <a:pt x="35" y="1"/>
                  </a:cubicBezTo>
                  <a:cubicBezTo>
                    <a:pt x="36" y="1"/>
                    <a:pt x="36" y="2"/>
                    <a:pt x="37" y="3"/>
                  </a:cubicBezTo>
                  <a:cubicBezTo>
                    <a:pt x="37" y="4"/>
                    <a:pt x="38" y="5"/>
                    <a:pt x="38" y="6"/>
                  </a:cubicBezTo>
                  <a:cubicBezTo>
                    <a:pt x="38" y="7"/>
                    <a:pt x="37" y="8"/>
                    <a:pt x="38" y="9"/>
                  </a:cubicBezTo>
                  <a:cubicBezTo>
                    <a:pt x="37" y="10"/>
                    <a:pt x="37" y="11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5" y="13"/>
                    <a:pt x="35" y="13"/>
                    <a:pt x="34" y="14"/>
                  </a:cubicBezTo>
                  <a:cubicBezTo>
                    <a:pt x="33" y="15"/>
                    <a:pt x="31" y="16"/>
                    <a:pt x="29" y="18"/>
                  </a:cubicBezTo>
                  <a:cubicBezTo>
                    <a:pt x="29" y="18"/>
                    <a:pt x="28" y="18"/>
                    <a:pt x="28" y="19"/>
                  </a:cubicBezTo>
                  <a:cubicBezTo>
                    <a:pt x="28" y="19"/>
                    <a:pt x="27" y="19"/>
                    <a:pt x="27" y="20"/>
                  </a:cubicBezTo>
                  <a:cubicBezTo>
                    <a:pt x="26" y="21"/>
                    <a:pt x="25" y="22"/>
                    <a:pt x="24" y="23"/>
                  </a:cubicBezTo>
                  <a:cubicBezTo>
                    <a:pt x="24" y="24"/>
                    <a:pt x="23" y="25"/>
                    <a:pt x="22" y="26"/>
                  </a:cubicBezTo>
                  <a:cubicBezTo>
                    <a:pt x="22" y="26"/>
                    <a:pt x="22" y="27"/>
                    <a:pt x="22" y="27"/>
                  </a:cubicBezTo>
                  <a:cubicBezTo>
                    <a:pt x="22" y="27"/>
                    <a:pt x="22" y="27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1" y="29"/>
                    <a:pt x="22" y="30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2"/>
                    <a:pt x="21" y="33"/>
                    <a:pt x="21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16BC71DB-18E0-D347-815F-241FE717B955}"/>
              </a:ext>
            </a:extLst>
          </p:cNvPr>
          <p:cNvSpPr txBox="1"/>
          <p:nvPr userDrawn="1"/>
        </p:nvSpPr>
        <p:spPr>
          <a:xfrm>
            <a:off x="11319734" y="6135597"/>
            <a:ext cx="344245" cy="1538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fld id="{7FDC34CF-4A90-584D-9ECF-C53CD92B0230}" type="slidenum">
              <a:rPr lang="en-US" sz="1000" b="0" i="0" smtClean="0">
                <a:solidFill>
                  <a:schemeClr val="bg1"/>
                </a:solidFill>
                <a:latin typeface="VM Circular Whisper Light" panose="020B0404020101020102" pitchFamily="34" charset="77"/>
                <a:ea typeface="VM Circular Whisper TT Light" charset="0"/>
                <a:cs typeface="VM Circular Whisper Light" panose="020B0404020101020102" pitchFamily="34" charset="77"/>
              </a:rPr>
              <a:t>‹#›</a:t>
            </a:fld>
            <a:endParaRPr lang="en-US" sz="800" b="0" i="0" dirty="0">
              <a:solidFill>
                <a:schemeClr val="bg1"/>
              </a:solidFill>
              <a:latin typeface="VM Circular Whisper Light" panose="020B0404020101020102" pitchFamily="34" charset="77"/>
              <a:ea typeface="VM Circular Whisper TT Light" charset="0"/>
              <a:cs typeface="VM Circular Whisper Light" panose="020B0404020101020102" pitchFamily="34" charset="77"/>
            </a:endParaRP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xmlns="" id="{89091677-47DD-A74E-8BC3-09D7698356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19572" y="480647"/>
            <a:ext cx="4680000" cy="36933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2"/>
                </a:solidFill>
                <a:latin typeface="VM Circular Natter Medium" panose="020B0604020101010102" pitchFamily="34" charset="77"/>
                <a:cs typeface="VM Circular Natter Medium" panose="020B0604020101010102" pitchFamily="34" charset="77"/>
              </a:defRPr>
            </a:lvl1pPr>
            <a:lvl2pPr marL="438866" indent="0">
              <a:buNone/>
              <a:defRPr sz="1344"/>
            </a:lvl2pPr>
            <a:lvl3pPr marL="877733" indent="0">
              <a:buNone/>
              <a:defRPr sz="1152"/>
            </a:lvl3pPr>
            <a:lvl4pPr marL="1316599" indent="0">
              <a:buNone/>
              <a:defRPr sz="960"/>
            </a:lvl4pPr>
            <a:lvl5pPr marL="1755465" indent="0">
              <a:buNone/>
              <a:defRPr sz="960"/>
            </a:lvl5pPr>
            <a:lvl6pPr marL="2194331" indent="0">
              <a:buNone/>
              <a:defRPr sz="960"/>
            </a:lvl6pPr>
            <a:lvl7pPr marL="2633198" indent="0">
              <a:buNone/>
              <a:defRPr sz="960"/>
            </a:lvl7pPr>
            <a:lvl8pPr marL="3072064" indent="0">
              <a:buNone/>
              <a:defRPr sz="960"/>
            </a:lvl8pPr>
            <a:lvl9pPr marL="3510930" indent="0">
              <a:buNone/>
              <a:defRPr sz="96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xmlns="" id="{66FC806C-8B7E-3040-B5E0-C5857F421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244" y="426048"/>
            <a:ext cx="4727575" cy="997196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FF0A0A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xmlns="" id="{79199845-168A-3F4A-A120-F3EE709B4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0324" y="1310937"/>
            <a:ext cx="4727575" cy="457198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defRPr sz="1600" b="0" i="0" spc="0">
                <a:solidFill>
                  <a:schemeClr val="bg1"/>
                </a:solidFill>
                <a:latin typeface="VM Circular Chat Book" panose="020B0604020101020102" pitchFamily="34" charset="77"/>
                <a:cs typeface="VM Circular Chat Book" panose="020B0604020101020102" pitchFamily="34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defRPr sz="1600" b="0" i="0" spc="0">
                <a:solidFill>
                  <a:schemeClr val="bg1"/>
                </a:solidFill>
                <a:latin typeface="VM Circular Chat Book" panose="020B0604020101020102" pitchFamily="34" charset="77"/>
                <a:cs typeface="VM Circular Chat Book" panose="020B0604020101020102" pitchFamily="34" charset="77"/>
              </a:defRPr>
            </a:lvl2pPr>
            <a:lvl3pPr marL="360000" indent="-180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b="0" i="0" spc="0">
                <a:solidFill>
                  <a:schemeClr val="bg1"/>
                </a:solidFill>
                <a:latin typeface="VM Circular Chat Book" panose="020B0604020101020102" pitchFamily="34" charset="77"/>
                <a:cs typeface="VM Circular Chat Book" panose="020B0604020101020102" pitchFamily="34" charset="77"/>
              </a:defRPr>
            </a:lvl3pPr>
            <a:lvl4pPr marL="534988" indent="-173038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defRPr sz="1400" b="0" i="0" spc="0">
                <a:solidFill>
                  <a:schemeClr val="bg1"/>
                </a:solidFill>
                <a:latin typeface="VM Circular Chat Book" panose="020B0604020101020102" pitchFamily="34" charset="77"/>
                <a:cs typeface="VM Circular Chat Book" panose="020B0604020101020102" pitchFamily="34" charset="77"/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xmlns="" id="{7F66B4EB-5A50-3E42-BB3D-C9F97A0421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792" y="6292104"/>
            <a:ext cx="2124000" cy="123111"/>
          </a:xfrm>
        </p:spPr>
        <p:txBody>
          <a:bodyPr/>
          <a:lstStyle>
            <a:lvl1pPr>
              <a:defRPr sz="800"/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400"/>
            </a:lvl5pPr>
          </a:lstStyle>
          <a:p>
            <a:pPr lvl="0"/>
            <a:r>
              <a:rPr lang="en-US" dirty="0"/>
              <a:t>Virgin Media | Confidential/Internal/Public</a:t>
            </a:r>
          </a:p>
        </p:txBody>
      </p:sp>
    </p:spTree>
    <p:extLst>
      <p:ext uri="{BB962C8B-B14F-4D97-AF65-F5344CB8AC3E}">
        <p14:creationId xmlns:p14="http://schemas.microsoft.com/office/powerpoint/2010/main" val="318150108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White and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266E2BB4-F955-A142-A6AB-A2AED594FD7A}"/>
              </a:ext>
            </a:extLst>
          </p:cNvPr>
          <p:cNvSpPr/>
          <p:nvPr userDrawn="1"/>
        </p:nvSpPr>
        <p:spPr>
          <a:xfrm>
            <a:off x="5851524" y="0"/>
            <a:ext cx="5851526" cy="6584950"/>
          </a:xfrm>
          <a:prstGeom prst="rect">
            <a:avLst/>
          </a:prstGeom>
          <a:gradFill flip="none" rotWithShape="1">
            <a:gsLst>
              <a:gs pos="20000">
                <a:srgbClr val="230722"/>
              </a:gs>
              <a:gs pos="100000">
                <a:srgbClr val="230722">
                  <a:lumMod val="90000"/>
                  <a:lumOff val="10000"/>
                </a:srgbClr>
              </a:gs>
            </a:gsLst>
            <a:lin ang="135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xmlns="" id="{6B94EC81-C6BD-484A-8713-30C1BB4EA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0324" y="1310937"/>
            <a:ext cx="4727575" cy="11849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0" i="0" spc="0">
                <a:solidFill>
                  <a:schemeClr val="bg1"/>
                </a:solidFill>
                <a:latin typeface="VM Circular Chat Book" panose="020B0604020101020102" pitchFamily="34" charset="77"/>
                <a:cs typeface="VM Circular Chat Book" panose="020B0604020101020102" pitchFamily="34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defRPr sz="1600" b="0" i="0" spc="0">
                <a:solidFill>
                  <a:schemeClr val="bg1"/>
                </a:solidFill>
                <a:latin typeface="VM Circular Chat Book" panose="020B0604020101020102" pitchFamily="34" charset="77"/>
                <a:cs typeface="VM Circular Chat Book" panose="020B0604020101020102" pitchFamily="34" charset="77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defRPr sz="1600" b="0" i="0" spc="0">
                <a:solidFill>
                  <a:schemeClr val="bg1"/>
                </a:solidFill>
                <a:latin typeface="VM Circular Chat Book" panose="020B0604020101020102" pitchFamily="34" charset="77"/>
                <a:cs typeface="VM Circular Chat Book" panose="020B0604020101020102" pitchFamily="34" charset="77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defRPr sz="1400" b="0" i="0" spc="0">
                <a:solidFill>
                  <a:schemeClr val="bg1"/>
                </a:solidFill>
                <a:latin typeface="VM Circular Chat Book" panose="020B0604020101020102" pitchFamily="34" charset="77"/>
                <a:cs typeface="VM Circular Chat Book" panose="020B0604020101020102" pitchFamily="34" charset="77"/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CF14BAEA-B67C-5046-A768-96A9D3106FC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495695" y="6027261"/>
            <a:ext cx="667773" cy="395031"/>
            <a:chOff x="2036" y="1094"/>
            <a:chExt cx="3604" cy="2132"/>
          </a:xfrm>
          <a:solidFill>
            <a:schemeClr val="accent1"/>
          </a:solidFill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xmlns="" id="{2012EB1A-3E54-CB4C-9816-DA40B0BE9F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6" y="1094"/>
              <a:ext cx="3604" cy="2132"/>
            </a:xfrm>
            <a:custGeom>
              <a:avLst/>
              <a:gdLst>
                <a:gd name="T0" fmla="*/ 571 w 843"/>
                <a:gd name="T1" fmla="*/ 290 h 509"/>
                <a:gd name="T2" fmla="*/ 580 w 843"/>
                <a:gd name="T3" fmla="*/ 301 h 509"/>
                <a:gd name="T4" fmla="*/ 606 w 843"/>
                <a:gd name="T5" fmla="*/ 328 h 509"/>
                <a:gd name="T6" fmla="*/ 736 w 843"/>
                <a:gd name="T7" fmla="*/ 389 h 509"/>
                <a:gd name="T8" fmla="*/ 786 w 843"/>
                <a:gd name="T9" fmla="*/ 140 h 509"/>
                <a:gd name="T10" fmla="*/ 645 w 843"/>
                <a:gd name="T11" fmla="*/ 150 h 509"/>
                <a:gd name="T12" fmla="*/ 577 w 843"/>
                <a:gd name="T13" fmla="*/ 211 h 509"/>
                <a:gd name="T14" fmla="*/ 546 w 843"/>
                <a:gd name="T15" fmla="*/ 252 h 509"/>
                <a:gd name="T16" fmla="*/ 491 w 843"/>
                <a:gd name="T17" fmla="*/ 209 h 509"/>
                <a:gd name="T18" fmla="*/ 481 w 843"/>
                <a:gd name="T19" fmla="*/ 196 h 509"/>
                <a:gd name="T20" fmla="*/ 391 w 843"/>
                <a:gd name="T21" fmla="*/ 103 h 509"/>
                <a:gd name="T22" fmla="*/ 378 w 843"/>
                <a:gd name="T23" fmla="*/ 92 h 509"/>
                <a:gd name="T24" fmla="*/ 288 w 843"/>
                <a:gd name="T25" fmla="*/ 37 h 509"/>
                <a:gd name="T26" fmla="*/ 188 w 843"/>
                <a:gd name="T27" fmla="*/ 15 h 509"/>
                <a:gd name="T28" fmla="*/ 29 w 843"/>
                <a:gd name="T29" fmla="*/ 160 h 509"/>
                <a:gd name="T30" fmla="*/ 57 w 843"/>
                <a:gd name="T31" fmla="*/ 415 h 509"/>
                <a:gd name="T32" fmla="*/ 80 w 843"/>
                <a:gd name="T33" fmla="*/ 446 h 509"/>
                <a:gd name="T34" fmla="*/ 324 w 843"/>
                <a:gd name="T35" fmla="*/ 454 h 509"/>
                <a:gd name="T36" fmla="*/ 360 w 843"/>
                <a:gd name="T37" fmla="*/ 430 h 509"/>
                <a:gd name="T38" fmla="*/ 388 w 843"/>
                <a:gd name="T39" fmla="*/ 409 h 509"/>
                <a:gd name="T40" fmla="*/ 486 w 843"/>
                <a:gd name="T41" fmla="*/ 307 h 509"/>
                <a:gd name="T42" fmla="*/ 496 w 843"/>
                <a:gd name="T43" fmla="*/ 294 h 509"/>
                <a:gd name="T44" fmla="*/ 533 w 843"/>
                <a:gd name="T45" fmla="*/ 270 h 509"/>
                <a:gd name="T46" fmla="*/ 508 w 843"/>
                <a:gd name="T47" fmla="*/ 303 h 509"/>
                <a:gd name="T48" fmla="*/ 489 w 843"/>
                <a:gd name="T49" fmla="*/ 326 h 509"/>
                <a:gd name="T50" fmla="*/ 472 w 843"/>
                <a:gd name="T51" fmla="*/ 347 h 509"/>
                <a:gd name="T52" fmla="*/ 429 w 843"/>
                <a:gd name="T53" fmla="*/ 391 h 509"/>
                <a:gd name="T54" fmla="*/ 396 w 843"/>
                <a:gd name="T55" fmla="*/ 421 h 509"/>
                <a:gd name="T56" fmla="*/ 341 w 843"/>
                <a:gd name="T57" fmla="*/ 461 h 509"/>
                <a:gd name="T58" fmla="*/ 282 w 843"/>
                <a:gd name="T59" fmla="*/ 491 h 509"/>
                <a:gd name="T60" fmla="*/ 180 w 843"/>
                <a:gd name="T61" fmla="*/ 508 h 509"/>
                <a:gd name="T62" fmla="*/ 66 w 843"/>
                <a:gd name="T63" fmla="*/ 452 h 509"/>
                <a:gd name="T64" fmla="*/ 48 w 843"/>
                <a:gd name="T65" fmla="*/ 428 h 509"/>
                <a:gd name="T66" fmla="*/ 9 w 843"/>
                <a:gd name="T67" fmla="*/ 334 h 509"/>
                <a:gd name="T68" fmla="*/ 21 w 843"/>
                <a:gd name="T69" fmla="*/ 135 h 509"/>
                <a:gd name="T70" fmla="*/ 37 w 843"/>
                <a:gd name="T71" fmla="*/ 98 h 509"/>
                <a:gd name="T72" fmla="*/ 63 w 843"/>
                <a:gd name="T73" fmla="*/ 60 h 509"/>
                <a:gd name="T74" fmla="*/ 82 w 843"/>
                <a:gd name="T75" fmla="*/ 42 h 509"/>
                <a:gd name="T76" fmla="*/ 110 w 843"/>
                <a:gd name="T77" fmla="*/ 21 h 509"/>
                <a:gd name="T78" fmla="*/ 253 w 843"/>
                <a:gd name="T79" fmla="*/ 8 h 509"/>
                <a:gd name="T80" fmla="*/ 339 w 843"/>
                <a:gd name="T81" fmla="*/ 46 h 509"/>
                <a:gd name="T82" fmla="*/ 419 w 843"/>
                <a:gd name="T83" fmla="*/ 108 h 509"/>
                <a:gd name="T84" fmla="*/ 471 w 843"/>
                <a:gd name="T85" fmla="*/ 162 h 509"/>
                <a:gd name="T86" fmla="*/ 495 w 843"/>
                <a:gd name="T87" fmla="*/ 190 h 509"/>
                <a:gd name="T88" fmla="*/ 504 w 843"/>
                <a:gd name="T89" fmla="*/ 202 h 509"/>
                <a:gd name="T90" fmla="*/ 527 w 843"/>
                <a:gd name="T91" fmla="*/ 232 h 509"/>
                <a:gd name="T92" fmla="*/ 537 w 843"/>
                <a:gd name="T93" fmla="*/ 238 h 509"/>
                <a:gd name="T94" fmla="*/ 545 w 843"/>
                <a:gd name="T95" fmla="*/ 228 h 509"/>
                <a:gd name="T96" fmla="*/ 553 w 843"/>
                <a:gd name="T97" fmla="*/ 218 h 509"/>
                <a:gd name="T98" fmla="*/ 566 w 843"/>
                <a:gd name="T99" fmla="*/ 202 h 509"/>
                <a:gd name="T100" fmla="*/ 597 w 843"/>
                <a:gd name="T101" fmla="*/ 169 h 509"/>
                <a:gd name="T102" fmla="*/ 651 w 843"/>
                <a:gd name="T103" fmla="*/ 129 h 509"/>
                <a:gd name="T104" fmla="*/ 784 w 843"/>
                <a:gd name="T105" fmla="*/ 120 h 509"/>
                <a:gd name="T106" fmla="*/ 810 w 843"/>
                <a:gd name="T107" fmla="*/ 365 h 509"/>
                <a:gd name="T108" fmla="*/ 767 w 843"/>
                <a:gd name="T109" fmla="*/ 398 h 509"/>
                <a:gd name="T110" fmla="*/ 656 w 843"/>
                <a:gd name="T111" fmla="*/ 383 h 509"/>
                <a:gd name="T112" fmla="*/ 626 w 843"/>
                <a:gd name="T113" fmla="*/ 364 h 509"/>
                <a:gd name="T114" fmla="*/ 620 w 843"/>
                <a:gd name="T115" fmla="*/ 360 h 509"/>
                <a:gd name="T116" fmla="*/ 585 w 843"/>
                <a:gd name="T117" fmla="*/ 328 h 509"/>
                <a:gd name="T118" fmla="*/ 559 w 843"/>
                <a:gd name="T119" fmla="*/ 29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3" h="509">
                  <a:moveTo>
                    <a:pt x="565" y="283"/>
                  </a:moveTo>
                  <a:cubicBezTo>
                    <a:pt x="566" y="283"/>
                    <a:pt x="566" y="284"/>
                    <a:pt x="567" y="284"/>
                  </a:cubicBezTo>
                  <a:cubicBezTo>
                    <a:pt x="567" y="284"/>
                    <a:pt x="567" y="285"/>
                    <a:pt x="567" y="285"/>
                  </a:cubicBezTo>
                  <a:cubicBezTo>
                    <a:pt x="567" y="285"/>
                    <a:pt x="567" y="285"/>
                    <a:pt x="567" y="285"/>
                  </a:cubicBezTo>
                  <a:cubicBezTo>
                    <a:pt x="568" y="285"/>
                    <a:pt x="568" y="285"/>
                    <a:pt x="568" y="286"/>
                  </a:cubicBezTo>
                  <a:cubicBezTo>
                    <a:pt x="568" y="286"/>
                    <a:pt x="568" y="286"/>
                    <a:pt x="568" y="286"/>
                  </a:cubicBezTo>
                  <a:cubicBezTo>
                    <a:pt x="568" y="286"/>
                    <a:pt x="568" y="286"/>
                    <a:pt x="568" y="286"/>
                  </a:cubicBezTo>
                  <a:cubicBezTo>
                    <a:pt x="568" y="287"/>
                    <a:pt x="569" y="287"/>
                    <a:pt x="569" y="287"/>
                  </a:cubicBezTo>
                  <a:cubicBezTo>
                    <a:pt x="569" y="287"/>
                    <a:pt x="569" y="287"/>
                    <a:pt x="569" y="287"/>
                  </a:cubicBezTo>
                  <a:cubicBezTo>
                    <a:pt x="569" y="287"/>
                    <a:pt x="569" y="287"/>
                    <a:pt x="569" y="288"/>
                  </a:cubicBezTo>
                  <a:cubicBezTo>
                    <a:pt x="570" y="288"/>
                    <a:pt x="570" y="288"/>
                    <a:pt x="570" y="288"/>
                  </a:cubicBezTo>
                  <a:cubicBezTo>
                    <a:pt x="570" y="288"/>
                    <a:pt x="570" y="288"/>
                    <a:pt x="570" y="288"/>
                  </a:cubicBezTo>
                  <a:cubicBezTo>
                    <a:pt x="570" y="289"/>
                    <a:pt x="570" y="289"/>
                    <a:pt x="570" y="289"/>
                  </a:cubicBezTo>
                  <a:cubicBezTo>
                    <a:pt x="571" y="289"/>
                    <a:pt x="571" y="290"/>
                    <a:pt x="571" y="290"/>
                  </a:cubicBezTo>
                  <a:cubicBezTo>
                    <a:pt x="571" y="290"/>
                    <a:pt x="571" y="290"/>
                    <a:pt x="572" y="291"/>
                  </a:cubicBezTo>
                  <a:cubicBezTo>
                    <a:pt x="572" y="291"/>
                    <a:pt x="572" y="291"/>
                    <a:pt x="572" y="292"/>
                  </a:cubicBezTo>
                  <a:cubicBezTo>
                    <a:pt x="573" y="293"/>
                    <a:pt x="574" y="294"/>
                    <a:pt x="575" y="295"/>
                  </a:cubicBezTo>
                  <a:cubicBezTo>
                    <a:pt x="575" y="295"/>
                    <a:pt x="576" y="296"/>
                    <a:pt x="576" y="296"/>
                  </a:cubicBezTo>
                  <a:cubicBezTo>
                    <a:pt x="576" y="296"/>
                    <a:pt x="576" y="297"/>
                    <a:pt x="576" y="297"/>
                  </a:cubicBezTo>
                  <a:cubicBezTo>
                    <a:pt x="577" y="297"/>
                    <a:pt x="577" y="297"/>
                    <a:pt x="577" y="297"/>
                  </a:cubicBezTo>
                  <a:cubicBezTo>
                    <a:pt x="577" y="297"/>
                    <a:pt x="577" y="297"/>
                    <a:pt x="577" y="298"/>
                  </a:cubicBezTo>
                  <a:cubicBezTo>
                    <a:pt x="577" y="298"/>
                    <a:pt x="578" y="298"/>
                    <a:pt x="578" y="298"/>
                  </a:cubicBezTo>
                  <a:cubicBezTo>
                    <a:pt x="578" y="298"/>
                    <a:pt x="578" y="298"/>
                    <a:pt x="578" y="298"/>
                  </a:cubicBezTo>
                  <a:cubicBezTo>
                    <a:pt x="578" y="299"/>
                    <a:pt x="578" y="299"/>
                    <a:pt x="578" y="299"/>
                  </a:cubicBezTo>
                  <a:cubicBezTo>
                    <a:pt x="578" y="299"/>
                    <a:pt x="578" y="299"/>
                    <a:pt x="578" y="299"/>
                  </a:cubicBezTo>
                  <a:cubicBezTo>
                    <a:pt x="579" y="299"/>
                    <a:pt x="579" y="300"/>
                    <a:pt x="579" y="300"/>
                  </a:cubicBezTo>
                  <a:cubicBezTo>
                    <a:pt x="579" y="300"/>
                    <a:pt x="579" y="300"/>
                    <a:pt x="579" y="300"/>
                  </a:cubicBezTo>
                  <a:cubicBezTo>
                    <a:pt x="579" y="300"/>
                    <a:pt x="580" y="300"/>
                    <a:pt x="580" y="301"/>
                  </a:cubicBezTo>
                  <a:cubicBezTo>
                    <a:pt x="580" y="301"/>
                    <a:pt x="580" y="301"/>
                    <a:pt x="580" y="301"/>
                  </a:cubicBezTo>
                  <a:cubicBezTo>
                    <a:pt x="580" y="301"/>
                    <a:pt x="581" y="302"/>
                    <a:pt x="581" y="302"/>
                  </a:cubicBezTo>
                  <a:cubicBezTo>
                    <a:pt x="581" y="303"/>
                    <a:pt x="581" y="303"/>
                    <a:pt x="582" y="303"/>
                  </a:cubicBezTo>
                  <a:cubicBezTo>
                    <a:pt x="582" y="304"/>
                    <a:pt x="583" y="304"/>
                    <a:pt x="583" y="305"/>
                  </a:cubicBezTo>
                  <a:cubicBezTo>
                    <a:pt x="584" y="305"/>
                    <a:pt x="584" y="306"/>
                    <a:pt x="585" y="306"/>
                  </a:cubicBezTo>
                  <a:cubicBezTo>
                    <a:pt x="585" y="307"/>
                    <a:pt x="586" y="308"/>
                    <a:pt x="587" y="309"/>
                  </a:cubicBezTo>
                  <a:cubicBezTo>
                    <a:pt x="587" y="309"/>
                    <a:pt x="587" y="310"/>
                    <a:pt x="587" y="310"/>
                  </a:cubicBezTo>
                  <a:cubicBezTo>
                    <a:pt x="588" y="311"/>
                    <a:pt x="590" y="312"/>
                    <a:pt x="591" y="313"/>
                  </a:cubicBezTo>
                  <a:cubicBezTo>
                    <a:pt x="591" y="313"/>
                    <a:pt x="591" y="314"/>
                    <a:pt x="592" y="315"/>
                  </a:cubicBezTo>
                  <a:cubicBezTo>
                    <a:pt x="592" y="315"/>
                    <a:pt x="593" y="316"/>
                    <a:pt x="593" y="316"/>
                  </a:cubicBezTo>
                  <a:cubicBezTo>
                    <a:pt x="596" y="319"/>
                    <a:pt x="599" y="322"/>
                    <a:pt x="601" y="324"/>
                  </a:cubicBezTo>
                  <a:cubicBezTo>
                    <a:pt x="602" y="324"/>
                    <a:pt x="602" y="325"/>
                    <a:pt x="603" y="325"/>
                  </a:cubicBezTo>
                  <a:cubicBezTo>
                    <a:pt x="604" y="326"/>
                    <a:pt x="604" y="327"/>
                    <a:pt x="605" y="328"/>
                  </a:cubicBezTo>
                  <a:cubicBezTo>
                    <a:pt x="605" y="328"/>
                    <a:pt x="606" y="328"/>
                    <a:pt x="606" y="328"/>
                  </a:cubicBezTo>
                  <a:cubicBezTo>
                    <a:pt x="607" y="330"/>
                    <a:pt x="609" y="331"/>
                    <a:pt x="610" y="332"/>
                  </a:cubicBezTo>
                  <a:cubicBezTo>
                    <a:pt x="610" y="332"/>
                    <a:pt x="610" y="333"/>
                    <a:pt x="611" y="333"/>
                  </a:cubicBezTo>
                  <a:cubicBezTo>
                    <a:pt x="618" y="339"/>
                    <a:pt x="627" y="346"/>
                    <a:pt x="635" y="352"/>
                  </a:cubicBezTo>
                  <a:cubicBezTo>
                    <a:pt x="635" y="352"/>
                    <a:pt x="635" y="353"/>
                    <a:pt x="636" y="353"/>
                  </a:cubicBezTo>
                  <a:cubicBezTo>
                    <a:pt x="636" y="353"/>
                    <a:pt x="636" y="353"/>
                    <a:pt x="637" y="353"/>
                  </a:cubicBezTo>
                  <a:cubicBezTo>
                    <a:pt x="637" y="353"/>
                    <a:pt x="637" y="354"/>
                    <a:pt x="637" y="354"/>
                  </a:cubicBezTo>
                  <a:cubicBezTo>
                    <a:pt x="638" y="354"/>
                    <a:pt x="638" y="354"/>
                    <a:pt x="638" y="355"/>
                  </a:cubicBezTo>
                  <a:cubicBezTo>
                    <a:pt x="639" y="355"/>
                    <a:pt x="639" y="355"/>
                    <a:pt x="639" y="355"/>
                  </a:cubicBezTo>
                  <a:cubicBezTo>
                    <a:pt x="640" y="355"/>
                    <a:pt x="640" y="356"/>
                    <a:pt x="640" y="356"/>
                  </a:cubicBezTo>
                  <a:cubicBezTo>
                    <a:pt x="640" y="356"/>
                    <a:pt x="641" y="356"/>
                    <a:pt x="641" y="357"/>
                  </a:cubicBezTo>
                  <a:cubicBezTo>
                    <a:pt x="641" y="357"/>
                    <a:pt x="642" y="357"/>
                    <a:pt x="642" y="357"/>
                  </a:cubicBezTo>
                  <a:cubicBezTo>
                    <a:pt x="649" y="362"/>
                    <a:pt x="656" y="366"/>
                    <a:pt x="663" y="370"/>
                  </a:cubicBezTo>
                  <a:cubicBezTo>
                    <a:pt x="677" y="377"/>
                    <a:pt x="691" y="383"/>
                    <a:pt x="708" y="387"/>
                  </a:cubicBezTo>
                  <a:cubicBezTo>
                    <a:pt x="717" y="389"/>
                    <a:pt x="726" y="390"/>
                    <a:pt x="736" y="389"/>
                  </a:cubicBezTo>
                  <a:cubicBezTo>
                    <a:pt x="738" y="389"/>
                    <a:pt x="740" y="389"/>
                    <a:pt x="742" y="389"/>
                  </a:cubicBezTo>
                  <a:cubicBezTo>
                    <a:pt x="745" y="388"/>
                    <a:pt x="749" y="388"/>
                    <a:pt x="752" y="387"/>
                  </a:cubicBezTo>
                  <a:cubicBezTo>
                    <a:pt x="765" y="384"/>
                    <a:pt x="776" y="378"/>
                    <a:pt x="785" y="370"/>
                  </a:cubicBezTo>
                  <a:cubicBezTo>
                    <a:pt x="803" y="355"/>
                    <a:pt x="816" y="332"/>
                    <a:pt x="822" y="305"/>
                  </a:cubicBezTo>
                  <a:cubicBezTo>
                    <a:pt x="822" y="304"/>
                    <a:pt x="822" y="304"/>
                    <a:pt x="823" y="303"/>
                  </a:cubicBezTo>
                  <a:cubicBezTo>
                    <a:pt x="824" y="298"/>
                    <a:pt x="825" y="293"/>
                    <a:pt x="826" y="287"/>
                  </a:cubicBezTo>
                  <a:cubicBezTo>
                    <a:pt x="829" y="266"/>
                    <a:pt x="829" y="241"/>
                    <a:pt x="825" y="218"/>
                  </a:cubicBezTo>
                  <a:cubicBezTo>
                    <a:pt x="822" y="198"/>
                    <a:pt x="815" y="179"/>
                    <a:pt x="806" y="164"/>
                  </a:cubicBezTo>
                  <a:cubicBezTo>
                    <a:pt x="803" y="158"/>
                    <a:pt x="799" y="154"/>
                    <a:pt x="796" y="149"/>
                  </a:cubicBezTo>
                  <a:cubicBezTo>
                    <a:pt x="795" y="149"/>
                    <a:pt x="794" y="148"/>
                    <a:pt x="794" y="148"/>
                  </a:cubicBezTo>
                  <a:cubicBezTo>
                    <a:pt x="794" y="147"/>
                    <a:pt x="793" y="146"/>
                    <a:pt x="793" y="146"/>
                  </a:cubicBezTo>
                  <a:cubicBezTo>
                    <a:pt x="792" y="145"/>
                    <a:pt x="791" y="144"/>
                    <a:pt x="790" y="143"/>
                  </a:cubicBezTo>
                  <a:cubicBezTo>
                    <a:pt x="789" y="142"/>
                    <a:pt x="788" y="142"/>
                    <a:pt x="788" y="142"/>
                  </a:cubicBezTo>
                  <a:cubicBezTo>
                    <a:pt x="787" y="141"/>
                    <a:pt x="787" y="140"/>
                    <a:pt x="786" y="140"/>
                  </a:cubicBezTo>
                  <a:cubicBezTo>
                    <a:pt x="785" y="139"/>
                    <a:pt x="784" y="138"/>
                    <a:pt x="782" y="137"/>
                  </a:cubicBezTo>
                  <a:cubicBezTo>
                    <a:pt x="782" y="137"/>
                    <a:pt x="782" y="136"/>
                    <a:pt x="781" y="136"/>
                  </a:cubicBezTo>
                  <a:cubicBezTo>
                    <a:pt x="780" y="135"/>
                    <a:pt x="779" y="135"/>
                    <a:pt x="778" y="134"/>
                  </a:cubicBezTo>
                  <a:cubicBezTo>
                    <a:pt x="777" y="133"/>
                    <a:pt x="775" y="132"/>
                    <a:pt x="774" y="131"/>
                  </a:cubicBezTo>
                  <a:cubicBezTo>
                    <a:pt x="773" y="131"/>
                    <a:pt x="772" y="130"/>
                    <a:pt x="772" y="130"/>
                  </a:cubicBezTo>
                  <a:cubicBezTo>
                    <a:pt x="770" y="129"/>
                    <a:pt x="769" y="128"/>
                    <a:pt x="768" y="128"/>
                  </a:cubicBezTo>
                  <a:cubicBezTo>
                    <a:pt x="756" y="123"/>
                    <a:pt x="742" y="119"/>
                    <a:pt x="726" y="120"/>
                  </a:cubicBezTo>
                  <a:cubicBezTo>
                    <a:pt x="726" y="120"/>
                    <a:pt x="726" y="120"/>
                    <a:pt x="725" y="120"/>
                  </a:cubicBezTo>
                  <a:cubicBezTo>
                    <a:pt x="713" y="121"/>
                    <a:pt x="702" y="123"/>
                    <a:pt x="692" y="127"/>
                  </a:cubicBezTo>
                  <a:cubicBezTo>
                    <a:pt x="676" y="132"/>
                    <a:pt x="662" y="140"/>
                    <a:pt x="648" y="148"/>
                  </a:cubicBezTo>
                  <a:cubicBezTo>
                    <a:pt x="648" y="148"/>
                    <a:pt x="648" y="148"/>
                    <a:pt x="648" y="148"/>
                  </a:cubicBezTo>
                  <a:cubicBezTo>
                    <a:pt x="647" y="149"/>
                    <a:pt x="647" y="149"/>
                    <a:pt x="647" y="149"/>
                  </a:cubicBezTo>
                  <a:cubicBezTo>
                    <a:pt x="647" y="149"/>
                    <a:pt x="646" y="149"/>
                    <a:pt x="646" y="149"/>
                  </a:cubicBezTo>
                  <a:cubicBezTo>
                    <a:pt x="646" y="150"/>
                    <a:pt x="646" y="150"/>
                    <a:pt x="645" y="150"/>
                  </a:cubicBezTo>
                  <a:cubicBezTo>
                    <a:pt x="645" y="150"/>
                    <a:pt x="645" y="150"/>
                    <a:pt x="645" y="150"/>
                  </a:cubicBezTo>
                  <a:cubicBezTo>
                    <a:pt x="627" y="162"/>
                    <a:pt x="611" y="175"/>
                    <a:pt x="597" y="189"/>
                  </a:cubicBezTo>
                  <a:cubicBezTo>
                    <a:pt x="596" y="191"/>
                    <a:pt x="594" y="193"/>
                    <a:pt x="592" y="194"/>
                  </a:cubicBezTo>
                  <a:cubicBezTo>
                    <a:pt x="592" y="194"/>
                    <a:pt x="592" y="195"/>
                    <a:pt x="592" y="195"/>
                  </a:cubicBezTo>
                  <a:cubicBezTo>
                    <a:pt x="591" y="196"/>
                    <a:pt x="590" y="197"/>
                    <a:pt x="589" y="197"/>
                  </a:cubicBezTo>
                  <a:cubicBezTo>
                    <a:pt x="589" y="198"/>
                    <a:pt x="588" y="198"/>
                    <a:pt x="588" y="199"/>
                  </a:cubicBezTo>
                  <a:cubicBezTo>
                    <a:pt x="588" y="199"/>
                    <a:pt x="588" y="199"/>
                    <a:pt x="588" y="200"/>
                  </a:cubicBezTo>
                  <a:cubicBezTo>
                    <a:pt x="587" y="200"/>
                    <a:pt x="587" y="200"/>
                    <a:pt x="586" y="201"/>
                  </a:cubicBezTo>
                  <a:cubicBezTo>
                    <a:pt x="585" y="202"/>
                    <a:pt x="584" y="203"/>
                    <a:pt x="584" y="204"/>
                  </a:cubicBezTo>
                  <a:cubicBezTo>
                    <a:pt x="583" y="204"/>
                    <a:pt x="583" y="205"/>
                    <a:pt x="583" y="205"/>
                  </a:cubicBezTo>
                  <a:cubicBezTo>
                    <a:pt x="582" y="206"/>
                    <a:pt x="581" y="207"/>
                    <a:pt x="580" y="208"/>
                  </a:cubicBezTo>
                  <a:cubicBezTo>
                    <a:pt x="580" y="208"/>
                    <a:pt x="580" y="208"/>
                    <a:pt x="580" y="209"/>
                  </a:cubicBezTo>
                  <a:cubicBezTo>
                    <a:pt x="579" y="209"/>
                    <a:pt x="579" y="210"/>
                    <a:pt x="578" y="210"/>
                  </a:cubicBezTo>
                  <a:cubicBezTo>
                    <a:pt x="578" y="211"/>
                    <a:pt x="578" y="211"/>
                    <a:pt x="577" y="211"/>
                  </a:cubicBezTo>
                  <a:cubicBezTo>
                    <a:pt x="577" y="212"/>
                    <a:pt x="577" y="212"/>
                    <a:pt x="576" y="213"/>
                  </a:cubicBezTo>
                  <a:cubicBezTo>
                    <a:pt x="575" y="215"/>
                    <a:pt x="573" y="218"/>
                    <a:pt x="571" y="220"/>
                  </a:cubicBezTo>
                  <a:cubicBezTo>
                    <a:pt x="570" y="220"/>
                    <a:pt x="570" y="221"/>
                    <a:pt x="569" y="221"/>
                  </a:cubicBezTo>
                  <a:cubicBezTo>
                    <a:pt x="569" y="222"/>
                    <a:pt x="569" y="222"/>
                    <a:pt x="569" y="222"/>
                  </a:cubicBezTo>
                  <a:cubicBezTo>
                    <a:pt x="569" y="222"/>
                    <a:pt x="569" y="222"/>
                    <a:pt x="569" y="222"/>
                  </a:cubicBezTo>
                  <a:cubicBezTo>
                    <a:pt x="568" y="223"/>
                    <a:pt x="568" y="223"/>
                    <a:pt x="568" y="224"/>
                  </a:cubicBezTo>
                  <a:cubicBezTo>
                    <a:pt x="567" y="225"/>
                    <a:pt x="566" y="226"/>
                    <a:pt x="565" y="227"/>
                  </a:cubicBezTo>
                  <a:cubicBezTo>
                    <a:pt x="561" y="232"/>
                    <a:pt x="557" y="237"/>
                    <a:pt x="553" y="243"/>
                  </a:cubicBezTo>
                  <a:cubicBezTo>
                    <a:pt x="553" y="243"/>
                    <a:pt x="553" y="243"/>
                    <a:pt x="553" y="243"/>
                  </a:cubicBezTo>
                  <a:cubicBezTo>
                    <a:pt x="553" y="243"/>
                    <a:pt x="553" y="243"/>
                    <a:pt x="553" y="243"/>
                  </a:cubicBezTo>
                  <a:cubicBezTo>
                    <a:pt x="552" y="244"/>
                    <a:pt x="551" y="245"/>
                    <a:pt x="551" y="245"/>
                  </a:cubicBezTo>
                  <a:cubicBezTo>
                    <a:pt x="551" y="245"/>
                    <a:pt x="551" y="246"/>
                    <a:pt x="551" y="246"/>
                  </a:cubicBezTo>
                  <a:cubicBezTo>
                    <a:pt x="550" y="247"/>
                    <a:pt x="549" y="248"/>
                    <a:pt x="548" y="249"/>
                  </a:cubicBezTo>
                  <a:cubicBezTo>
                    <a:pt x="547" y="250"/>
                    <a:pt x="547" y="251"/>
                    <a:pt x="546" y="252"/>
                  </a:cubicBezTo>
                  <a:cubicBezTo>
                    <a:pt x="545" y="253"/>
                    <a:pt x="544" y="254"/>
                    <a:pt x="544" y="255"/>
                  </a:cubicBezTo>
                  <a:cubicBezTo>
                    <a:pt x="551" y="264"/>
                    <a:pt x="558" y="273"/>
                    <a:pt x="565" y="283"/>
                  </a:cubicBezTo>
                  <a:moveTo>
                    <a:pt x="506" y="229"/>
                  </a:moveTo>
                  <a:cubicBezTo>
                    <a:pt x="504" y="225"/>
                    <a:pt x="501" y="222"/>
                    <a:pt x="499" y="219"/>
                  </a:cubicBezTo>
                  <a:cubicBezTo>
                    <a:pt x="498" y="218"/>
                    <a:pt x="498" y="218"/>
                    <a:pt x="498" y="218"/>
                  </a:cubicBezTo>
                  <a:cubicBezTo>
                    <a:pt x="498" y="217"/>
                    <a:pt x="498" y="217"/>
                    <a:pt x="497" y="217"/>
                  </a:cubicBezTo>
                  <a:cubicBezTo>
                    <a:pt x="497" y="217"/>
                    <a:pt x="497" y="217"/>
                    <a:pt x="497" y="216"/>
                  </a:cubicBezTo>
                  <a:cubicBezTo>
                    <a:pt x="497" y="216"/>
                    <a:pt x="496" y="216"/>
                    <a:pt x="496" y="216"/>
                  </a:cubicBezTo>
                  <a:cubicBezTo>
                    <a:pt x="496" y="215"/>
                    <a:pt x="495" y="214"/>
                    <a:pt x="495" y="214"/>
                  </a:cubicBezTo>
                  <a:cubicBezTo>
                    <a:pt x="495" y="214"/>
                    <a:pt x="495" y="214"/>
                    <a:pt x="495" y="214"/>
                  </a:cubicBezTo>
                  <a:cubicBezTo>
                    <a:pt x="495" y="213"/>
                    <a:pt x="494" y="213"/>
                    <a:pt x="494" y="213"/>
                  </a:cubicBezTo>
                  <a:cubicBezTo>
                    <a:pt x="494" y="212"/>
                    <a:pt x="493" y="211"/>
                    <a:pt x="492" y="211"/>
                  </a:cubicBezTo>
                  <a:cubicBezTo>
                    <a:pt x="492" y="210"/>
                    <a:pt x="492" y="210"/>
                    <a:pt x="492" y="210"/>
                  </a:cubicBezTo>
                  <a:cubicBezTo>
                    <a:pt x="492" y="210"/>
                    <a:pt x="492" y="210"/>
                    <a:pt x="491" y="209"/>
                  </a:cubicBezTo>
                  <a:cubicBezTo>
                    <a:pt x="491" y="209"/>
                    <a:pt x="490" y="208"/>
                    <a:pt x="490" y="208"/>
                  </a:cubicBezTo>
                  <a:cubicBezTo>
                    <a:pt x="489" y="207"/>
                    <a:pt x="489" y="206"/>
                    <a:pt x="489" y="206"/>
                  </a:cubicBezTo>
                  <a:cubicBezTo>
                    <a:pt x="488" y="206"/>
                    <a:pt x="488" y="206"/>
                    <a:pt x="488" y="205"/>
                  </a:cubicBezTo>
                  <a:cubicBezTo>
                    <a:pt x="488" y="205"/>
                    <a:pt x="488" y="205"/>
                    <a:pt x="488" y="205"/>
                  </a:cubicBezTo>
                  <a:cubicBezTo>
                    <a:pt x="488" y="204"/>
                    <a:pt x="487" y="204"/>
                    <a:pt x="487" y="204"/>
                  </a:cubicBezTo>
                  <a:cubicBezTo>
                    <a:pt x="487" y="204"/>
                    <a:pt x="487" y="203"/>
                    <a:pt x="487" y="203"/>
                  </a:cubicBezTo>
                  <a:cubicBezTo>
                    <a:pt x="486" y="203"/>
                    <a:pt x="486" y="203"/>
                    <a:pt x="486" y="203"/>
                  </a:cubicBezTo>
                  <a:cubicBezTo>
                    <a:pt x="486" y="203"/>
                    <a:pt x="486" y="202"/>
                    <a:pt x="485" y="202"/>
                  </a:cubicBezTo>
                  <a:cubicBezTo>
                    <a:pt x="485" y="201"/>
                    <a:pt x="484" y="200"/>
                    <a:pt x="483" y="199"/>
                  </a:cubicBezTo>
                  <a:cubicBezTo>
                    <a:pt x="483" y="199"/>
                    <a:pt x="483" y="198"/>
                    <a:pt x="483" y="198"/>
                  </a:cubicBezTo>
                  <a:cubicBezTo>
                    <a:pt x="482" y="198"/>
                    <a:pt x="482" y="198"/>
                    <a:pt x="482" y="198"/>
                  </a:cubicBezTo>
                  <a:cubicBezTo>
                    <a:pt x="482" y="197"/>
                    <a:pt x="482" y="197"/>
                    <a:pt x="482" y="197"/>
                  </a:cubicBezTo>
                  <a:cubicBezTo>
                    <a:pt x="482" y="197"/>
                    <a:pt x="481" y="197"/>
                    <a:pt x="481" y="197"/>
                  </a:cubicBezTo>
                  <a:cubicBezTo>
                    <a:pt x="481" y="196"/>
                    <a:pt x="481" y="196"/>
                    <a:pt x="481" y="196"/>
                  </a:cubicBezTo>
                  <a:cubicBezTo>
                    <a:pt x="480" y="196"/>
                    <a:pt x="480" y="195"/>
                    <a:pt x="480" y="195"/>
                  </a:cubicBezTo>
                  <a:cubicBezTo>
                    <a:pt x="480" y="195"/>
                    <a:pt x="479" y="194"/>
                    <a:pt x="479" y="194"/>
                  </a:cubicBezTo>
                  <a:cubicBezTo>
                    <a:pt x="479" y="194"/>
                    <a:pt x="479" y="193"/>
                    <a:pt x="479" y="193"/>
                  </a:cubicBezTo>
                  <a:cubicBezTo>
                    <a:pt x="478" y="193"/>
                    <a:pt x="478" y="193"/>
                    <a:pt x="478" y="193"/>
                  </a:cubicBezTo>
                  <a:cubicBezTo>
                    <a:pt x="478" y="193"/>
                    <a:pt x="478" y="192"/>
                    <a:pt x="478" y="192"/>
                  </a:cubicBezTo>
                  <a:cubicBezTo>
                    <a:pt x="477" y="192"/>
                    <a:pt x="477" y="191"/>
                    <a:pt x="477" y="191"/>
                  </a:cubicBezTo>
                  <a:cubicBezTo>
                    <a:pt x="476" y="190"/>
                    <a:pt x="475" y="190"/>
                    <a:pt x="475" y="189"/>
                  </a:cubicBezTo>
                  <a:cubicBezTo>
                    <a:pt x="473" y="187"/>
                    <a:pt x="471" y="184"/>
                    <a:pt x="469" y="182"/>
                  </a:cubicBezTo>
                  <a:cubicBezTo>
                    <a:pt x="469" y="182"/>
                    <a:pt x="468" y="181"/>
                    <a:pt x="467" y="180"/>
                  </a:cubicBezTo>
                  <a:cubicBezTo>
                    <a:pt x="467" y="179"/>
                    <a:pt x="466" y="178"/>
                    <a:pt x="465" y="178"/>
                  </a:cubicBezTo>
                  <a:cubicBezTo>
                    <a:pt x="464" y="177"/>
                    <a:pt x="463" y="176"/>
                    <a:pt x="463" y="175"/>
                  </a:cubicBezTo>
                  <a:cubicBezTo>
                    <a:pt x="442" y="151"/>
                    <a:pt x="420" y="128"/>
                    <a:pt x="396" y="107"/>
                  </a:cubicBezTo>
                  <a:cubicBezTo>
                    <a:pt x="395" y="107"/>
                    <a:pt x="394" y="106"/>
                    <a:pt x="394" y="105"/>
                  </a:cubicBezTo>
                  <a:cubicBezTo>
                    <a:pt x="393" y="105"/>
                    <a:pt x="392" y="104"/>
                    <a:pt x="391" y="103"/>
                  </a:cubicBezTo>
                  <a:cubicBezTo>
                    <a:pt x="391" y="103"/>
                    <a:pt x="391" y="103"/>
                    <a:pt x="391" y="103"/>
                  </a:cubicBezTo>
                  <a:cubicBezTo>
                    <a:pt x="390" y="103"/>
                    <a:pt x="390" y="102"/>
                    <a:pt x="390" y="102"/>
                  </a:cubicBezTo>
                  <a:cubicBezTo>
                    <a:pt x="390" y="102"/>
                    <a:pt x="390" y="102"/>
                    <a:pt x="389" y="102"/>
                  </a:cubicBezTo>
                  <a:cubicBezTo>
                    <a:pt x="389" y="102"/>
                    <a:pt x="389" y="101"/>
                    <a:pt x="389" y="101"/>
                  </a:cubicBezTo>
                  <a:cubicBezTo>
                    <a:pt x="389" y="101"/>
                    <a:pt x="388" y="101"/>
                    <a:pt x="388" y="101"/>
                  </a:cubicBezTo>
                  <a:cubicBezTo>
                    <a:pt x="388" y="101"/>
                    <a:pt x="388" y="101"/>
                    <a:pt x="388" y="100"/>
                  </a:cubicBezTo>
                  <a:cubicBezTo>
                    <a:pt x="388" y="100"/>
                    <a:pt x="387" y="100"/>
                    <a:pt x="387" y="100"/>
                  </a:cubicBezTo>
                  <a:cubicBezTo>
                    <a:pt x="387" y="99"/>
                    <a:pt x="386" y="99"/>
                    <a:pt x="386" y="99"/>
                  </a:cubicBezTo>
                  <a:cubicBezTo>
                    <a:pt x="385" y="98"/>
                    <a:pt x="385" y="98"/>
                    <a:pt x="384" y="97"/>
                  </a:cubicBezTo>
                  <a:cubicBezTo>
                    <a:pt x="384" y="97"/>
                    <a:pt x="383" y="96"/>
                    <a:pt x="383" y="96"/>
                  </a:cubicBezTo>
                  <a:cubicBezTo>
                    <a:pt x="382" y="96"/>
                    <a:pt x="382" y="95"/>
                    <a:pt x="382" y="95"/>
                  </a:cubicBezTo>
                  <a:cubicBezTo>
                    <a:pt x="382" y="95"/>
                    <a:pt x="382" y="95"/>
                    <a:pt x="381" y="95"/>
                  </a:cubicBezTo>
                  <a:cubicBezTo>
                    <a:pt x="381" y="95"/>
                    <a:pt x="381" y="94"/>
                    <a:pt x="380" y="94"/>
                  </a:cubicBezTo>
                  <a:cubicBezTo>
                    <a:pt x="379" y="93"/>
                    <a:pt x="379" y="93"/>
                    <a:pt x="378" y="92"/>
                  </a:cubicBezTo>
                  <a:cubicBezTo>
                    <a:pt x="378" y="92"/>
                    <a:pt x="377" y="92"/>
                    <a:pt x="377" y="92"/>
                  </a:cubicBezTo>
                  <a:cubicBezTo>
                    <a:pt x="377" y="92"/>
                    <a:pt x="377" y="91"/>
                    <a:pt x="377" y="91"/>
                  </a:cubicBezTo>
                  <a:cubicBezTo>
                    <a:pt x="377" y="91"/>
                    <a:pt x="376" y="91"/>
                    <a:pt x="376" y="91"/>
                  </a:cubicBezTo>
                  <a:cubicBezTo>
                    <a:pt x="376" y="91"/>
                    <a:pt x="376" y="90"/>
                    <a:pt x="376" y="90"/>
                  </a:cubicBezTo>
                  <a:cubicBezTo>
                    <a:pt x="376" y="90"/>
                    <a:pt x="375" y="90"/>
                    <a:pt x="375" y="90"/>
                  </a:cubicBezTo>
                  <a:cubicBezTo>
                    <a:pt x="375" y="90"/>
                    <a:pt x="375" y="90"/>
                    <a:pt x="374" y="89"/>
                  </a:cubicBezTo>
                  <a:cubicBezTo>
                    <a:pt x="367" y="84"/>
                    <a:pt x="360" y="78"/>
                    <a:pt x="353" y="74"/>
                  </a:cubicBezTo>
                  <a:cubicBezTo>
                    <a:pt x="352" y="73"/>
                    <a:pt x="351" y="72"/>
                    <a:pt x="350" y="72"/>
                  </a:cubicBezTo>
                  <a:cubicBezTo>
                    <a:pt x="349" y="71"/>
                    <a:pt x="347" y="70"/>
                    <a:pt x="346" y="69"/>
                  </a:cubicBezTo>
                  <a:cubicBezTo>
                    <a:pt x="344" y="67"/>
                    <a:pt x="342" y="66"/>
                    <a:pt x="340" y="65"/>
                  </a:cubicBezTo>
                  <a:cubicBezTo>
                    <a:pt x="339" y="64"/>
                    <a:pt x="337" y="63"/>
                    <a:pt x="335" y="62"/>
                  </a:cubicBezTo>
                  <a:cubicBezTo>
                    <a:pt x="329" y="58"/>
                    <a:pt x="324" y="55"/>
                    <a:pt x="318" y="52"/>
                  </a:cubicBezTo>
                  <a:cubicBezTo>
                    <a:pt x="314" y="49"/>
                    <a:pt x="310" y="47"/>
                    <a:pt x="306" y="45"/>
                  </a:cubicBezTo>
                  <a:cubicBezTo>
                    <a:pt x="301" y="42"/>
                    <a:pt x="295" y="39"/>
                    <a:pt x="288" y="37"/>
                  </a:cubicBezTo>
                  <a:cubicBezTo>
                    <a:pt x="287" y="36"/>
                    <a:pt x="286" y="36"/>
                    <a:pt x="285" y="35"/>
                  </a:cubicBezTo>
                  <a:cubicBezTo>
                    <a:pt x="285" y="35"/>
                    <a:pt x="285" y="35"/>
                    <a:pt x="285" y="35"/>
                  </a:cubicBezTo>
                  <a:cubicBezTo>
                    <a:pt x="284" y="35"/>
                    <a:pt x="284" y="35"/>
                    <a:pt x="284" y="35"/>
                  </a:cubicBezTo>
                  <a:cubicBezTo>
                    <a:pt x="284" y="35"/>
                    <a:pt x="284" y="35"/>
                    <a:pt x="283" y="35"/>
                  </a:cubicBezTo>
                  <a:cubicBezTo>
                    <a:pt x="283" y="35"/>
                    <a:pt x="283" y="34"/>
                    <a:pt x="283" y="34"/>
                  </a:cubicBezTo>
                  <a:cubicBezTo>
                    <a:pt x="283" y="34"/>
                    <a:pt x="283" y="34"/>
                    <a:pt x="283" y="34"/>
                  </a:cubicBezTo>
                  <a:cubicBezTo>
                    <a:pt x="282" y="34"/>
                    <a:pt x="282" y="34"/>
                    <a:pt x="282" y="34"/>
                  </a:cubicBezTo>
                  <a:cubicBezTo>
                    <a:pt x="276" y="32"/>
                    <a:pt x="269" y="29"/>
                    <a:pt x="263" y="27"/>
                  </a:cubicBezTo>
                  <a:cubicBezTo>
                    <a:pt x="260" y="26"/>
                    <a:pt x="257" y="25"/>
                    <a:pt x="255" y="25"/>
                  </a:cubicBezTo>
                  <a:cubicBezTo>
                    <a:pt x="255" y="24"/>
                    <a:pt x="254" y="24"/>
                    <a:pt x="254" y="24"/>
                  </a:cubicBezTo>
                  <a:cubicBezTo>
                    <a:pt x="254" y="24"/>
                    <a:pt x="253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1" y="23"/>
                    <a:pt x="251" y="23"/>
                    <a:pt x="251" y="23"/>
                  </a:cubicBezTo>
                  <a:cubicBezTo>
                    <a:pt x="232" y="18"/>
                    <a:pt x="211" y="15"/>
                    <a:pt x="188" y="15"/>
                  </a:cubicBezTo>
                  <a:cubicBezTo>
                    <a:pt x="183" y="16"/>
                    <a:pt x="178" y="16"/>
                    <a:pt x="173" y="17"/>
                  </a:cubicBezTo>
                  <a:cubicBezTo>
                    <a:pt x="168" y="17"/>
                    <a:pt x="163" y="18"/>
                    <a:pt x="159" y="19"/>
                  </a:cubicBezTo>
                  <a:cubicBezTo>
                    <a:pt x="158" y="19"/>
                    <a:pt x="157" y="19"/>
                    <a:pt x="156" y="19"/>
                  </a:cubicBezTo>
                  <a:cubicBezTo>
                    <a:pt x="156" y="19"/>
                    <a:pt x="155" y="20"/>
                    <a:pt x="154" y="20"/>
                  </a:cubicBezTo>
                  <a:cubicBezTo>
                    <a:pt x="147" y="22"/>
                    <a:pt x="141" y="24"/>
                    <a:pt x="135" y="26"/>
                  </a:cubicBezTo>
                  <a:cubicBezTo>
                    <a:pt x="134" y="26"/>
                    <a:pt x="133" y="27"/>
                    <a:pt x="133" y="27"/>
                  </a:cubicBezTo>
                  <a:cubicBezTo>
                    <a:pt x="118" y="33"/>
                    <a:pt x="107" y="40"/>
                    <a:pt x="96" y="49"/>
                  </a:cubicBezTo>
                  <a:cubicBezTo>
                    <a:pt x="92" y="52"/>
                    <a:pt x="88" y="56"/>
                    <a:pt x="84" y="60"/>
                  </a:cubicBezTo>
                  <a:cubicBezTo>
                    <a:pt x="68" y="76"/>
                    <a:pt x="54" y="96"/>
                    <a:pt x="44" y="118"/>
                  </a:cubicBezTo>
                  <a:cubicBezTo>
                    <a:pt x="43" y="121"/>
                    <a:pt x="41" y="124"/>
                    <a:pt x="40" y="127"/>
                  </a:cubicBezTo>
                  <a:cubicBezTo>
                    <a:pt x="37" y="134"/>
                    <a:pt x="34" y="142"/>
                    <a:pt x="32" y="150"/>
                  </a:cubicBezTo>
                  <a:cubicBezTo>
                    <a:pt x="31" y="152"/>
                    <a:pt x="30" y="155"/>
                    <a:pt x="29" y="158"/>
                  </a:cubicBezTo>
                  <a:cubicBezTo>
                    <a:pt x="29" y="158"/>
                    <a:pt x="29" y="158"/>
                    <a:pt x="29" y="158"/>
                  </a:cubicBezTo>
                  <a:cubicBezTo>
                    <a:pt x="29" y="159"/>
                    <a:pt x="29" y="160"/>
                    <a:pt x="29" y="160"/>
                  </a:cubicBezTo>
                  <a:cubicBezTo>
                    <a:pt x="27" y="165"/>
                    <a:pt x="26" y="171"/>
                    <a:pt x="25" y="176"/>
                  </a:cubicBezTo>
                  <a:cubicBezTo>
                    <a:pt x="19" y="199"/>
                    <a:pt x="16" y="226"/>
                    <a:pt x="16" y="255"/>
                  </a:cubicBezTo>
                  <a:cubicBezTo>
                    <a:pt x="16" y="291"/>
                    <a:pt x="21" y="323"/>
                    <a:pt x="29" y="351"/>
                  </a:cubicBezTo>
                  <a:cubicBezTo>
                    <a:pt x="32" y="362"/>
                    <a:pt x="36" y="373"/>
                    <a:pt x="41" y="383"/>
                  </a:cubicBezTo>
                  <a:cubicBezTo>
                    <a:pt x="44" y="390"/>
                    <a:pt x="47" y="396"/>
                    <a:pt x="50" y="402"/>
                  </a:cubicBezTo>
                  <a:cubicBezTo>
                    <a:pt x="50" y="403"/>
                    <a:pt x="50" y="404"/>
                    <a:pt x="51" y="405"/>
                  </a:cubicBezTo>
                  <a:cubicBezTo>
                    <a:pt x="51" y="405"/>
                    <a:pt x="51" y="405"/>
                    <a:pt x="52" y="406"/>
                  </a:cubicBezTo>
                  <a:cubicBezTo>
                    <a:pt x="52" y="406"/>
                    <a:pt x="52" y="407"/>
                    <a:pt x="52" y="407"/>
                  </a:cubicBezTo>
                  <a:cubicBezTo>
                    <a:pt x="52" y="408"/>
                    <a:pt x="53" y="408"/>
                    <a:pt x="53" y="408"/>
                  </a:cubicBezTo>
                  <a:cubicBezTo>
                    <a:pt x="53" y="408"/>
                    <a:pt x="53" y="408"/>
                    <a:pt x="53" y="408"/>
                  </a:cubicBezTo>
                  <a:cubicBezTo>
                    <a:pt x="54" y="410"/>
                    <a:pt x="55" y="412"/>
                    <a:pt x="56" y="413"/>
                  </a:cubicBezTo>
                  <a:cubicBezTo>
                    <a:pt x="56" y="413"/>
                    <a:pt x="56" y="414"/>
                    <a:pt x="56" y="414"/>
                  </a:cubicBezTo>
                  <a:cubicBezTo>
                    <a:pt x="56" y="414"/>
                    <a:pt x="56" y="414"/>
                    <a:pt x="57" y="414"/>
                  </a:cubicBezTo>
                  <a:cubicBezTo>
                    <a:pt x="57" y="415"/>
                    <a:pt x="57" y="415"/>
                    <a:pt x="57" y="415"/>
                  </a:cubicBezTo>
                  <a:cubicBezTo>
                    <a:pt x="57" y="415"/>
                    <a:pt x="57" y="415"/>
                    <a:pt x="57" y="416"/>
                  </a:cubicBezTo>
                  <a:cubicBezTo>
                    <a:pt x="58" y="416"/>
                    <a:pt x="58" y="416"/>
                    <a:pt x="58" y="416"/>
                  </a:cubicBezTo>
                  <a:cubicBezTo>
                    <a:pt x="58" y="417"/>
                    <a:pt x="58" y="417"/>
                    <a:pt x="58" y="417"/>
                  </a:cubicBezTo>
                  <a:cubicBezTo>
                    <a:pt x="60" y="419"/>
                    <a:pt x="61" y="421"/>
                    <a:pt x="62" y="423"/>
                  </a:cubicBezTo>
                  <a:cubicBezTo>
                    <a:pt x="63" y="424"/>
                    <a:pt x="63" y="425"/>
                    <a:pt x="64" y="426"/>
                  </a:cubicBezTo>
                  <a:cubicBezTo>
                    <a:pt x="64" y="426"/>
                    <a:pt x="65" y="426"/>
                    <a:pt x="65" y="427"/>
                  </a:cubicBezTo>
                  <a:cubicBezTo>
                    <a:pt x="65" y="427"/>
                    <a:pt x="65" y="427"/>
                    <a:pt x="65" y="427"/>
                  </a:cubicBezTo>
                  <a:cubicBezTo>
                    <a:pt x="66" y="429"/>
                    <a:pt x="68" y="431"/>
                    <a:pt x="69" y="432"/>
                  </a:cubicBezTo>
                  <a:cubicBezTo>
                    <a:pt x="71" y="435"/>
                    <a:pt x="73" y="437"/>
                    <a:pt x="75" y="440"/>
                  </a:cubicBezTo>
                  <a:cubicBezTo>
                    <a:pt x="75" y="440"/>
                    <a:pt x="76" y="441"/>
                    <a:pt x="76" y="441"/>
                  </a:cubicBezTo>
                  <a:cubicBezTo>
                    <a:pt x="76" y="441"/>
                    <a:pt x="76" y="441"/>
                    <a:pt x="76" y="441"/>
                  </a:cubicBezTo>
                  <a:cubicBezTo>
                    <a:pt x="77" y="442"/>
                    <a:pt x="78" y="443"/>
                    <a:pt x="79" y="444"/>
                  </a:cubicBezTo>
                  <a:cubicBezTo>
                    <a:pt x="79" y="444"/>
                    <a:pt x="79" y="444"/>
                    <a:pt x="79" y="445"/>
                  </a:cubicBezTo>
                  <a:cubicBezTo>
                    <a:pt x="79" y="445"/>
                    <a:pt x="80" y="445"/>
                    <a:pt x="80" y="446"/>
                  </a:cubicBezTo>
                  <a:cubicBezTo>
                    <a:pt x="85" y="451"/>
                    <a:pt x="90" y="456"/>
                    <a:pt x="96" y="460"/>
                  </a:cubicBezTo>
                  <a:cubicBezTo>
                    <a:pt x="111" y="473"/>
                    <a:pt x="129" y="483"/>
                    <a:pt x="150" y="488"/>
                  </a:cubicBezTo>
                  <a:cubicBezTo>
                    <a:pt x="151" y="489"/>
                    <a:pt x="153" y="489"/>
                    <a:pt x="154" y="489"/>
                  </a:cubicBezTo>
                  <a:cubicBezTo>
                    <a:pt x="156" y="490"/>
                    <a:pt x="157" y="490"/>
                    <a:pt x="159" y="490"/>
                  </a:cubicBezTo>
                  <a:cubicBezTo>
                    <a:pt x="161" y="491"/>
                    <a:pt x="164" y="491"/>
                    <a:pt x="166" y="492"/>
                  </a:cubicBezTo>
                  <a:cubicBezTo>
                    <a:pt x="168" y="492"/>
                    <a:pt x="171" y="492"/>
                    <a:pt x="173" y="493"/>
                  </a:cubicBezTo>
                  <a:cubicBezTo>
                    <a:pt x="194" y="495"/>
                    <a:pt x="215" y="493"/>
                    <a:pt x="234" y="490"/>
                  </a:cubicBezTo>
                  <a:cubicBezTo>
                    <a:pt x="261" y="484"/>
                    <a:pt x="285" y="475"/>
                    <a:pt x="306" y="464"/>
                  </a:cubicBezTo>
                  <a:cubicBezTo>
                    <a:pt x="309" y="463"/>
                    <a:pt x="311" y="461"/>
                    <a:pt x="314" y="460"/>
                  </a:cubicBezTo>
                  <a:cubicBezTo>
                    <a:pt x="314" y="460"/>
                    <a:pt x="315" y="459"/>
                    <a:pt x="315" y="459"/>
                  </a:cubicBezTo>
                  <a:cubicBezTo>
                    <a:pt x="316" y="459"/>
                    <a:pt x="317" y="458"/>
                    <a:pt x="317" y="458"/>
                  </a:cubicBezTo>
                  <a:cubicBezTo>
                    <a:pt x="319" y="457"/>
                    <a:pt x="321" y="456"/>
                    <a:pt x="322" y="455"/>
                  </a:cubicBezTo>
                  <a:cubicBezTo>
                    <a:pt x="322" y="455"/>
                    <a:pt x="322" y="455"/>
                    <a:pt x="322" y="455"/>
                  </a:cubicBezTo>
                  <a:cubicBezTo>
                    <a:pt x="323" y="455"/>
                    <a:pt x="324" y="455"/>
                    <a:pt x="324" y="454"/>
                  </a:cubicBezTo>
                  <a:cubicBezTo>
                    <a:pt x="324" y="454"/>
                    <a:pt x="324" y="454"/>
                    <a:pt x="325" y="454"/>
                  </a:cubicBezTo>
                  <a:cubicBezTo>
                    <a:pt x="325" y="454"/>
                    <a:pt x="325" y="454"/>
                    <a:pt x="325" y="453"/>
                  </a:cubicBezTo>
                  <a:cubicBezTo>
                    <a:pt x="326" y="453"/>
                    <a:pt x="326" y="453"/>
                    <a:pt x="326" y="453"/>
                  </a:cubicBezTo>
                  <a:cubicBezTo>
                    <a:pt x="327" y="453"/>
                    <a:pt x="327" y="452"/>
                    <a:pt x="328" y="452"/>
                  </a:cubicBezTo>
                  <a:cubicBezTo>
                    <a:pt x="328" y="452"/>
                    <a:pt x="329" y="452"/>
                    <a:pt x="329" y="451"/>
                  </a:cubicBezTo>
                  <a:cubicBezTo>
                    <a:pt x="330" y="451"/>
                    <a:pt x="330" y="451"/>
                    <a:pt x="331" y="450"/>
                  </a:cubicBezTo>
                  <a:cubicBezTo>
                    <a:pt x="332" y="450"/>
                    <a:pt x="333" y="449"/>
                    <a:pt x="334" y="448"/>
                  </a:cubicBezTo>
                  <a:cubicBezTo>
                    <a:pt x="339" y="445"/>
                    <a:pt x="344" y="442"/>
                    <a:pt x="348" y="439"/>
                  </a:cubicBezTo>
                  <a:cubicBezTo>
                    <a:pt x="349" y="439"/>
                    <a:pt x="350" y="437"/>
                    <a:pt x="351" y="437"/>
                  </a:cubicBezTo>
                  <a:cubicBezTo>
                    <a:pt x="352" y="437"/>
                    <a:pt x="352" y="437"/>
                    <a:pt x="352" y="437"/>
                  </a:cubicBezTo>
                  <a:cubicBezTo>
                    <a:pt x="352" y="436"/>
                    <a:pt x="352" y="436"/>
                    <a:pt x="353" y="436"/>
                  </a:cubicBezTo>
                  <a:cubicBezTo>
                    <a:pt x="354" y="435"/>
                    <a:pt x="356" y="434"/>
                    <a:pt x="358" y="433"/>
                  </a:cubicBezTo>
                  <a:cubicBezTo>
                    <a:pt x="358" y="432"/>
                    <a:pt x="359" y="431"/>
                    <a:pt x="360" y="431"/>
                  </a:cubicBezTo>
                  <a:cubicBezTo>
                    <a:pt x="360" y="431"/>
                    <a:pt x="360" y="431"/>
                    <a:pt x="360" y="430"/>
                  </a:cubicBezTo>
                  <a:cubicBezTo>
                    <a:pt x="360" y="430"/>
                    <a:pt x="361" y="430"/>
                    <a:pt x="361" y="430"/>
                  </a:cubicBezTo>
                  <a:cubicBezTo>
                    <a:pt x="361" y="430"/>
                    <a:pt x="361" y="430"/>
                    <a:pt x="361" y="430"/>
                  </a:cubicBezTo>
                  <a:cubicBezTo>
                    <a:pt x="362" y="429"/>
                    <a:pt x="362" y="429"/>
                    <a:pt x="362" y="429"/>
                  </a:cubicBezTo>
                  <a:cubicBezTo>
                    <a:pt x="367" y="425"/>
                    <a:pt x="373" y="421"/>
                    <a:pt x="378" y="417"/>
                  </a:cubicBezTo>
                  <a:cubicBezTo>
                    <a:pt x="378" y="417"/>
                    <a:pt x="379" y="417"/>
                    <a:pt x="379" y="416"/>
                  </a:cubicBezTo>
                  <a:cubicBezTo>
                    <a:pt x="379" y="416"/>
                    <a:pt x="379" y="416"/>
                    <a:pt x="379" y="416"/>
                  </a:cubicBezTo>
                  <a:cubicBezTo>
                    <a:pt x="379" y="416"/>
                    <a:pt x="380" y="416"/>
                    <a:pt x="380" y="416"/>
                  </a:cubicBezTo>
                  <a:cubicBezTo>
                    <a:pt x="380" y="416"/>
                    <a:pt x="380" y="415"/>
                    <a:pt x="380" y="415"/>
                  </a:cubicBezTo>
                  <a:cubicBezTo>
                    <a:pt x="381" y="415"/>
                    <a:pt x="381" y="415"/>
                    <a:pt x="382" y="414"/>
                  </a:cubicBezTo>
                  <a:cubicBezTo>
                    <a:pt x="382" y="414"/>
                    <a:pt x="382" y="414"/>
                    <a:pt x="382" y="414"/>
                  </a:cubicBezTo>
                  <a:cubicBezTo>
                    <a:pt x="383" y="413"/>
                    <a:pt x="383" y="413"/>
                    <a:pt x="384" y="412"/>
                  </a:cubicBezTo>
                  <a:cubicBezTo>
                    <a:pt x="384" y="412"/>
                    <a:pt x="384" y="412"/>
                    <a:pt x="385" y="412"/>
                  </a:cubicBezTo>
                  <a:cubicBezTo>
                    <a:pt x="385" y="411"/>
                    <a:pt x="385" y="411"/>
                    <a:pt x="385" y="411"/>
                  </a:cubicBezTo>
                  <a:cubicBezTo>
                    <a:pt x="386" y="410"/>
                    <a:pt x="387" y="409"/>
                    <a:pt x="388" y="409"/>
                  </a:cubicBezTo>
                  <a:cubicBezTo>
                    <a:pt x="392" y="405"/>
                    <a:pt x="396" y="402"/>
                    <a:pt x="400" y="398"/>
                  </a:cubicBezTo>
                  <a:cubicBezTo>
                    <a:pt x="401" y="398"/>
                    <a:pt x="402" y="397"/>
                    <a:pt x="403" y="396"/>
                  </a:cubicBezTo>
                  <a:cubicBezTo>
                    <a:pt x="419" y="382"/>
                    <a:pt x="433" y="367"/>
                    <a:pt x="447" y="352"/>
                  </a:cubicBezTo>
                  <a:cubicBezTo>
                    <a:pt x="458" y="341"/>
                    <a:pt x="468" y="329"/>
                    <a:pt x="478" y="317"/>
                  </a:cubicBezTo>
                  <a:cubicBezTo>
                    <a:pt x="478" y="317"/>
                    <a:pt x="478" y="317"/>
                    <a:pt x="478" y="316"/>
                  </a:cubicBezTo>
                  <a:cubicBezTo>
                    <a:pt x="479" y="316"/>
                    <a:pt x="479" y="316"/>
                    <a:pt x="479" y="315"/>
                  </a:cubicBezTo>
                  <a:cubicBezTo>
                    <a:pt x="479" y="315"/>
                    <a:pt x="480" y="315"/>
                    <a:pt x="480" y="314"/>
                  </a:cubicBezTo>
                  <a:cubicBezTo>
                    <a:pt x="480" y="314"/>
                    <a:pt x="480" y="314"/>
                    <a:pt x="480" y="314"/>
                  </a:cubicBezTo>
                  <a:cubicBezTo>
                    <a:pt x="481" y="313"/>
                    <a:pt x="481" y="313"/>
                    <a:pt x="481" y="313"/>
                  </a:cubicBezTo>
                  <a:cubicBezTo>
                    <a:pt x="482" y="312"/>
                    <a:pt x="482" y="311"/>
                    <a:pt x="483" y="311"/>
                  </a:cubicBezTo>
                  <a:cubicBezTo>
                    <a:pt x="483" y="310"/>
                    <a:pt x="483" y="310"/>
                    <a:pt x="484" y="310"/>
                  </a:cubicBezTo>
                  <a:cubicBezTo>
                    <a:pt x="484" y="310"/>
                    <a:pt x="484" y="309"/>
                    <a:pt x="484" y="309"/>
                  </a:cubicBezTo>
                  <a:cubicBezTo>
                    <a:pt x="484" y="309"/>
                    <a:pt x="485" y="308"/>
                    <a:pt x="485" y="308"/>
                  </a:cubicBezTo>
                  <a:cubicBezTo>
                    <a:pt x="485" y="308"/>
                    <a:pt x="485" y="307"/>
                    <a:pt x="486" y="307"/>
                  </a:cubicBezTo>
                  <a:cubicBezTo>
                    <a:pt x="486" y="306"/>
                    <a:pt x="488" y="305"/>
                    <a:pt x="488" y="304"/>
                  </a:cubicBezTo>
                  <a:cubicBezTo>
                    <a:pt x="488" y="304"/>
                    <a:pt x="489" y="303"/>
                    <a:pt x="489" y="303"/>
                  </a:cubicBezTo>
                  <a:cubicBezTo>
                    <a:pt x="489" y="303"/>
                    <a:pt x="490" y="302"/>
                    <a:pt x="490" y="302"/>
                  </a:cubicBezTo>
                  <a:cubicBezTo>
                    <a:pt x="490" y="302"/>
                    <a:pt x="490" y="302"/>
                    <a:pt x="490" y="302"/>
                  </a:cubicBezTo>
                  <a:cubicBezTo>
                    <a:pt x="490" y="301"/>
                    <a:pt x="491" y="301"/>
                    <a:pt x="491" y="300"/>
                  </a:cubicBezTo>
                  <a:cubicBezTo>
                    <a:pt x="491" y="300"/>
                    <a:pt x="491" y="300"/>
                    <a:pt x="491" y="300"/>
                  </a:cubicBezTo>
                  <a:cubicBezTo>
                    <a:pt x="492" y="300"/>
                    <a:pt x="492" y="300"/>
                    <a:pt x="492" y="299"/>
                  </a:cubicBezTo>
                  <a:cubicBezTo>
                    <a:pt x="492" y="299"/>
                    <a:pt x="492" y="299"/>
                    <a:pt x="493" y="298"/>
                  </a:cubicBezTo>
                  <a:cubicBezTo>
                    <a:pt x="493" y="298"/>
                    <a:pt x="493" y="298"/>
                    <a:pt x="493" y="298"/>
                  </a:cubicBezTo>
                  <a:cubicBezTo>
                    <a:pt x="493" y="298"/>
                    <a:pt x="494" y="297"/>
                    <a:pt x="494" y="297"/>
                  </a:cubicBezTo>
                  <a:cubicBezTo>
                    <a:pt x="494" y="297"/>
                    <a:pt x="494" y="297"/>
                    <a:pt x="494" y="296"/>
                  </a:cubicBezTo>
                  <a:cubicBezTo>
                    <a:pt x="494" y="296"/>
                    <a:pt x="495" y="296"/>
                    <a:pt x="495" y="295"/>
                  </a:cubicBezTo>
                  <a:cubicBezTo>
                    <a:pt x="495" y="295"/>
                    <a:pt x="495" y="295"/>
                    <a:pt x="495" y="295"/>
                  </a:cubicBezTo>
                  <a:cubicBezTo>
                    <a:pt x="496" y="294"/>
                    <a:pt x="496" y="294"/>
                    <a:pt x="496" y="294"/>
                  </a:cubicBezTo>
                  <a:cubicBezTo>
                    <a:pt x="496" y="294"/>
                    <a:pt x="496" y="294"/>
                    <a:pt x="497" y="293"/>
                  </a:cubicBezTo>
                  <a:cubicBezTo>
                    <a:pt x="502" y="286"/>
                    <a:pt x="507" y="279"/>
                    <a:pt x="512" y="272"/>
                  </a:cubicBezTo>
                  <a:cubicBezTo>
                    <a:pt x="513" y="271"/>
                    <a:pt x="514" y="270"/>
                    <a:pt x="515" y="269"/>
                  </a:cubicBezTo>
                  <a:cubicBezTo>
                    <a:pt x="517" y="266"/>
                    <a:pt x="519" y="263"/>
                    <a:pt x="521" y="261"/>
                  </a:cubicBezTo>
                  <a:cubicBezTo>
                    <a:pt x="521" y="260"/>
                    <a:pt x="521" y="260"/>
                    <a:pt x="521" y="260"/>
                  </a:cubicBezTo>
                  <a:cubicBezTo>
                    <a:pt x="521" y="260"/>
                    <a:pt x="522" y="260"/>
                    <a:pt x="522" y="259"/>
                  </a:cubicBezTo>
                  <a:cubicBezTo>
                    <a:pt x="522" y="259"/>
                    <a:pt x="523" y="258"/>
                    <a:pt x="524" y="257"/>
                  </a:cubicBezTo>
                  <a:cubicBezTo>
                    <a:pt x="524" y="257"/>
                    <a:pt x="524" y="256"/>
                    <a:pt x="524" y="256"/>
                  </a:cubicBezTo>
                  <a:cubicBezTo>
                    <a:pt x="524" y="256"/>
                    <a:pt x="525" y="255"/>
                    <a:pt x="525" y="255"/>
                  </a:cubicBezTo>
                  <a:cubicBezTo>
                    <a:pt x="519" y="246"/>
                    <a:pt x="513" y="237"/>
                    <a:pt x="506" y="229"/>
                  </a:cubicBezTo>
                  <a:moveTo>
                    <a:pt x="535" y="267"/>
                  </a:moveTo>
                  <a:cubicBezTo>
                    <a:pt x="534" y="267"/>
                    <a:pt x="534" y="268"/>
                    <a:pt x="534" y="268"/>
                  </a:cubicBezTo>
                  <a:cubicBezTo>
                    <a:pt x="534" y="268"/>
                    <a:pt x="534" y="268"/>
                    <a:pt x="533" y="269"/>
                  </a:cubicBezTo>
                  <a:cubicBezTo>
                    <a:pt x="533" y="269"/>
                    <a:pt x="533" y="269"/>
                    <a:pt x="533" y="270"/>
                  </a:cubicBezTo>
                  <a:cubicBezTo>
                    <a:pt x="533" y="270"/>
                    <a:pt x="532" y="270"/>
                    <a:pt x="532" y="270"/>
                  </a:cubicBezTo>
                  <a:cubicBezTo>
                    <a:pt x="531" y="272"/>
                    <a:pt x="530" y="274"/>
                    <a:pt x="529" y="275"/>
                  </a:cubicBezTo>
                  <a:cubicBezTo>
                    <a:pt x="528" y="276"/>
                    <a:pt x="527" y="277"/>
                    <a:pt x="527" y="278"/>
                  </a:cubicBezTo>
                  <a:cubicBezTo>
                    <a:pt x="527" y="278"/>
                    <a:pt x="526" y="278"/>
                    <a:pt x="526" y="278"/>
                  </a:cubicBezTo>
                  <a:cubicBezTo>
                    <a:pt x="526" y="278"/>
                    <a:pt x="526" y="279"/>
                    <a:pt x="526" y="279"/>
                  </a:cubicBezTo>
                  <a:cubicBezTo>
                    <a:pt x="526" y="279"/>
                    <a:pt x="526" y="279"/>
                    <a:pt x="526" y="279"/>
                  </a:cubicBezTo>
                  <a:cubicBezTo>
                    <a:pt x="526" y="279"/>
                    <a:pt x="526" y="279"/>
                    <a:pt x="526" y="280"/>
                  </a:cubicBezTo>
                  <a:cubicBezTo>
                    <a:pt x="525" y="281"/>
                    <a:pt x="523" y="282"/>
                    <a:pt x="522" y="284"/>
                  </a:cubicBezTo>
                  <a:cubicBezTo>
                    <a:pt x="522" y="285"/>
                    <a:pt x="521" y="285"/>
                    <a:pt x="521" y="286"/>
                  </a:cubicBezTo>
                  <a:cubicBezTo>
                    <a:pt x="520" y="287"/>
                    <a:pt x="520" y="287"/>
                    <a:pt x="520" y="287"/>
                  </a:cubicBezTo>
                  <a:cubicBezTo>
                    <a:pt x="519" y="288"/>
                    <a:pt x="518" y="289"/>
                    <a:pt x="518" y="290"/>
                  </a:cubicBezTo>
                  <a:cubicBezTo>
                    <a:pt x="516" y="292"/>
                    <a:pt x="514" y="295"/>
                    <a:pt x="513" y="297"/>
                  </a:cubicBezTo>
                  <a:cubicBezTo>
                    <a:pt x="512" y="297"/>
                    <a:pt x="512" y="298"/>
                    <a:pt x="511" y="298"/>
                  </a:cubicBezTo>
                  <a:cubicBezTo>
                    <a:pt x="510" y="300"/>
                    <a:pt x="509" y="301"/>
                    <a:pt x="508" y="303"/>
                  </a:cubicBezTo>
                  <a:cubicBezTo>
                    <a:pt x="508" y="303"/>
                    <a:pt x="508" y="303"/>
                    <a:pt x="508" y="303"/>
                  </a:cubicBezTo>
                  <a:cubicBezTo>
                    <a:pt x="508" y="304"/>
                    <a:pt x="507" y="304"/>
                    <a:pt x="507" y="304"/>
                  </a:cubicBezTo>
                  <a:cubicBezTo>
                    <a:pt x="507" y="304"/>
                    <a:pt x="506" y="306"/>
                    <a:pt x="505" y="307"/>
                  </a:cubicBezTo>
                  <a:cubicBezTo>
                    <a:pt x="505" y="307"/>
                    <a:pt x="504" y="308"/>
                    <a:pt x="504" y="308"/>
                  </a:cubicBezTo>
                  <a:cubicBezTo>
                    <a:pt x="503" y="309"/>
                    <a:pt x="502" y="310"/>
                    <a:pt x="501" y="311"/>
                  </a:cubicBezTo>
                  <a:cubicBezTo>
                    <a:pt x="500" y="313"/>
                    <a:pt x="499" y="314"/>
                    <a:pt x="498" y="315"/>
                  </a:cubicBezTo>
                  <a:cubicBezTo>
                    <a:pt x="498" y="316"/>
                    <a:pt x="498" y="316"/>
                    <a:pt x="498" y="316"/>
                  </a:cubicBezTo>
                  <a:cubicBezTo>
                    <a:pt x="498" y="316"/>
                    <a:pt x="498" y="316"/>
                    <a:pt x="498" y="316"/>
                  </a:cubicBezTo>
                  <a:cubicBezTo>
                    <a:pt x="497" y="316"/>
                    <a:pt x="497" y="316"/>
                    <a:pt x="497" y="317"/>
                  </a:cubicBezTo>
                  <a:cubicBezTo>
                    <a:pt x="497" y="317"/>
                    <a:pt x="497" y="317"/>
                    <a:pt x="496" y="318"/>
                  </a:cubicBezTo>
                  <a:cubicBezTo>
                    <a:pt x="496" y="318"/>
                    <a:pt x="495" y="319"/>
                    <a:pt x="495" y="319"/>
                  </a:cubicBezTo>
                  <a:cubicBezTo>
                    <a:pt x="495" y="320"/>
                    <a:pt x="494" y="320"/>
                    <a:pt x="494" y="321"/>
                  </a:cubicBezTo>
                  <a:cubicBezTo>
                    <a:pt x="493" y="322"/>
                    <a:pt x="492" y="323"/>
                    <a:pt x="491" y="324"/>
                  </a:cubicBezTo>
                  <a:cubicBezTo>
                    <a:pt x="491" y="325"/>
                    <a:pt x="490" y="325"/>
                    <a:pt x="489" y="326"/>
                  </a:cubicBezTo>
                  <a:cubicBezTo>
                    <a:pt x="489" y="326"/>
                    <a:pt x="489" y="327"/>
                    <a:pt x="489" y="327"/>
                  </a:cubicBezTo>
                  <a:cubicBezTo>
                    <a:pt x="488" y="327"/>
                    <a:pt x="488" y="328"/>
                    <a:pt x="488" y="328"/>
                  </a:cubicBezTo>
                  <a:cubicBezTo>
                    <a:pt x="488" y="328"/>
                    <a:pt x="488" y="328"/>
                    <a:pt x="487" y="329"/>
                  </a:cubicBezTo>
                  <a:cubicBezTo>
                    <a:pt x="487" y="330"/>
                    <a:pt x="486" y="330"/>
                    <a:pt x="485" y="331"/>
                  </a:cubicBezTo>
                  <a:cubicBezTo>
                    <a:pt x="485" y="332"/>
                    <a:pt x="485" y="332"/>
                    <a:pt x="484" y="332"/>
                  </a:cubicBezTo>
                  <a:cubicBezTo>
                    <a:pt x="483" y="333"/>
                    <a:pt x="483" y="334"/>
                    <a:pt x="482" y="335"/>
                  </a:cubicBezTo>
                  <a:cubicBezTo>
                    <a:pt x="481" y="336"/>
                    <a:pt x="481" y="336"/>
                    <a:pt x="481" y="337"/>
                  </a:cubicBezTo>
                  <a:cubicBezTo>
                    <a:pt x="480" y="337"/>
                    <a:pt x="479" y="338"/>
                    <a:pt x="479" y="339"/>
                  </a:cubicBezTo>
                  <a:cubicBezTo>
                    <a:pt x="478" y="339"/>
                    <a:pt x="478" y="340"/>
                    <a:pt x="478" y="340"/>
                  </a:cubicBezTo>
                  <a:cubicBezTo>
                    <a:pt x="477" y="340"/>
                    <a:pt x="477" y="340"/>
                    <a:pt x="477" y="341"/>
                  </a:cubicBezTo>
                  <a:cubicBezTo>
                    <a:pt x="477" y="341"/>
                    <a:pt x="477" y="341"/>
                    <a:pt x="477" y="341"/>
                  </a:cubicBezTo>
                  <a:cubicBezTo>
                    <a:pt x="476" y="342"/>
                    <a:pt x="475" y="343"/>
                    <a:pt x="474" y="344"/>
                  </a:cubicBezTo>
                  <a:cubicBezTo>
                    <a:pt x="474" y="345"/>
                    <a:pt x="474" y="345"/>
                    <a:pt x="473" y="345"/>
                  </a:cubicBezTo>
                  <a:cubicBezTo>
                    <a:pt x="473" y="346"/>
                    <a:pt x="472" y="346"/>
                    <a:pt x="472" y="347"/>
                  </a:cubicBezTo>
                  <a:cubicBezTo>
                    <a:pt x="472" y="347"/>
                    <a:pt x="471" y="348"/>
                    <a:pt x="471" y="348"/>
                  </a:cubicBezTo>
                  <a:cubicBezTo>
                    <a:pt x="470" y="349"/>
                    <a:pt x="470" y="349"/>
                    <a:pt x="469" y="350"/>
                  </a:cubicBezTo>
                  <a:cubicBezTo>
                    <a:pt x="469" y="350"/>
                    <a:pt x="468" y="351"/>
                    <a:pt x="468" y="351"/>
                  </a:cubicBezTo>
                  <a:cubicBezTo>
                    <a:pt x="467" y="352"/>
                    <a:pt x="467" y="352"/>
                    <a:pt x="466" y="353"/>
                  </a:cubicBezTo>
                  <a:cubicBezTo>
                    <a:pt x="466" y="353"/>
                    <a:pt x="466" y="354"/>
                    <a:pt x="465" y="354"/>
                  </a:cubicBezTo>
                  <a:cubicBezTo>
                    <a:pt x="465" y="355"/>
                    <a:pt x="464" y="356"/>
                    <a:pt x="463" y="357"/>
                  </a:cubicBezTo>
                  <a:cubicBezTo>
                    <a:pt x="463" y="357"/>
                    <a:pt x="463" y="357"/>
                    <a:pt x="462" y="357"/>
                  </a:cubicBezTo>
                  <a:cubicBezTo>
                    <a:pt x="462" y="357"/>
                    <a:pt x="462" y="358"/>
                    <a:pt x="462" y="358"/>
                  </a:cubicBezTo>
                  <a:cubicBezTo>
                    <a:pt x="462" y="358"/>
                    <a:pt x="461" y="359"/>
                    <a:pt x="461" y="359"/>
                  </a:cubicBezTo>
                  <a:cubicBezTo>
                    <a:pt x="461" y="359"/>
                    <a:pt x="461" y="359"/>
                    <a:pt x="461" y="360"/>
                  </a:cubicBezTo>
                  <a:cubicBezTo>
                    <a:pt x="460" y="361"/>
                    <a:pt x="459" y="361"/>
                    <a:pt x="458" y="362"/>
                  </a:cubicBezTo>
                  <a:cubicBezTo>
                    <a:pt x="456" y="364"/>
                    <a:pt x="454" y="366"/>
                    <a:pt x="452" y="368"/>
                  </a:cubicBezTo>
                  <a:cubicBezTo>
                    <a:pt x="448" y="372"/>
                    <a:pt x="445" y="376"/>
                    <a:pt x="441" y="380"/>
                  </a:cubicBezTo>
                  <a:cubicBezTo>
                    <a:pt x="437" y="384"/>
                    <a:pt x="433" y="388"/>
                    <a:pt x="429" y="391"/>
                  </a:cubicBezTo>
                  <a:cubicBezTo>
                    <a:pt x="428" y="392"/>
                    <a:pt x="427" y="393"/>
                    <a:pt x="426" y="394"/>
                  </a:cubicBezTo>
                  <a:cubicBezTo>
                    <a:pt x="425" y="395"/>
                    <a:pt x="424" y="396"/>
                    <a:pt x="423" y="397"/>
                  </a:cubicBezTo>
                  <a:cubicBezTo>
                    <a:pt x="422" y="398"/>
                    <a:pt x="421" y="400"/>
                    <a:pt x="419" y="401"/>
                  </a:cubicBezTo>
                  <a:cubicBezTo>
                    <a:pt x="418" y="402"/>
                    <a:pt x="418" y="403"/>
                    <a:pt x="417" y="403"/>
                  </a:cubicBezTo>
                  <a:cubicBezTo>
                    <a:pt x="414" y="406"/>
                    <a:pt x="410" y="409"/>
                    <a:pt x="407" y="412"/>
                  </a:cubicBezTo>
                  <a:cubicBezTo>
                    <a:pt x="406" y="413"/>
                    <a:pt x="406" y="413"/>
                    <a:pt x="405" y="413"/>
                  </a:cubicBezTo>
                  <a:cubicBezTo>
                    <a:pt x="405" y="414"/>
                    <a:pt x="405" y="414"/>
                    <a:pt x="405" y="414"/>
                  </a:cubicBezTo>
                  <a:cubicBezTo>
                    <a:pt x="405" y="414"/>
                    <a:pt x="404" y="414"/>
                    <a:pt x="404" y="414"/>
                  </a:cubicBezTo>
                  <a:cubicBezTo>
                    <a:pt x="404" y="414"/>
                    <a:pt x="404" y="415"/>
                    <a:pt x="404" y="415"/>
                  </a:cubicBezTo>
                  <a:cubicBezTo>
                    <a:pt x="402" y="416"/>
                    <a:pt x="400" y="418"/>
                    <a:pt x="398" y="419"/>
                  </a:cubicBezTo>
                  <a:cubicBezTo>
                    <a:pt x="398" y="420"/>
                    <a:pt x="398" y="420"/>
                    <a:pt x="398" y="420"/>
                  </a:cubicBezTo>
                  <a:cubicBezTo>
                    <a:pt x="398" y="420"/>
                    <a:pt x="398" y="420"/>
                    <a:pt x="398" y="420"/>
                  </a:cubicBezTo>
                  <a:cubicBezTo>
                    <a:pt x="397" y="420"/>
                    <a:pt x="397" y="421"/>
                    <a:pt x="397" y="421"/>
                  </a:cubicBezTo>
                  <a:cubicBezTo>
                    <a:pt x="397" y="421"/>
                    <a:pt x="396" y="421"/>
                    <a:pt x="396" y="421"/>
                  </a:cubicBezTo>
                  <a:cubicBezTo>
                    <a:pt x="396" y="422"/>
                    <a:pt x="395" y="422"/>
                    <a:pt x="395" y="423"/>
                  </a:cubicBezTo>
                  <a:cubicBezTo>
                    <a:pt x="394" y="423"/>
                    <a:pt x="394" y="423"/>
                    <a:pt x="394" y="423"/>
                  </a:cubicBezTo>
                  <a:cubicBezTo>
                    <a:pt x="390" y="426"/>
                    <a:pt x="386" y="429"/>
                    <a:pt x="382" y="432"/>
                  </a:cubicBezTo>
                  <a:cubicBezTo>
                    <a:pt x="382" y="432"/>
                    <a:pt x="382" y="433"/>
                    <a:pt x="382" y="433"/>
                  </a:cubicBezTo>
                  <a:cubicBezTo>
                    <a:pt x="382" y="433"/>
                    <a:pt x="381" y="433"/>
                    <a:pt x="381" y="434"/>
                  </a:cubicBezTo>
                  <a:cubicBezTo>
                    <a:pt x="381" y="434"/>
                    <a:pt x="381" y="434"/>
                    <a:pt x="381" y="434"/>
                  </a:cubicBezTo>
                  <a:cubicBezTo>
                    <a:pt x="380" y="434"/>
                    <a:pt x="380" y="434"/>
                    <a:pt x="380" y="434"/>
                  </a:cubicBezTo>
                  <a:cubicBezTo>
                    <a:pt x="380" y="434"/>
                    <a:pt x="379" y="435"/>
                    <a:pt x="379" y="435"/>
                  </a:cubicBezTo>
                  <a:cubicBezTo>
                    <a:pt x="373" y="440"/>
                    <a:pt x="366" y="444"/>
                    <a:pt x="360" y="449"/>
                  </a:cubicBezTo>
                  <a:cubicBezTo>
                    <a:pt x="358" y="450"/>
                    <a:pt x="356" y="451"/>
                    <a:pt x="354" y="453"/>
                  </a:cubicBezTo>
                  <a:cubicBezTo>
                    <a:pt x="354" y="453"/>
                    <a:pt x="354" y="453"/>
                    <a:pt x="354" y="453"/>
                  </a:cubicBezTo>
                  <a:cubicBezTo>
                    <a:pt x="351" y="455"/>
                    <a:pt x="348" y="457"/>
                    <a:pt x="345" y="459"/>
                  </a:cubicBezTo>
                  <a:cubicBezTo>
                    <a:pt x="344" y="459"/>
                    <a:pt x="344" y="460"/>
                    <a:pt x="343" y="460"/>
                  </a:cubicBezTo>
                  <a:cubicBezTo>
                    <a:pt x="343" y="460"/>
                    <a:pt x="342" y="461"/>
                    <a:pt x="341" y="461"/>
                  </a:cubicBezTo>
                  <a:cubicBezTo>
                    <a:pt x="341" y="461"/>
                    <a:pt x="340" y="462"/>
                    <a:pt x="340" y="462"/>
                  </a:cubicBezTo>
                  <a:cubicBezTo>
                    <a:pt x="335" y="465"/>
                    <a:pt x="330" y="468"/>
                    <a:pt x="325" y="471"/>
                  </a:cubicBezTo>
                  <a:cubicBezTo>
                    <a:pt x="319" y="474"/>
                    <a:pt x="313" y="477"/>
                    <a:pt x="306" y="481"/>
                  </a:cubicBezTo>
                  <a:cubicBezTo>
                    <a:pt x="304" y="482"/>
                    <a:pt x="302" y="483"/>
                    <a:pt x="299" y="484"/>
                  </a:cubicBezTo>
                  <a:cubicBezTo>
                    <a:pt x="299" y="484"/>
                    <a:pt x="298" y="484"/>
                    <a:pt x="298" y="484"/>
                  </a:cubicBezTo>
                  <a:cubicBezTo>
                    <a:pt x="298" y="484"/>
                    <a:pt x="297" y="485"/>
                    <a:pt x="296" y="485"/>
                  </a:cubicBezTo>
                  <a:cubicBezTo>
                    <a:pt x="296" y="485"/>
                    <a:pt x="296" y="485"/>
                    <a:pt x="295" y="485"/>
                  </a:cubicBezTo>
                  <a:cubicBezTo>
                    <a:pt x="295" y="486"/>
                    <a:pt x="294" y="486"/>
                    <a:pt x="293" y="486"/>
                  </a:cubicBezTo>
                  <a:cubicBezTo>
                    <a:pt x="293" y="486"/>
                    <a:pt x="293" y="487"/>
                    <a:pt x="292" y="487"/>
                  </a:cubicBezTo>
                  <a:cubicBezTo>
                    <a:pt x="292" y="487"/>
                    <a:pt x="292" y="487"/>
                    <a:pt x="291" y="487"/>
                  </a:cubicBezTo>
                  <a:cubicBezTo>
                    <a:pt x="291" y="487"/>
                    <a:pt x="291" y="488"/>
                    <a:pt x="290" y="488"/>
                  </a:cubicBezTo>
                  <a:cubicBezTo>
                    <a:pt x="289" y="488"/>
                    <a:pt x="288" y="488"/>
                    <a:pt x="287" y="489"/>
                  </a:cubicBezTo>
                  <a:cubicBezTo>
                    <a:pt x="287" y="489"/>
                    <a:pt x="287" y="489"/>
                    <a:pt x="286" y="489"/>
                  </a:cubicBezTo>
                  <a:cubicBezTo>
                    <a:pt x="285" y="490"/>
                    <a:pt x="283" y="490"/>
                    <a:pt x="282" y="491"/>
                  </a:cubicBezTo>
                  <a:cubicBezTo>
                    <a:pt x="280" y="492"/>
                    <a:pt x="278" y="492"/>
                    <a:pt x="276" y="493"/>
                  </a:cubicBezTo>
                  <a:cubicBezTo>
                    <a:pt x="272" y="495"/>
                    <a:pt x="267" y="496"/>
                    <a:pt x="263" y="498"/>
                  </a:cubicBezTo>
                  <a:cubicBezTo>
                    <a:pt x="262" y="498"/>
                    <a:pt x="261" y="498"/>
                    <a:pt x="261" y="498"/>
                  </a:cubicBezTo>
                  <a:cubicBezTo>
                    <a:pt x="260" y="498"/>
                    <a:pt x="260" y="499"/>
                    <a:pt x="260" y="499"/>
                  </a:cubicBezTo>
                  <a:cubicBezTo>
                    <a:pt x="259" y="499"/>
                    <a:pt x="259" y="499"/>
                    <a:pt x="258" y="499"/>
                  </a:cubicBezTo>
                  <a:cubicBezTo>
                    <a:pt x="257" y="499"/>
                    <a:pt x="256" y="500"/>
                    <a:pt x="254" y="500"/>
                  </a:cubicBezTo>
                  <a:cubicBezTo>
                    <a:pt x="252" y="501"/>
                    <a:pt x="250" y="501"/>
                    <a:pt x="247" y="502"/>
                  </a:cubicBezTo>
                  <a:cubicBezTo>
                    <a:pt x="246" y="502"/>
                    <a:pt x="245" y="503"/>
                    <a:pt x="244" y="503"/>
                  </a:cubicBezTo>
                  <a:cubicBezTo>
                    <a:pt x="243" y="503"/>
                    <a:pt x="243" y="503"/>
                    <a:pt x="243" y="503"/>
                  </a:cubicBezTo>
                  <a:cubicBezTo>
                    <a:pt x="236" y="504"/>
                    <a:pt x="230" y="506"/>
                    <a:pt x="223" y="507"/>
                  </a:cubicBezTo>
                  <a:cubicBezTo>
                    <a:pt x="223" y="507"/>
                    <a:pt x="222" y="507"/>
                    <a:pt x="222" y="507"/>
                  </a:cubicBezTo>
                  <a:cubicBezTo>
                    <a:pt x="219" y="507"/>
                    <a:pt x="216" y="507"/>
                    <a:pt x="213" y="508"/>
                  </a:cubicBezTo>
                  <a:cubicBezTo>
                    <a:pt x="210" y="508"/>
                    <a:pt x="206" y="508"/>
                    <a:pt x="202" y="509"/>
                  </a:cubicBezTo>
                  <a:cubicBezTo>
                    <a:pt x="195" y="509"/>
                    <a:pt x="187" y="509"/>
                    <a:pt x="180" y="508"/>
                  </a:cubicBezTo>
                  <a:cubicBezTo>
                    <a:pt x="179" y="508"/>
                    <a:pt x="178" y="508"/>
                    <a:pt x="177" y="508"/>
                  </a:cubicBezTo>
                  <a:cubicBezTo>
                    <a:pt x="165" y="507"/>
                    <a:pt x="154" y="505"/>
                    <a:pt x="143" y="502"/>
                  </a:cubicBezTo>
                  <a:cubicBezTo>
                    <a:pt x="141" y="501"/>
                    <a:pt x="139" y="500"/>
                    <a:pt x="137" y="500"/>
                  </a:cubicBezTo>
                  <a:cubicBezTo>
                    <a:pt x="135" y="499"/>
                    <a:pt x="134" y="499"/>
                    <a:pt x="133" y="498"/>
                  </a:cubicBezTo>
                  <a:cubicBezTo>
                    <a:pt x="131" y="498"/>
                    <a:pt x="129" y="497"/>
                    <a:pt x="127" y="496"/>
                  </a:cubicBezTo>
                  <a:cubicBezTo>
                    <a:pt x="127" y="496"/>
                    <a:pt x="126" y="496"/>
                    <a:pt x="125" y="495"/>
                  </a:cubicBezTo>
                  <a:cubicBezTo>
                    <a:pt x="125" y="495"/>
                    <a:pt x="125" y="495"/>
                    <a:pt x="124" y="495"/>
                  </a:cubicBezTo>
                  <a:cubicBezTo>
                    <a:pt x="124" y="495"/>
                    <a:pt x="123" y="494"/>
                    <a:pt x="122" y="494"/>
                  </a:cubicBezTo>
                  <a:cubicBezTo>
                    <a:pt x="122" y="494"/>
                    <a:pt x="122" y="494"/>
                    <a:pt x="121" y="494"/>
                  </a:cubicBezTo>
                  <a:cubicBezTo>
                    <a:pt x="119" y="492"/>
                    <a:pt x="115" y="491"/>
                    <a:pt x="113" y="489"/>
                  </a:cubicBezTo>
                  <a:cubicBezTo>
                    <a:pt x="102" y="484"/>
                    <a:pt x="91" y="476"/>
                    <a:pt x="82" y="468"/>
                  </a:cubicBezTo>
                  <a:cubicBezTo>
                    <a:pt x="78" y="465"/>
                    <a:pt x="74" y="461"/>
                    <a:pt x="70" y="457"/>
                  </a:cubicBezTo>
                  <a:cubicBezTo>
                    <a:pt x="69" y="456"/>
                    <a:pt x="68" y="455"/>
                    <a:pt x="67" y="453"/>
                  </a:cubicBezTo>
                  <a:cubicBezTo>
                    <a:pt x="66" y="453"/>
                    <a:pt x="66" y="452"/>
                    <a:pt x="66" y="452"/>
                  </a:cubicBezTo>
                  <a:cubicBezTo>
                    <a:pt x="65" y="451"/>
                    <a:pt x="65" y="451"/>
                    <a:pt x="64" y="450"/>
                  </a:cubicBezTo>
                  <a:cubicBezTo>
                    <a:pt x="64" y="450"/>
                    <a:pt x="63" y="449"/>
                    <a:pt x="63" y="449"/>
                  </a:cubicBezTo>
                  <a:cubicBezTo>
                    <a:pt x="62" y="448"/>
                    <a:pt x="62" y="447"/>
                    <a:pt x="61" y="446"/>
                  </a:cubicBezTo>
                  <a:cubicBezTo>
                    <a:pt x="61" y="446"/>
                    <a:pt x="60" y="446"/>
                    <a:pt x="60" y="446"/>
                  </a:cubicBezTo>
                  <a:cubicBezTo>
                    <a:pt x="60" y="445"/>
                    <a:pt x="59" y="444"/>
                    <a:pt x="58" y="443"/>
                  </a:cubicBezTo>
                  <a:cubicBezTo>
                    <a:pt x="56" y="441"/>
                    <a:pt x="54" y="438"/>
                    <a:pt x="52" y="435"/>
                  </a:cubicBezTo>
                  <a:cubicBezTo>
                    <a:pt x="52" y="435"/>
                    <a:pt x="52" y="434"/>
                    <a:pt x="52" y="434"/>
                  </a:cubicBezTo>
                  <a:cubicBezTo>
                    <a:pt x="52" y="434"/>
                    <a:pt x="51" y="434"/>
                    <a:pt x="51" y="434"/>
                  </a:cubicBezTo>
                  <a:cubicBezTo>
                    <a:pt x="51" y="434"/>
                    <a:pt x="51" y="433"/>
                    <a:pt x="51" y="433"/>
                  </a:cubicBezTo>
                  <a:cubicBezTo>
                    <a:pt x="51" y="433"/>
                    <a:pt x="51" y="433"/>
                    <a:pt x="51" y="433"/>
                  </a:cubicBezTo>
                  <a:cubicBezTo>
                    <a:pt x="50" y="433"/>
                    <a:pt x="51" y="433"/>
                    <a:pt x="50" y="432"/>
                  </a:cubicBezTo>
                  <a:cubicBezTo>
                    <a:pt x="50" y="432"/>
                    <a:pt x="50" y="432"/>
                    <a:pt x="50" y="432"/>
                  </a:cubicBezTo>
                  <a:cubicBezTo>
                    <a:pt x="50" y="432"/>
                    <a:pt x="49" y="431"/>
                    <a:pt x="49" y="430"/>
                  </a:cubicBezTo>
                  <a:cubicBezTo>
                    <a:pt x="48" y="430"/>
                    <a:pt x="48" y="429"/>
                    <a:pt x="48" y="428"/>
                  </a:cubicBezTo>
                  <a:cubicBezTo>
                    <a:pt x="47" y="428"/>
                    <a:pt x="47" y="427"/>
                    <a:pt x="46" y="426"/>
                  </a:cubicBezTo>
                  <a:cubicBezTo>
                    <a:pt x="46" y="426"/>
                    <a:pt x="46" y="426"/>
                    <a:pt x="46" y="425"/>
                  </a:cubicBezTo>
                  <a:cubicBezTo>
                    <a:pt x="46" y="425"/>
                    <a:pt x="45" y="425"/>
                    <a:pt x="45" y="425"/>
                  </a:cubicBezTo>
                  <a:cubicBezTo>
                    <a:pt x="45" y="424"/>
                    <a:pt x="45" y="424"/>
                    <a:pt x="45" y="424"/>
                  </a:cubicBezTo>
                  <a:cubicBezTo>
                    <a:pt x="44" y="423"/>
                    <a:pt x="44" y="423"/>
                    <a:pt x="44" y="423"/>
                  </a:cubicBezTo>
                  <a:cubicBezTo>
                    <a:pt x="44" y="422"/>
                    <a:pt x="44" y="422"/>
                    <a:pt x="43" y="421"/>
                  </a:cubicBezTo>
                  <a:cubicBezTo>
                    <a:pt x="43" y="420"/>
                    <a:pt x="42" y="419"/>
                    <a:pt x="41" y="418"/>
                  </a:cubicBezTo>
                  <a:cubicBezTo>
                    <a:pt x="35" y="408"/>
                    <a:pt x="30" y="398"/>
                    <a:pt x="26" y="387"/>
                  </a:cubicBezTo>
                  <a:cubicBezTo>
                    <a:pt x="21" y="377"/>
                    <a:pt x="18" y="366"/>
                    <a:pt x="14" y="355"/>
                  </a:cubicBezTo>
                  <a:cubicBezTo>
                    <a:pt x="14" y="354"/>
                    <a:pt x="14" y="354"/>
                    <a:pt x="14" y="353"/>
                  </a:cubicBezTo>
                  <a:cubicBezTo>
                    <a:pt x="14" y="353"/>
                    <a:pt x="14" y="352"/>
                    <a:pt x="14" y="352"/>
                  </a:cubicBezTo>
                  <a:cubicBezTo>
                    <a:pt x="13" y="348"/>
                    <a:pt x="11" y="343"/>
                    <a:pt x="10" y="338"/>
                  </a:cubicBezTo>
                  <a:cubicBezTo>
                    <a:pt x="10" y="337"/>
                    <a:pt x="10" y="337"/>
                    <a:pt x="10" y="337"/>
                  </a:cubicBezTo>
                  <a:cubicBezTo>
                    <a:pt x="10" y="336"/>
                    <a:pt x="9" y="335"/>
                    <a:pt x="9" y="334"/>
                  </a:cubicBezTo>
                  <a:cubicBezTo>
                    <a:pt x="9" y="333"/>
                    <a:pt x="9" y="331"/>
                    <a:pt x="8" y="330"/>
                  </a:cubicBezTo>
                  <a:cubicBezTo>
                    <a:pt x="7" y="325"/>
                    <a:pt x="6" y="320"/>
                    <a:pt x="6" y="315"/>
                  </a:cubicBezTo>
                  <a:cubicBezTo>
                    <a:pt x="3" y="302"/>
                    <a:pt x="2" y="288"/>
                    <a:pt x="1" y="274"/>
                  </a:cubicBezTo>
                  <a:cubicBezTo>
                    <a:pt x="0" y="247"/>
                    <a:pt x="2" y="221"/>
                    <a:pt x="5" y="197"/>
                  </a:cubicBezTo>
                  <a:cubicBezTo>
                    <a:pt x="5" y="195"/>
                    <a:pt x="6" y="193"/>
                    <a:pt x="6" y="190"/>
                  </a:cubicBezTo>
                  <a:cubicBezTo>
                    <a:pt x="7" y="187"/>
                    <a:pt x="8" y="183"/>
                    <a:pt x="8" y="179"/>
                  </a:cubicBezTo>
                  <a:cubicBezTo>
                    <a:pt x="9" y="178"/>
                    <a:pt x="9" y="177"/>
                    <a:pt x="9" y="176"/>
                  </a:cubicBezTo>
                  <a:cubicBezTo>
                    <a:pt x="9" y="175"/>
                    <a:pt x="10" y="174"/>
                    <a:pt x="10" y="173"/>
                  </a:cubicBezTo>
                  <a:cubicBezTo>
                    <a:pt x="10" y="173"/>
                    <a:pt x="10" y="172"/>
                    <a:pt x="10" y="172"/>
                  </a:cubicBezTo>
                  <a:cubicBezTo>
                    <a:pt x="11" y="166"/>
                    <a:pt x="13" y="159"/>
                    <a:pt x="15" y="153"/>
                  </a:cubicBezTo>
                  <a:cubicBezTo>
                    <a:pt x="15" y="152"/>
                    <a:pt x="16" y="151"/>
                    <a:pt x="16" y="149"/>
                  </a:cubicBezTo>
                  <a:cubicBezTo>
                    <a:pt x="16" y="149"/>
                    <a:pt x="16" y="148"/>
                    <a:pt x="16" y="148"/>
                  </a:cubicBezTo>
                  <a:cubicBezTo>
                    <a:pt x="17" y="146"/>
                    <a:pt x="18" y="144"/>
                    <a:pt x="18" y="142"/>
                  </a:cubicBezTo>
                  <a:cubicBezTo>
                    <a:pt x="19" y="140"/>
                    <a:pt x="20" y="138"/>
                    <a:pt x="21" y="135"/>
                  </a:cubicBezTo>
                  <a:cubicBezTo>
                    <a:pt x="21" y="133"/>
                    <a:pt x="22" y="131"/>
                    <a:pt x="23" y="128"/>
                  </a:cubicBezTo>
                  <a:cubicBezTo>
                    <a:pt x="23" y="128"/>
                    <a:pt x="24" y="128"/>
                    <a:pt x="24" y="127"/>
                  </a:cubicBezTo>
                  <a:cubicBezTo>
                    <a:pt x="24" y="127"/>
                    <a:pt x="24" y="126"/>
                    <a:pt x="24" y="125"/>
                  </a:cubicBezTo>
                  <a:cubicBezTo>
                    <a:pt x="25" y="125"/>
                    <a:pt x="25" y="124"/>
                    <a:pt x="25" y="124"/>
                  </a:cubicBezTo>
                  <a:cubicBezTo>
                    <a:pt x="25" y="123"/>
                    <a:pt x="26" y="121"/>
                    <a:pt x="27" y="120"/>
                  </a:cubicBezTo>
                  <a:cubicBezTo>
                    <a:pt x="27" y="119"/>
                    <a:pt x="27" y="119"/>
                    <a:pt x="27" y="118"/>
                  </a:cubicBezTo>
                  <a:cubicBezTo>
                    <a:pt x="28" y="118"/>
                    <a:pt x="28" y="117"/>
                    <a:pt x="28" y="117"/>
                  </a:cubicBezTo>
                  <a:cubicBezTo>
                    <a:pt x="28" y="116"/>
                    <a:pt x="29" y="116"/>
                    <a:pt x="29" y="115"/>
                  </a:cubicBezTo>
                  <a:cubicBezTo>
                    <a:pt x="29" y="115"/>
                    <a:pt x="29" y="114"/>
                    <a:pt x="29" y="114"/>
                  </a:cubicBezTo>
                  <a:cubicBezTo>
                    <a:pt x="30" y="113"/>
                    <a:pt x="31" y="111"/>
                    <a:pt x="32" y="109"/>
                  </a:cubicBezTo>
                  <a:cubicBezTo>
                    <a:pt x="32" y="108"/>
                    <a:pt x="33" y="107"/>
                    <a:pt x="33" y="105"/>
                  </a:cubicBezTo>
                  <a:cubicBezTo>
                    <a:pt x="34" y="104"/>
                    <a:pt x="35" y="102"/>
                    <a:pt x="36" y="101"/>
                  </a:cubicBezTo>
                  <a:cubicBezTo>
                    <a:pt x="36" y="100"/>
                    <a:pt x="36" y="100"/>
                    <a:pt x="36" y="100"/>
                  </a:cubicBezTo>
                  <a:cubicBezTo>
                    <a:pt x="36" y="100"/>
                    <a:pt x="37" y="99"/>
                    <a:pt x="37" y="98"/>
                  </a:cubicBezTo>
                  <a:cubicBezTo>
                    <a:pt x="37" y="98"/>
                    <a:pt x="38" y="97"/>
                    <a:pt x="38" y="96"/>
                  </a:cubicBezTo>
                  <a:cubicBezTo>
                    <a:pt x="39" y="96"/>
                    <a:pt x="39" y="95"/>
                    <a:pt x="40" y="94"/>
                  </a:cubicBezTo>
                  <a:cubicBezTo>
                    <a:pt x="42" y="91"/>
                    <a:pt x="44" y="87"/>
                    <a:pt x="46" y="83"/>
                  </a:cubicBezTo>
                  <a:cubicBezTo>
                    <a:pt x="46" y="83"/>
                    <a:pt x="46" y="83"/>
                    <a:pt x="47" y="82"/>
                  </a:cubicBezTo>
                  <a:cubicBezTo>
                    <a:pt x="47" y="82"/>
                    <a:pt x="47" y="82"/>
                    <a:pt x="47" y="82"/>
                  </a:cubicBezTo>
                  <a:cubicBezTo>
                    <a:pt x="47" y="81"/>
                    <a:pt x="47" y="81"/>
                    <a:pt x="48" y="81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9" y="78"/>
                    <a:pt x="51" y="76"/>
                    <a:pt x="53" y="73"/>
                  </a:cubicBezTo>
                  <a:cubicBezTo>
                    <a:pt x="55" y="71"/>
                    <a:pt x="57" y="68"/>
                    <a:pt x="59" y="65"/>
                  </a:cubicBezTo>
                  <a:cubicBezTo>
                    <a:pt x="60" y="65"/>
                    <a:pt x="60" y="64"/>
                    <a:pt x="60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2"/>
                    <a:pt x="62" y="62"/>
                  </a:cubicBezTo>
                  <a:cubicBezTo>
                    <a:pt x="62" y="62"/>
                    <a:pt x="62" y="62"/>
                    <a:pt x="62" y="61"/>
                  </a:cubicBezTo>
                  <a:cubicBezTo>
                    <a:pt x="63" y="61"/>
                    <a:pt x="63" y="61"/>
                    <a:pt x="63" y="60"/>
                  </a:cubicBezTo>
                  <a:cubicBezTo>
                    <a:pt x="63" y="60"/>
                    <a:pt x="64" y="60"/>
                    <a:pt x="64" y="60"/>
                  </a:cubicBezTo>
                  <a:cubicBezTo>
                    <a:pt x="64" y="60"/>
                    <a:pt x="64" y="59"/>
                    <a:pt x="64" y="59"/>
                  </a:cubicBezTo>
                  <a:cubicBezTo>
                    <a:pt x="64" y="59"/>
                    <a:pt x="65" y="59"/>
                    <a:pt x="65" y="59"/>
                  </a:cubicBezTo>
                  <a:cubicBezTo>
                    <a:pt x="65" y="58"/>
                    <a:pt x="65" y="58"/>
                    <a:pt x="66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57"/>
                    <a:pt x="67" y="56"/>
                    <a:pt x="67" y="56"/>
                  </a:cubicBezTo>
                  <a:cubicBezTo>
                    <a:pt x="67" y="56"/>
                    <a:pt x="68" y="55"/>
                    <a:pt x="68" y="55"/>
                  </a:cubicBezTo>
                  <a:cubicBezTo>
                    <a:pt x="68" y="55"/>
                    <a:pt x="68" y="55"/>
                    <a:pt x="68" y="54"/>
                  </a:cubicBezTo>
                  <a:cubicBezTo>
                    <a:pt x="69" y="53"/>
                    <a:pt x="70" y="52"/>
                    <a:pt x="71" y="51"/>
                  </a:cubicBezTo>
                  <a:cubicBezTo>
                    <a:pt x="73" y="49"/>
                    <a:pt x="75" y="48"/>
                    <a:pt x="77" y="46"/>
                  </a:cubicBezTo>
                  <a:cubicBezTo>
                    <a:pt x="78" y="45"/>
                    <a:pt x="78" y="44"/>
                    <a:pt x="79" y="43"/>
                  </a:cubicBezTo>
                  <a:cubicBezTo>
                    <a:pt x="79" y="43"/>
                    <a:pt x="80" y="43"/>
                    <a:pt x="80" y="43"/>
                  </a:cubicBezTo>
                  <a:cubicBezTo>
                    <a:pt x="80" y="43"/>
                    <a:pt x="81" y="42"/>
                    <a:pt x="81" y="42"/>
                  </a:cubicBezTo>
                  <a:cubicBezTo>
                    <a:pt x="81" y="42"/>
                    <a:pt x="82" y="42"/>
                    <a:pt x="82" y="42"/>
                  </a:cubicBezTo>
                  <a:cubicBezTo>
                    <a:pt x="82" y="41"/>
                    <a:pt x="82" y="41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4" y="40"/>
                    <a:pt x="84" y="39"/>
                  </a:cubicBezTo>
                  <a:cubicBezTo>
                    <a:pt x="84" y="39"/>
                    <a:pt x="84" y="39"/>
                    <a:pt x="85" y="39"/>
                  </a:cubicBezTo>
                  <a:cubicBezTo>
                    <a:pt x="85" y="38"/>
                    <a:pt x="86" y="38"/>
                    <a:pt x="87" y="37"/>
                  </a:cubicBezTo>
                  <a:cubicBezTo>
                    <a:pt x="87" y="37"/>
                    <a:pt x="88" y="36"/>
                    <a:pt x="89" y="35"/>
                  </a:cubicBezTo>
                  <a:cubicBezTo>
                    <a:pt x="90" y="35"/>
                    <a:pt x="90" y="34"/>
                    <a:pt x="91" y="34"/>
                  </a:cubicBezTo>
                  <a:cubicBezTo>
                    <a:pt x="91" y="33"/>
                    <a:pt x="92" y="33"/>
                    <a:pt x="92" y="32"/>
                  </a:cubicBezTo>
                  <a:cubicBezTo>
                    <a:pt x="93" y="32"/>
                    <a:pt x="94" y="32"/>
                    <a:pt x="94" y="31"/>
                  </a:cubicBezTo>
                  <a:cubicBezTo>
                    <a:pt x="96" y="30"/>
                    <a:pt x="97" y="29"/>
                    <a:pt x="98" y="28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101" y="27"/>
                    <a:pt x="103" y="26"/>
                    <a:pt x="105" y="24"/>
                  </a:cubicBezTo>
                  <a:cubicBezTo>
                    <a:pt x="105" y="24"/>
                    <a:pt x="105" y="24"/>
                    <a:pt x="106" y="24"/>
                  </a:cubicBezTo>
                  <a:cubicBezTo>
                    <a:pt x="107" y="23"/>
                    <a:pt x="109" y="22"/>
                    <a:pt x="110" y="21"/>
                  </a:cubicBezTo>
                  <a:cubicBezTo>
                    <a:pt x="111" y="21"/>
                    <a:pt x="112" y="20"/>
                    <a:pt x="114" y="19"/>
                  </a:cubicBezTo>
                  <a:cubicBezTo>
                    <a:pt x="114" y="19"/>
                    <a:pt x="114" y="19"/>
                    <a:pt x="115" y="19"/>
                  </a:cubicBezTo>
                  <a:cubicBezTo>
                    <a:pt x="116" y="18"/>
                    <a:pt x="118" y="17"/>
                    <a:pt x="119" y="16"/>
                  </a:cubicBezTo>
                  <a:cubicBezTo>
                    <a:pt x="120" y="16"/>
                    <a:pt x="121" y="16"/>
                    <a:pt x="121" y="15"/>
                  </a:cubicBezTo>
                  <a:cubicBezTo>
                    <a:pt x="123" y="15"/>
                    <a:pt x="124" y="14"/>
                    <a:pt x="125" y="14"/>
                  </a:cubicBezTo>
                  <a:cubicBezTo>
                    <a:pt x="128" y="13"/>
                    <a:pt x="131" y="12"/>
                    <a:pt x="134" y="10"/>
                  </a:cubicBezTo>
                  <a:cubicBezTo>
                    <a:pt x="135" y="10"/>
                    <a:pt x="137" y="9"/>
                    <a:pt x="139" y="9"/>
                  </a:cubicBezTo>
                  <a:cubicBezTo>
                    <a:pt x="140" y="8"/>
                    <a:pt x="141" y="8"/>
                    <a:pt x="141" y="8"/>
                  </a:cubicBezTo>
                  <a:cubicBezTo>
                    <a:pt x="153" y="4"/>
                    <a:pt x="167" y="2"/>
                    <a:pt x="181" y="1"/>
                  </a:cubicBezTo>
                  <a:cubicBezTo>
                    <a:pt x="192" y="0"/>
                    <a:pt x="204" y="0"/>
                    <a:pt x="214" y="1"/>
                  </a:cubicBezTo>
                  <a:cubicBezTo>
                    <a:pt x="218" y="2"/>
                    <a:pt x="223" y="2"/>
                    <a:pt x="227" y="3"/>
                  </a:cubicBezTo>
                  <a:cubicBezTo>
                    <a:pt x="232" y="4"/>
                    <a:pt x="238" y="5"/>
                    <a:pt x="244" y="6"/>
                  </a:cubicBezTo>
                  <a:cubicBezTo>
                    <a:pt x="245" y="6"/>
                    <a:pt x="245" y="6"/>
                    <a:pt x="246" y="7"/>
                  </a:cubicBezTo>
                  <a:cubicBezTo>
                    <a:pt x="248" y="7"/>
                    <a:pt x="251" y="8"/>
                    <a:pt x="253" y="8"/>
                  </a:cubicBezTo>
                  <a:cubicBezTo>
                    <a:pt x="253" y="8"/>
                    <a:pt x="254" y="9"/>
                    <a:pt x="254" y="9"/>
                  </a:cubicBezTo>
                  <a:cubicBezTo>
                    <a:pt x="255" y="9"/>
                    <a:pt x="255" y="9"/>
                    <a:pt x="256" y="9"/>
                  </a:cubicBezTo>
                  <a:cubicBezTo>
                    <a:pt x="256" y="9"/>
                    <a:pt x="257" y="9"/>
                    <a:pt x="257" y="9"/>
                  </a:cubicBezTo>
                  <a:cubicBezTo>
                    <a:pt x="257" y="9"/>
                    <a:pt x="258" y="10"/>
                    <a:pt x="259" y="10"/>
                  </a:cubicBezTo>
                  <a:cubicBezTo>
                    <a:pt x="259" y="10"/>
                    <a:pt x="260" y="10"/>
                    <a:pt x="260" y="10"/>
                  </a:cubicBezTo>
                  <a:cubicBezTo>
                    <a:pt x="262" y="11"/>
                    <a:pt x="263" y="11"/>
                    <a:pt x="264" y="12"/>
                  </a:cubicBezTo>
                  <a:cubicBezTo>
                    <a:pt x="269" y="13"/>
                    <a:pt x="275" y="15"/>
                    <a:pt x="280" y="17"/>
                  </a:cubicBezTo>
                  <a:cubicBezTo>
                    <a:pt x="280" y="17"/>
                    <a:pt x="281" y="17"/>
                    <a:pt x="281" y="17"/>
                  </a:cubicBezTo>
                  <a:cubicBezTo>
                    <a:pt x="281" y="18"/>
                    <a:pt x="282" y="18"/>
                    <a:pt x="283" y="18"/>
                  </a:cubicBezTo>
                  <a:cubicBezTo>
                    <a:pt x="283" y="18"/>
                    <a:pt x="283" y="18"/>
                    <a:pt x="283" y="18"/>
                  </a:cubicBezTo>
                  <a:cubicBezTo>
                    <a:pt x="285" y="19"/>
                    <a:pt x="286" y="19"/>
                    <a:pt x="288" y="20"/>
                  </a:cubicBezTo>
                  <a:cubicBezTo>
                    <a:pt x="302" y="26"/>
                    <a:pt x="316" y="33"/>
                    <a:pt x="329" y="41"/>
                  </a:cubicBezTo>
                  <a:cubicBezTo>
                    <a:pt x="332" y="42"/>
                    <a:pt x="335" y="44"/>
                    <a:pt x="337" y="45"/>
                  </a:cubicBezTo>
                  <a:cubicBezTo>
                    <a:pt x="338" y="46"/>
                    <a:pt x="338" y="46"/>
                    <a:pt x="339" y="46"/>
                  </a:cubicBezTo>
                  <a:cubicBezTo>
                    <a:pt x="340" y="47"/>
                    <a:pt x="341" y="48"/>
                    <a:pt x="342" y="48"/>
                  </a:cubicBezTo>
                  <a:cubicBezTo>
                    <a:pt x="342" y="48"/>
                    <a:pt x="343" y="49"/>
                    <a:pt x="343" y="49"/>
                  </a:cubicBezTo>
                  <a:cubicBezTo>
                    <a:pt x="343" y="49"/>
                    <a:pt x="343" y="49"/>
                    <a:pt x="344" y="49"/>
                  </a:cubicBezTo>
                  <a:cubicBezTo>
                    <a:pt x="344" y="50"/>
                    <a:pt x="345" y="50"/>
                    <a:pt x="346" y="51"/>
                  </a:cubicBezTo>
                  <a:cubicBezTo>
                    <a:pt x="346" y="51"/>
                    <a:pt x="346" y="51"/>
                    <a:pt x="346" y="51"/>
                  </a:cubicBezTo>
                  <a:cubicBezTo>
                    <a:pt x="346" y="51"/>
                    <a:pt x="346" y="51"/>
                    <a:pt x="346" y="51"/>
                  </a:cubicBezTo>
                  <a:cubicBezTo>
                    <a:pt x="347" y="51"/>
                    <a:pt x="347" y="51"/>
                    <a:pt x="347" y="51"/>
                  </a:cubicBezTo>
                  <a:cubicBezTo>
                    <a:pt x="347" y="52"/>
                    <a:pt x="348" y="52"/>
                    <a:pt x="348" y="52"/>
                  </a:cubicBezTo>
                  <a:cubicBezTo>
                    <a:pt x="348" y="52"/>
                    <a:pt x="348" y="52"/>
                    <a:pt x="349" y="52"/>
                  </a:cubicBezTo>
                  <a:cubicBezTo>
                    <a:pt x="349" y="52"/>
                    <a:pt x="349" y="53"/>
                    <a:pt x="349" y="53"/>
                  </a:cubicBezTo>
                  <a:cubicBezTo>
                    <a:pt x="349" y="53"/>
                    <a:pt x="350" y="53"/>
                    <a:pt x="350" y="53"/>
                  </a:cubicBezTo>
                  <a:cubicBezTo>
                    <a:pt x="351" y="54"/>
                    <a:pt x="352" y="55"/>
                    <a:pt x="353" y="55"/>
                  </a:cubicBezTo>
                  <a:cubicBezTo>
                    <a:pt x="375" y="70"/>
                    <a:pt x="396" y="86"/>
                    <a:pt x="415" y="104"/>
                  </a:cubicBezTo>
                  <a:cubicBezTo>
                    <a:pt x="416" y="105"/>
                    <a:pt x="417" y="106"/>
                    <a:pt x="419" y="108"/>
                  </a:cubicBezTo>
                  <a:cubicBezTo>
                    <a:pt x="419" y="108"/>
                    <a:pt x="420" y="109"/>
                    <a:pt x="421" y="110"/>
                  </a:cubicBezTo>
                  <a:cubicBezTo>
                    <a:pt x="422" y="110"/>
                    <a:pt x="423" y="111"/>
                    <a:pt x="423" y="112"/>
                  </a:cubicBezTo>
                  <a:cubicBezTo>
                    <a:pt x="424" y="112"/>
                    <a:pt x="424" y="112"/>
                    <a:pt x="424" y="113"/>
                  </a:cubicBezTo>
                  <a:cubicBezTo>
                    <a:pt x="424" y="113"/>
                    <a:pt x="424" y="113"/>
                    <a:pt x="425" y="113"/>
                  </a:cubicBezTo>
                  <a:cubicBezTo>
                    <a:pt x="426" y="114"/>
                    <a:pt x="428" y="116"/>
                    <a:pt x="429" y="118"/>
                  </a:cubicBezTo>
                  <a:cubicBezTo>
                    <a:pt x="431" y="119"/>
                    <a:pt x="432" y="121"/>
                    <a:pt x="434" y="122"/>
                  </a:cubicBezTo>
                  <a:cubicBezTo>
                    <a:pt x="435" y="124"/>
                    <a:pt x="437" y="125"/>
                    <a:pt x="438" y="127"/>
                  </a:cubicBezTo>
                  <a:cubicBezTo>
                    <a:pt x="441" y="130"/>
                    <a:pt x="444" y="132"/>
                    <a:pt x="446" y="135"/>
                  </a:cubicBezTo>
                  <a:cubicBezTo>
                    <a:pt x="448" y="137"/>
                    <a:pt x="450" y="139"/>
                    <a:pt x="452" y="141"/>
                  </a:cubicBezTo>
                  <a:cubicBezTo>
                    <a:pt x="453" y="141"/>
                    <a:pt x="453" y="142"/>
                    <a:pt x="454" y="143"/>
                  </a:cubicBezTo>
                  <a:cubicBezTo>
                    <a:pt x="455" y="144"/>
                    <a:pt x="455" y="144"/>
                    <a:pt x="455" y="144"/>
                  </a:cubicBezTo>
                  <a:cubicBezTo>
                    <a:pt x="456" y="145"/>
                    <a:pt x="457" y="146"/>
                    <a:pt x="458" y="147"/>
                  </a:cubicBezTo>
                  <a:cubicBezTo>
                    <a:pt x="460" y="149"/>
                    <a:pt x="463" y="152"/>
                    <a:pt x="465" y="155"/>
                  </a:cubicBezTo>
                  <a:cubicBezTo>
                    <a:pt x="467" y="157"/>
                    <a:pt x="469" y="160"/>
                    <a:pt x="471" y="162"/>
                  </a:cubicBezTo>
                  <a:cubicBezTo>
                    <a:pt x="473" y="164"/>
                    <a:pt x="476" y="167"/>
                    <a:pt x="478" y="170"/>
                  </a:cubicBezTo>
                  <a:cubicBezTo>
                    <a:pt x="480" y="172"/>
                    <a:pt x="482" y="175"/>
                    <a:pt x="484" y="177"/>
                  </a:cubicBezTo>
                  <a:cubicBezTo>
                    <a:pt x="485" y="178"/>
                    <a:pt x="485" y="178"/>
                    <a:pt x="486" y="178"/>
                  </a:cubicBezTo>
                  <a:cubicBezTo>
                    <a:pt x="486" y="179"/>
                    <a:pt x="486" y="179"/>
                    <a:pt x="486" y="179"/>
                  </a:cubicBezTo>
                  <a:cubicBezTo>
                    <a:pt x="486" y="179"/>
                    <a:pt x="486" y="179"/>
                    <a:pt x="486" y="179"/>
                  </a:cubicBezTo>
                  <a:cubicBezTo>
                    <a:pt x="487" y="180"/>
                    <a:pt x="488" y="181"/>
                    <a:pt x="489" y="182"/>
                  </a:cubicBezTo>
                  <a:cubicBezTo>
                    <a:pt x="489" y="183"/>
                    <a:pt x="489" y="183"/>
                    <a:pt x="490" y="183"/>
                  </a:cubicBezTo>
                  <a:cubicBezTo>
                    <a:pt x="490" y="184"/>
                    <a:pt x="490" y="184"/>
                    <a:pt x="490" y="184"/>
                  </a:cubicBezTo>
                  <a:cubicBezTo>
                    <a:pt x="491" y="184"/>
                    <a:pt x="491" y="185"/>
                    <a:pt x="491" y="185"/>
                  </a:cubicBezTo>
                  <a:cubicBezTo>
                    <a:pt x="491" y="185"/>
                    <a:pt x="492" y="186"/>
                    <a:pt x="492" y="186"/>
                  </a:cubicBezTo>
                  <a:cubicBezTo>
                    <a:pt x="492" y="186"/>
                    <a:pt x="492" y="186"/>
                    <a:pt x="492" y="187"/>
                  </a:cubicBezTo>
                  <a:cubicBezTo>
                    <a:pt x="492" y="187"/>
                    <a:pt x="492" y="187"/>
                    <a:pt x="492" y="187"/>
                  </a:cubicBezTo>
                  <a:cubicBezTo>
                    <a:pt x="493" y="188"/>
                    <a:pt x="494" y="188"/>
                    <a:pt x="494" y="189"/>
                  </a:cubicBezTo>
                  <a:cubicBezTo>
                    <a:pt x="495" y="190"/>
                    <a:pt x="495" y="190"/>
                    <a:pt x="495" y="190"/>
                  </a:cubicBezTo>
                  <a:cubicBezTo>
                    <a:pt x="496" y="191"/>
                    <a:pt x="496" y="192"/>
                    <a:pt x="497" y="192"/>
                  </a:cubicBezTo>
                  <a:cubicBezTo>
                    <a:pt x="497" y="193"/>
                    <a:pt x="497" y="193"/>
                    <a:pt x="497" y="193"/>
                  </a:cubicBezTo>
                  <a:cubicBezTo>
                    <a:pt x="497" y="193"/>
                    <a:pt x="498" y="193"/>
                    <a:pt x="498" y="194"/>
                  </a:cubicBezTo>
                  <a:cubicBezTo>
                    <a:pt x="498" y="194"/>
                    <a:pt x="499" y="195"/>
                    <a:pt x="499" y="195"/>
                  </a:cubicBezTo>
                  <a:cubicBezTo>
                    <a:pt x="499" y="195"/>
                    <a:pt x="499" y="195"/>
                    <a:pt x="499" y="195"/>
                  </a:cubicBezTo>
                  <a:cubicBezTo>
                    <a:pt x="499" y="196"/>
                    <a:pt x="500" y="196"/>
                    <a:pt x="500" y="196"/>
                  </a:cubicBezTo>
                  <a:cubicBezTo>
                    <a:pt x="500" y="197"/>
                    <a:pt x="500" y="197"/>
                    <a:pt x="501" y="197"/>
                  </a:cubicBezTo>
                  <a:cubicBezTo>
                    <a:pt x="501" y="197"/>
                    <a:pt x="501" y="198"/>
                    <a:pt x="501" y="198"/>
                  </a:cubicBezTo>
                  <a:cubicBezTo>
                    <a:pt x="502" y="198"/>
                    <a:pt x="502" y="199"/>
                    <a:pt x="503" y="200"/>
                  </a:cubicBezTo>
                  <a:cubicBezTo>
                    <a:pt x="503" y="200"/>
                    <a:pt x="503" y="200"/>
                    <a:pt x="503" y="201"/>
                  </a:cubicBezTo>
                  <a:cubicBezTo>
                    <a:pt x="503" y="201"/>
                    <a:pt x="504" y="201"/>
                    <a:pt x="504" y="201"/>
                  </a:cubicBezTo>
                  <a:cubicBezTo>
                    <a:pt x="504" y="201"/>
                    <a:pt x="504" y="201"/>
                    <a:pt x="504" y="201"/>
                  </a:cubicBezTo>
                  <a:cubicBezTo>
                    <a:pt x="504" y="201"/>
                    <a:pt x="504" y="201"/>
                    <a:pt x="504" y="201"/>
                  </a:cubicBezTo>
                  <a:cubicBezTo>
                    <a:pt x="504" y="202"/>
                    <a:pt x="504" y="202"/>
                    <a:pt x="504" y="202"/>
                  </a:cubicBezTo>
                  <a:cubicBezTo>
                    <a:pt x="504" y="202"/>
                    <a:pt x="505" y="202"/>
                    <a:pt x="505" y="203"/>
                  </a:cubicBezTo>
                  <a:cubicBezTo>
                    <a:pt x="506" y="203"/>
                    <a:pt x="506" y="204"/>
                    <a:pt x="507" y="205"/>
                  </a:cubicBezTo>
                  <a:cubicBezTo>
                    <a:pt x="507" y="205"/>
                    <a:pt x="507" y="205"/>
                    <a:pt x="507" y="205"/>
                  </a:cubicBezTo>
                  <a:cubicBezTo>
                    <a:pt x="507" y="205"/>
                    <a:pt x="507" y="206"/>
                    <a:pt x="507" y="206"/>
                  </a:cubicBezTo>
                  <a:cubicBezTo>
                    <a:pt x="508" y="206"/>
                    <a:pt x="508" y="207"/>
                    <a:pt x="509" y="207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10" y="209"/>
                    <a:pt x="510" y="209"/>
                  </a:cubicBezTo>
                  <a:cubicBezTo>
                    <a:pt x="510" y="209"/>
                    <a:pt x="510" y="210"/>
                    <a:pt x="510" y="210"/>
                  </a:cubicBezTo>
                  <a:cubicBezTo>
                    <a:pt x="511" y="210"/>
                    <a:pt x="511" y="210"/>
                    <a:pt x="511" y="211"/>
                  </a:cubicBezTo>
                  <a:cubicBezTo>
                    <a:pt x="514" y="215"/>
                    <a:pt x="518" y="219"/>
                    <a:pt x="521" y="224"/>
                  </a:cubicBezTo>
                  <a:cubicBezTo>
                    <a:pt x="523" y="226"/>
                    <a:pt x="524" y="228"/>
                    <a:pt x="526" y="230"/>
                  </a:cubicBezTo>
                  <a:cubicBezTo>
                    <a:pt x="526" y="230"/>
                    <a:pt x="526" y="231"/>
                    <a:pt x="526" y="231"/>
                  </a:cubicBezTo>
                  <a:cubicBezTo>
                    <a:pt x="527" y="231"/>
                    <a:pt x="527" y="231"/>
                    <a:pt x="527" y="231"/>
                  </a:cubicBezTo>
                  <a:cubicBezTo>
                    <a:pt x="527" y="232"/>
                    <a:pt x="527" y="232"/>
                    <a:pt x="527" y="232"/>
                  </a:cubicBezTo>
                  <a:cubicBezTo>
                    <a:pt x="527" y="232"/>
                    <a:pt x="527" y="232"/>
                    <a:pt x="528" y="233"/>
                  </a:cubicBezTo>
                  <a:cubicBezTo>
                    <a:pt x="528" y="233"/>
                    <a:pt x="528" y="233"/>
                    <a:pt x="528" y="233"/>
                  </a:cubicBezTo>
                  <a:cubicBezTo>
                    <a:pt x="528" y="234"/>
                    <a:pt x="529" y="234"/>
                    <a:pt x="529" y="234"/>
                  </a:cubicBezTo>
                  <a:cubicBezTo>
                    <a:pt x="530" y="236"/>
                    <a:pt x="531" y="237"/>
                    <a:pt x="532" y="239"/>
                  </a:cubicBezTo>
                  <a:cubicBezTo>
                    <a:pt x="532" y="239"/>
                    <a:pt x="533" y="240"/>
                    <a:pt x="533" y="240"/>
                  </a:cubicBezTo>
                  <a:cubicBezTo>
                    <a:pt x="533" y="240"/>
                    <a:pt x="533" y="240"/>
                    <a:pt x="533" y="240"/>
                  </a:cubicBezTo>
                  <a:cubicBezTo>
                    <a:pt x="533" y="240"/>
                    <a:pt x="533" y="241"/>
                    <a:pt x="534" y="241"/>
                  </a:cubicBezTo>
                  <a:cubicBezTo>
                    <a:pt x="534" y="241"/>
                    <a:pt x="534" y="241"/>
                    <a:pt x="534" y="241"/>
                  </a:cubicBezTo>
                  <a:cubicBezTo>
                    <a:pt x="534" y="241"/>
                    <a:pt x="534" y="242"/>
                    <a:pt x="535" y="242"/>
                  </a:cubicBezTo>
                  <a:cubicBezTo>
                    <a:pt x="535" y="242"/>
                    <a:pt x="535" y="241"/>
                    <a:pt x="535" y="241"/>
                  </a:cubicBezTo>
                  <a:cubicBezTo>
                    <a:pt x="536" y="241"/>
                    <a:pt x="536" y="240"/>
                    <a:pt x="537" y="240"/>
                  </a:cubicBezTo>
                  <a:cubicBezTo>
                    <a:pt x="537" y="239"/>
                    <a:pt x="537" y="239"/>
                    <a:pt x="537" y="239"/>
                  </a:cubicBezTo>
                  <a:cubicBezTo>
                    <a:pt x="537" y="239"/>
                    <a:pt x="537" y="239"/>
                    <a:pt x="537" y="239"/>
                  </a:cubicBezTo>
                  <a:cubicBezTo>
                    <a:pt x="537" y="239"/>
                    <a:pt x="537" y="239"/>
                    <a:pt x="537" y="238"/>
                  </a:cubicBezTo>
                  <a:cubicBezTo>
                    <a:pt x="537" y="238"/>
                    <a:pt x="538" y="238"/>
                    <a:pt x="538" y="238"/>
                  </a:cubicBezTo>
                  <a:cubicBezTo>
                    <a:pt x="538" y="238"/>
                    <a:pt x="539" y="237"/>
                    <a:pt x="539" y="237"/>
                  </a:cubicBezTo>
                  <a:cubicBezTo>
                    <a:pt x="539" y="236"/>
                    <a:pt x="539" y="236"/>
                    <a:pt x="539" y="236"/>
                  </a:cubicBezTo>
                  <a:cubicBezTo>
                    <a:pt x="540" y="235"/>
                    <a:pt x="540" y="235"/>
                    <a:pt x="541" y="234"/>
                  </a:cubicBezTo>
                  <a:cubicBezTo>
                    <a:pt x="541" y="234"/>
                    <a:pt x="541" y="234"/>
                    <a:pt x="541" y="234"/>
                  </a:cubicBezTo>
                  <a:cubicBezTo>
                    <a:pt x="541" y="234"/>
                    <a:pt x="541" y="234"/>
                    <a:pt x="541" y="234"/>
                  </a:cubicBezTo>
                  <a:cubicBezTo>
                    <a:pt x="541" y="233"/>
                    <a:pt x="541" y="233"/>
                    <a:pt x="541" y="233"/>
                  </a:cubicBezTo>
                  <a:cubicBezTo>
                    <a:pt x="542" y="233"/>
                    <a:pt x="542" y="233"/>
                    <a:pt x="542" y="233"/>
                  </a:cubicBezTo>
                  <a:cubicBezTo>
                    <a:pt x="542" y="233"/>
                    <a:pt x="542" y="232"/>
                    <a:pt x="543" y="232"/>
                  </a:cubicBezTo>
                  <a:cubicBezTo>
                    <a:pt x="543" y="231"/>
                    <a:pt x="543" y="231"/>
                    <a:pt x="543" y="231"/>
                  </a:cubicBezTo>
                  <a:cubicBezTo>
                    <a:pt x="543" y="231"/>
                    <a:pt x="543" y="231"/>
                    <a:pt x="544" y="231"/>
                  </a:cubicBezTo>
                  <a:cubicBezTo>
                    <a:pt x="544" y="230"/>
                    <a:pt x="544" y="230"/>
                    <a:pt x="545" y="229"/>
                  </a:cubicBezTo>
                  <a:cubicBezTo>
                    <a:pt x="545" y="229"/>
                    <a:pt x="545" y="229"/>
                    <a:pt x="545" y="229"/>
                  </a:cubicBezTo>
                  <a:cubicBezTo>
                    <a:pt x="545" y="228"/>
                    <a:pt x="545" y="228"/>
                    <a:pt x="545" y="228"/>
                  </a:cubicBezTo>
                  <a:cubicBezTo>
                    <a:pt x="546" y="228"/>
                    <a:pt x="545" y="228"/>
                    <a:pt x="546" y="228"/>
                  </a:cubicBezTo>
                  <a:cubicBezTo>
                    <a:pt x="546" y="228"/>
                    <a:pt x="546" y="228"/>
                    <a:pt x="546" y="228"/>
                  </a:cubicBezTo>
                  <a:cubicBezTo>
                    <a:pt x="546" y="227"/>
                    <a:pt x="546" y="227"/>
                    <a:pt x="547" y="226"/>
                  </a:cubicBezTo>
                  <a:cubicBezTo>
                    <a:pt x="547" y="226"/>
                    <a:pt x="547" y="226"/>
                    <a:pt x="547" y="226"/>
                  </a:cubicBezTo>
                  <a:cubicBezTo>
                    <a:pt x="547" y="226"/>
                    <a:pt x="547" y="226"/>
                    <a:pt x="548" y="225"/>
                  </a:cubicBezTo>
                  <a:cubicBezTo>
                    <a:pt x="548" y="225"/>
                    <a:pt x="549" y="224"/>
                    <a:pt x="549" y="224"/>
                  </a:cubicBezTo>
                  <a:cubicBezTo>
                    <a:pt x="549" y="224"/>
                    <a:pt x="549" y="223"/>
                    <a:pt x="549" y="223"/>
                  </a:cubicBezTo>
                  <a:cubicBezTo>
                    <a:pt x="549" y="223"/>
                    <a:pt x="549" y="223"/>
                    <a:pt x="549" y="223"/>
                  </a:cubicBezTo>
                  <a:cubicBezTo>
                    <a:pt x="550" y="223"/>
                    <a:pt x="550" y="223"/>
                    <a:pt x="550" y="223"/>
                  </a:cubicBezTo>
                  <a:cubicBezTo>
                    <a:pt x="550" y="223"/>
                    <a:pt x="550" y="223"/>
                    <a:pt x="550" y="222"/>
                  </a:cubicBezTo>
                  <a:cubicBezTo>
                    <a:pt x="550" y="222"/>
                    <a:pt x="551" y="221"/>
                    <a:pt x="551" y="221"/>
                  </a:cubicBezTo>
                  <a:cubicBezTo>
                    <a:pt x="551" y="221"/>
                    <a:pt x="551" y="220"/>
                    <a:pt x="552" y="220"/>
                  </a:cubicBezTo>
                  <a:cubicBezTo>
                    <a:pt x="552" y="220"/>
                    <a:pt x="553" y="219"/>
                    <a:pt x="553" y="219"/>
                  </a:cubicBezTo>
                  <a:cubicBezTo>
                    <a:pt x="553" y="218"/>
                    <a:pt x="553" y="218"/>
                    <a:pt x="553" y="218"/>
                  </a:cubicBezTo>
                  <a:cubicBezTo>
                    <a:pt x="553" y="218"/>
                    <a:pt x="554" y="218"/>
                    <a:pt x="554" y="217"/>
                  </a:cubicBezTo>
                  <a:cubicBezTo>
                    <a:pt x="554" y="217"/>
                    <a:pt x="554" y="217"/>
                    <a:pt x="554" y="217"/>
                  </a:cubicBezTo>
                  <a:cubicBezTo>
                    <a:pt x="554" y="217"/>
                    <a:pt x="554" y="217"/>
                    <a:pt x="555" y="217"/>
                  </a:cubicBezTo>
                  <a:cubicBezTo>
                    <a:pt x="555" y="216"/>
                    <a:pt x="555" y="216"/>
                    <a:pt x="555" y="216"/>
                  </a:cubicBezTo>
                  <a:cubicBezTo>
                    <a:pt x="555" y="215"/>
                    <a:pt x="556" y="215"/>
                    <a:pt x="556" y="215"/>
                  </a:cubicBezTo>
                  <a:cubicBezTo>
                    <a:pt x="556" y="214"/>
                    <a:pt x="556" y="214"/>
                    <a:pt x="556" y="214"/>
                  </a:cubicBezTo>
                  <a:cubicBezTo>
                    <a:pt x="556" y="214"/>
                    <a:pt x="557" y="214"/>
                    <a:pt x="557" y="214"/>
                  </a:cubicBezTo>
                  <a:cubicBezTo>
                    <a:pt x="557" y="214"/>
                    <a:pt x="557" y="214"/>
                    <a:pt x="557" y="213"/>
                  </a:cubicBezTo>
                  <a:cubicBezTo>
                    <a:pt x="557" y="213"/>
                    <a:pt x="557" y="213"/>
                    <a:pt x="558" y="213"/>
                  </a:cubicBezTo>
                  <a:cubicBezTo>
                    <a:pt x="558" y="212"/>
                    <a:pt x="558" y="212"/>
                    <a:pt x="559" y="211"/>
                  </a:cubicBezTo>
                  <a:cubicBezTo>
                    <a:pt x="559" y="211"/>
                    <a:pt x="559" y="211"/>
                    <a:pt x="559" y="210"/>
                  </a:cubicBezTo>
                  <a:cubicBezTo>
                    <a:pt x="561" y="209"/>
                    <a:pt x="563" y="206"/>
                    <a:pt x="564" y="204"/>
                  </a:cubicBezTo>
                  <a:cubicBezTo>
                    <a:pt x="565" y="204"/>
                    <a:pt x="565" y="203"/>
                    <a:pt x="565" y="203"/>
                  </a:cubicBezTo>
                  <a:cubicBezTo>
                    <a:pt x="566" y="203"/>
                    <a:pt x="566" y="202"/>
                    <a:pt x="566" y="202"/>
                  </a:cubicBezTo>
                  <a:cubicBezTo>
                    <a:pt x="567" y="201"/>
                    <a:pt x="568" y="199"/>
                    <a:pt x="569" y="198"/>
                  </a:cubicBezTo>
                  <a:cubicBezTo>
                    <a:pt x="569" y="198"/>
                    <a:pt x="569" y="198"/>
                    <a:pt x="569" y="198"/>
                  </a:cubicBezTo>
                  <a:cubicBezTo>
                    <a:pt x="570" y="197"/>
                    <a:pt x="571" y="196"/>
                    <a:pt x="572" y="195"/>
                  </a:cubicBezTo>
                  <a:cubicBezTo>
                    <a:pt x="572" y="195"/>
                    <a:pt x="572" y="194"/>
                    <a:pt x="573" y="194"/>
                  </a:cubicBezTo>
                  <a:cubicBezTo>
                    <a:pt x="573" y="193"/>
                    <a:pt x="574" y="192"/>
                    <a:pt x="575" y="191"/>
                  </a:cubicBezTo>
                  <a:cubicBezTo>
                    <a:pt x="575" y="191"/>
                    <a:pt x="575" y="191"/>
                    <a:pt x="575" y="191"/>
                  </a:cubicBezTo>
                  <a:cubicBezTo>
                    <a:pt x="576" y="191"/>
                    <a:pt x="576" y="190"/>
                    <a:pt x="576" y="190"/>
                  </a:cubicBezTo>
                  <a:cubicBezTo>
                    <a:pt x="577" y="189"/>
                    <a:pt x="577" y="189"/>
                    <a:pt x="578" y="188"/>
                  </a:cubicBezTo>
                  <a:cubicBezTo>
                    <a:pt x="579" y="187"/>
                    <a:pt x="579" y="187"/>
                    <a:pt x="579" y="186"/>
                  </a:cubicBezTo>
                  <a:cubicBezTo>
                    <a:pt x="580" y="186"/>
                    <a:pt x="580" y="186"/>
                    <a:pt x="580" y="185"/>
                  </a:cubicBezTo>
                  <a:cubicBezTo>
                    <a:pt x="581" y="185"/>
                    <a:pt x="581" y="185"/>
                    <a:pt x="581" y="184"/>
                  </a:cubicBezTo>
                  <a:cubicBezTo>
                    <a:pt x="582" y="183"/>
                    <a:pt x="584" y="182"/>
                    <a:pt x="585" y="181"/>
                  </a:cubicBezTo>
                  <a:cubicBezTo>
                    <a:pt x="588" y="177"/>
                    <a:pt x="591" y="175"/>
                    <a:pt x="594" y="171"/>
                  </a:cubicBezTo>
                  <a:cubicBezTo>
                    <a:pt x="595" y="171"/>
                    <a:pt x="596" y="170"/>
                    <a:pt x="597" y="169"/>
                  </a:cubicBezTo>
                  <a:cubicBezTo>
                    <a:pt x="597" y="169"/>
                    <a:pt x="597" y="168"/>
                    <a:pt x="598" y="168"/>
                  </a:cubicBezTo>
                  <a:cubicBezTo>
                    <a:pt x="599" y="167"/>
                    <a:pt x="600" y="166"/>
                    <a:pt x="601" y="165"/>
                  </a:cubicBezTo>
                  <a:cubicBezTo>
                    <a:pt x="602" y="164"/>
                    <a:pt x="603" y="164"/>
                    <a:pt x="603" y="163"/>
                  </a:cubicBezTo>
                  <a:cubicBezTo>
                    <a:pt x="604" y="163"/>
                    <a:pt x="605" y="162"/>
                    <a:pt x="605" y="162"/>
                  </a:cubicBezTo>
                  <a:cubicBezTo>
                    <a:pt x="608" y="159"/>
                    <a:pt x="611" y="156"/>
                    <a:pt x="614" y="154"/>
                  </a:cubicBezTo>
                  <a:cubicBezTo>
                    <a:pt x="617" y="151"/>
                    <a:pt x="621" y="149"/>
                    <a:pt x="624" y="146"/>
                  </a:cubicBezTo>
                  <a:cubicBezTo>
                    <a:pt x="631" y="141"/>
                    <a:pt x="637" y="137"/>
                    <a:pt x="644" y="133"/>
                  </a:cubicBezTo>
                  <a:cubicBezTo>
                    <a:pt x="644" y="133"/>
                    <a:pt x="644" y="133"/>
                    <a:pt x="645" y="133"/>
                  </a:cubicBezTo>
                  <a:cubicBezTo>
                    <a:pt x="646" y="132"/>
                    <a:pt x="647" y="131"/>
                    <a:pt x="648" y="131"/>
                  </a:cubicBezTo>
                  <a:cubicBezTo>
                    <a:pt x="648" y="131"/>
                    <a:pt x="649" y="130"/>
                    <a:pt x="649" y="130"/>
                  </a:cubicBezTo>
                  <a:cubicBezTo>
                    <a:pt x="649" y="130"/>
                    <a:pt x="649" y="130"/>
                    <a:pt x="650" y="130"/>
                  </a:cubicBezTo>
                  <a:cubicBezTo>
                    <a:pt x="650" y="130"/>
                    <a:pt x="650" y="129"/>
                    <a:pt x="650" y="129"/>
                  </a:cubicBezTo>
                  <a:cubicBezTo>
                    <a:pt x="650" y="129"/>
                    <a:pt x="650" y="129"/>
                    <a:pt x="651" y="129"/>
                  </a:cubicBezTo>
                  <a:cubicBezTo>
                    <a:pt x="651" y="129"/>
                    <a:pt x="651" y="129"/>
                    <a:pt x="651" y="129"/>
                  </a:cubicBezTo>
                  <a:cubicBezTo>
                    <a:pt x="652" y="128"/>
                    <a:pt x="652" y="128"/>
                    <a:pt x="653" y="128"/>
                  </a:cubicBezTo>
                  <a:cubicBezTo>
                    <a:pt x="654" y="127"/>
                    <a:pt x="655" y="127"/>
                    <a:pt x="656" y="126"/>
                  </a:cubicBezTo>
                  <a:cubicBezTo>
                    <a:pt x="660" y="124"/>
                    <a:pt x="664" y="122"/>
                    <a:pt x="668" y="120"/>
                  </a:cubicBezTo>
                  <a:cubicBezTo>
                    <a:pt x="669" y="120"/>
                    <a:pt x="670" y="119"/>
                    <a:pt x="671" y="119"/>
                  </a:cubicBezTo>
                  <a:cubicBezTo>
                    <a:pt x="673" y="118"/>
                    <a:pt x="676" y="117"/>
                    <a:pt x="678" y="116"/>
                  </a:cubicBezTo>
                  <a:cubicBezTo>
                    <a:pt x="679" y="116"/>
                    <a:pt x="679" y="115"/>
                    <a:pt x="680" y="115"/>
                  </a:cubicBezTo>
                  <a:cubicBezTo>
                    <a:pt x="680" y="115"/>
                    <a:pt x="681" y="115"/>
                    <a:pt x="681" y="115"/>
                  </a:cubicBezTo>
                  <a:cubicBezTo>
                    <a:pt x="681" y="114"/>
                    <a:pt x="682" y="114"/>
                    <a:pt x="683" y="114"/>
                  </a:cubicBezTo>
                  <a:cubicBezTo>
                    <a:pt x="688" y="112"/>
                    <a:pt x="694" y="110"/>
                    <a:pt x="699" y="109"/>
                  </a:cubicBezTo>
                  <a:cubicBezTo>
                    <a:pt x="709" y="106"/>
                    <a:pt x="720" y="105"/>
                    <a:pt x="732" y="105"/>
                  </a:cubicBezTo>
                  <a:cubicBezTo>
                    <a:pt x="744" y="105"/>
                    <a:pt x="754" y="107"/>
                    <a:pt x="764" y="110"/>
                  </a:cubicBezTo>
                  <a:cubicBezTo>
                    <a:pt x="771" y="113"/>
                    <a:pt x="777" y="116"/>
                    <a:pt x="783" y="119"/>
                  </a:cubicBezTo>
                  <a:cubicBezTo>
                    <a:pt x="783" y="119"/>
                    <a:pt x="784" y="119"/>
                    <a:pt x="784" y="119"/>
                  </a:cubicBezTo>
                  <a:cubicBezTo>
                    <a:pt x="784" y="119"/>
                    <a:pt x="784" y="120"/>
                    <a:pt x="784" y="120"/>
                  </a:cubicBezTo>
                  <a:cubicBezTo>
                    <a:pt x="784" y="120"/>
                    <a:pt x="784" y="120"/>
                    <a:pt x="785" y="120"/>
                  </a:cubicBezTo>
                  <a:cubicBezTo>
                    <a:pt x="785" y="120"/>
                    <a:pt x="785" y="120"/>
                    <a:pt x="785" y="121"/>
                  </a:cubicBezTo>
                  <a:cubicBezTo>
                    <a:pt x="786" y="121"/>
                    <a:pt x="787" y="122"/>
                    <a:pt x="788" y="122"/>
                  </a:cubicBezTo>
                  <a:cubicBezTo>
                    <a:pt x="790" y="124"/>
                    <a:pt x="792" y="125"/>
                    <a:pt x="794" y="127"/>
                  </a:cubicBezTo>
                  <a:cubicBezTo>
                    <a:pt x="805" y="136"/>
                    <a:pt x="814" y="147"/>
                    <a:pt x="821" y="160"/>
                  </a:cubicBezTo>
                  <a:cubicBezTo>
                    <a:pt x="825" y="168"/>
                    <a:pt x="829" y="177"/>
                    <a:pt x="832" y="186"/>
                  </a:cubicBezTo>
                  <a:cubicBezTo>
                    <a:pt x="839" y="205"/>
                    <a:pt x="843" y="229"/>
                    <a:pt x="843" y="255"/>
                  </a:cubicBezTo>
                  <a:cubicBezTo>
                    <a:pt x="843" y="279"/>
                    <a:pt x="839" y="301"/>
                    <a:pt x="834" y="320"/>
                  </a:cubicBezTo>
                  <a:cubicBezTo>
                    <a:pt x="833" y="320"/>
                    <a:pt x="833" y="321"/>
                    <a:pt x="833" y="321"/>
                  </a:cubicBezTo>
                  <a:cubicBezTo>
                    <a:pt x="832" y="325"/>
                    <a:pt x="830" y="330"/>
                    <a:pt x="829" y="333"/>
                  </a:cubicBezTo>
                  <a:cubicBezTo>
                    <a:pt x="827" y="338"/>
                    <a:pt x="825" y="342"/>
                    <a:pt x="823" y="346"/>
                  </a:cubicBezTo>
                  <a:cubicBezTo>
                    <a:pt x="822" y="348"/>
                    <a:pt x="821" y="350"/>
                    <a:pt x="819" y="352"/>
                  </a:cubicBezTo>
                  <a:cubicBezTo>
                    <a:pt x="817" y="356"/>
                    <a:pt x="814" y="361"/>
                    <a:pt x="811" y="365"/>
                  </a:cubicBezTo>
                  <a:cubicBezTo>
                    <a:pt x="811" y="365"/>
                    <a:pt x="811" y="365"/>
                    <a:pt x="810" y="365"/>
                  </a:cubicBezTo>
                  <a:cubicBezTo>
                    <a:pt x="810" y="366"/>
                    <a:pt x="810" y="366"/>
                    <a:pt x="810" y="366"/>
                  </a:cubicBezTo>
                  <a:cubicBezTo>
                    <a:pt x="809" y="367"/>
                    <a:pt x="809" y="367"/>
                    <a:pt x="808" y="368"/>
                  </a:cubicBezTo>
                  <a:cubicBezTo>
                    <a:pt x="808" y="368"/>
                    <a:pt x="807" y="369"/>
                    <a:pt x="807" y="370"/>
                  </a:cubicBezTo>
                  <a:cubicBezTo>
                    <a:pt x="806" y="371"/>
                    <a:pt x="806" y="371"/>
                    <a:pt x="805" y="372"/>
                  </a:cubicBezTo>
                  <a:cubicBezTo>
                    <a:pt x="805" y="372"/>
                    <a:pt x="804" y="373"/>
                    <a:pt x="804" y="373"/>
                  </a:cubicBezTo>
                  <a:cubicBezTo>
                    <a:pt x="804" y="373"/>
                    <a:pt x="804" y="373"/>
                    <a:pt x="804" y="373"/>
                  </a:cubicBezTo>
                  <a:cubicBezTo>
                    <a:pt x="802" y="375"/>
                    <a:pt x="801" y="377"/>
                    <a:pt x="799" y="378"/>
                  </a:cubicBezTo>
                  <a:cubicBezTo>
                    <a:pt x="795" y="382"/>
                    <a:pt x="791" y="385"/>
                    <a:pt x="786" y="388"/>
                  </a:cubicBezTo>
                  <a:cubicBezTo>
                    <a:pt x="785" y="389"/>
                    <a:pt x="784" y="390"/>
                    <a:pt x="783" y="390"/>
                  </a:cubicBezTo>
                  <a:cubicBezTo>
                    <a:pt x="783" y="390"/>
                    <a:pt x="783" y="390"/>
                    <a:pt x="782" y="390"/>
                  </a:cubicBezTo>
                  <a:cubicBezTo>
                    <a:pt x="782" y="391"/>
                    <a:pt x="781" y="391"/>
                    <a:pt x="780" y="392"/>
                  </a:cubicBezTo>
                  <a:cubicBezTo>
                    <a:pt x="777" y="394"/>
                    <a:pt x="773" y="396"/>
                    <a:pt x="769" y="397"/>
                  </a:cubicBezTo>
                  <a:cubicBezTo>
                    <a:pt x="768" y="397"/>
                    <a:pt x="768" y="397"/>
                    <a:pt x="767" y="398"/>
                  </a:cubicBezTo>
                  <a:cubicBezTo>
                    <a:pt x="767" y="398"/>
                    <a:pt x="767" y="398"/>
                    <a:pt x="767" y="398"/>
                  </a:cubicBezTo>
                  <a:cubicBezTo>
                    <a:pt x="767" y="398"/>
                    <a:pt x="766" y="398"/>
                    <a:pt x="766" y="398"/>
                  </a:cubicBezTo>
                  <a:cubicBezTo>
                    <a:pt x="757" y="402"/>
                    <a:pt x="745" y="404"/>
                    <a:pt x="732" y="404"/>
                  </a:cubicBezTo>
                  <a:cubicBezTo>
                    <a:pt x="726" y="404"/>
                    <a:pt x="720" y="404"/>
                    <a:pt x="715" y="403"/>
                  </a:cubicBezTo>
                  <a:cubicBezTo>
                    <a:pt x="712" y="403"/>
                    <a:pt x="709" y="402"/>
                    <a:pt x="707" y="402"/>
                  </a:cubicBezTo>
                  <a:cubicBezTo>
                    <a:pt x="703" y="401"/>
                    <a:pt x="700" y="400"/>
                    <a:pt x="696" y="399"/>
                  </a:cubicBezTo>
                  <a:cubicBezTo>
                    <a:pt x="696" y="399"/>
                    <a:pt x="696" y="399"/>
                    <a:pt x="695" y="399"/>
                  </a:cubicBezTo>
                  <a:cubicBezTo>
                    <a:pt x="695" y="399"/>
                    <a:pt x="694" y="399"/>
                    <a:pt x="694" y="399"/>
                  </a:cubicBezTo>
                  <a:cubicBezTo>
                    <a:pt x="693" y="398"/>
                    <a:pt x="693" y="399"/>
                    <a:pt x="693" y="398"/>
                  </a:cubicBezTo>
                  <a:cubicBezTo>
                    <a:pt x="685" y="396"/>
                    <a:pt x="678" y="394"/>
                    <a:pt x="671" y="391"/>
                  </a:cubicBezTo>
                  <a:cubicBezTo>
                    <a:pt x="670" y="390"/>
                    <a:pt x="669" y="390"/>
                    <a:pt x="668" y="389"/>
                  </a:cubicBezTo>
                  <a:cubicBezTo>
                    <a:pt x="666" y="388"/>
                    <a:pt x="665" y="388"/>
                    <a:pt x="663" y="387"/>
                  </a:cubicBezTo>
                  <a:cubicBezTo>
                    <a:pt x="663" y="387"/>
                    <a:pt x="662" y="386"/>
                    <a:pt x="662" y="386"/>
                  </a:cubicBezTo>
                  <a:cubicBezTo>
                    <a:pt x="661" y="386"/>
                    <a:pt x="660" y="385"/>
                    <a:pt x="659" y="385"/>
                  </a:cubicBezTo>
                  <a:cubicBezTo>
                    <a:pt x="658" y="384"/>
                    <a:pt x="657" y="384"/>
                    <a:pt x="656" y="383"/>
                  </a:cubicBezTo>
                  <a:cubicBezTo>
                    <a:pt x="654" y="382"/>
                    <a:pt x="653" y="381"/>
                    <a:pt x="651" y="380"/>
                  </a:cubicBezTo>
                  <a:cubicBezTo>
                    <a:pt x="651" y="380"/>
                    <a:pt x="651" y="380"/>
                    <a:pt x="650" y="380"/>
                  </a:cubicBezTo>
                  <a:cubicBezTo>
                    <a:pt x="650" y="380"/>
                    <a:pt x="649" y="379"/>
                    <a:pt x="648" y="379"/>
                  </a:cubicBezTo>
                  <a:cubicBezTo>
                    <a:pt x="648" y="378"/>
                    <a:pt x="647" y="378"/>
                    <a:pt x="647" y="378"/>
                  </a:cubicBezTo>
                  <a:cubicBezTo>
                    <a:pt x="647" y="378"/>
                    <a:pt x="646" y="378"/>
                    <a:pt x="646" y="378"/>
                  </a:cubicBezTo>
                  <a:cubicBezTo>
                    <a:pt x="646" y="377"/>
                    <a:pt x="646" y="377"/>
                    <a:pt x="645" y="377"/>
                  </a:cubicBezTo>
                  <a:cubicBezTo>
                    <a:pt x="645" y="377"/>
                    <a:pt x="645" y="377"/>
                    <a:pt x="645" y="377"/>
                  </a:cubicBezTo>
                  <a:cubicBezTo>
                    <a:pt x="644" y="377"/>
                    <a:pt x="644" y="376"/>
                    <a:pt x="644" y="376"/>
                  </a:cubicBezTo>
                  <a:cubicBezTo>
                    <a:pt x="644" y="376"/>
                    <a:pt x="643" y="376"/>
                    <a:pt x="643" y="376"/>
                  </a:cubicBezTo>
                  <a:cubicBezTo>
                    <a:pt x="643" y="376"/>
                    <a:pt x="643" y="376"/>
                    <a:pt x="643" y="376"/>
                  </a:cubicBezTo>
                  <a:cubicBezTo>
                    <a:pt x="643" y="376"/>
                    <a:pt x="643" y="375"/>
                    <a:pt x="642" y="375"/>
                  </a:cubicBezTo>
                  <a:cubicBezTo>
                    <a:pt x="642" y="375"/>
                    <a:pt x="642" y="375"/>
                    <a:pt x="642" y="375"/>
                  </a:cubicBezTo>
                  <a:cubicBezTo>
                    <a:pt x="638" y="372"/>
                    <a:pt x="634" y="370"/>
                    <a:pt x="630" y="367"/>
                  </a:cubicBezTo>
                  <a:cubicBezTo>
                    <a:pt x="628" y="366"/>
                    <a:pt x="627" y="365"/>
                    <a:pt x="626" y="364"/>
                  </a:cubicBezTo>
                  <a:cubicBezTo>
                    <a:pt x="625" y="364"/>
                    <a:pt x="625" y="363"/>
                    <a:pt x="624" y="363"/>
                  </a:cubicBezTo>
                  <a:cubicBezTo>
                    <a:pt x="624" y="363"/>
                    <a:pt x="624" y="363"/>
                    <a:pt x="624" y="363"/>
                  </a:cubicBezTo>
                  <a:cubicBezTo>
                    <a:pt x="624" y="363"/>
                    <a:pt x="624" y="363"/>
                    <a:pt x="624" y="363"/>
                  </a:cubicBezTo>
                  <a:cubicBezTo>
                    <a:pt x="624" y="362"/>
                    <a:pt x="623" y="363"/>
                    <a:pt x="623" y="362"/>
                  </a:cubicBezTo>
                  <a:cubicBezTo>
                    <a:pt x="623" y="362"/>
                    <a:pt x="623" y="362"/>
                    <a:pt x="623" y="362"/>
                  </a:cubicBezTo>
                  <a:cubicBezTo>
                    <a:pt x="623" y="362"/>
                    <a:pt x="623" y="362"/>
                    <a:pt x="623" y="362"/>
                  </a:cubicBezTo>
                  <a:cubicBezTo>
                    <a:pt x="623" y="362"/>
                    <a:pt x="623" y="362"/>
                    <a:pt x="622" y="362"/>
                  </a:cubicBezTo>
                  <a:cubicBezTo>
                    <a:pt x="622" y="361"/>
                    <a:pt x="622" y="362"/>
                    <a:pt x="622" y="361"/>
                  </a:cubicBezTo>
                  <a:cubicBezTo>
                    <a:pt x="622" y="361"/>
                    <a:pt x="622" y="361"/>
                    <a:pt x="622" y="361"/>
                  </a:cubicBezTo>
                  <a:cubicBezTo>
                    <a:pt x="622" y="361"/>
                    <a:pt x="621" y="361"/>
                    <a:pt x="621" y="361"/>
                  </a:cubicBezTo>
                  <a:cubicBezTo>
                    <a:pt x="621" y="361"/>
                    <a:pt x="621" y="361"/>
                    <a:pt x="621" y="361"/>
                  </a:cubicBezTo>
                  <a:cubicBezTo>
                    <a:pt x="621" y="360"/>
                    <a:pt x="621" y="361"/>
                    <a:pt x="621" y="360"/>
                  </a:cubicBezTo>
                  <a:cubicBezTo>
                    <a:pt x="621" y="360"/>
                    <a:pt x="620" y="360"/>
                    <a:pt x="620" y="360"/>
                  </a:cubicBezTo>
                  <a:cubicBezTo>
                    <a:pt x="620" y="360"/>
                    <a:pt x="620" y="360"/>
                    <a:pt x="620" y="360"/>
                  </a:cubicBezTo>
                  <a:cubicBezTo>
                    <a:pt x="619" y="360"/>
                    <a:pt x="619" y="359"/>
                    <a:pt x="618" y="358"/>
                  </a:cubicBezTo>
                  <a:cubicBezTo>
                    <a:pt x="618" y="358"/>
                    <a:pt x="617" y="358"/>
                    <a:pt x="617" y="357"/>
                  </a:cubicBezTo>
                  <a:cubicBezTo>
                    <a:pt x="616" y="357"/>
                    <a:pt x="616" y="356"/>
                    <a:pt x="615" y="356"/>
                  </a:cubicBezTo>
                  <a:cubicBezTo>
                    <a:pt x="615" y="356"/>
                    <a:pt x="615" y="356"/>
                    <a:pt x="615" y="356"/>
                  </a:cubicBezTo>
                  <a:cubicBezTo>
                    <a:pt x="615" y="356"/>
                    <a:pt x="615" y="356"/>
                    <a:pt x="614" y="355"/>
                  </a:cubicBezTo>
                  <a:cubicBezTo>
                    <a:pt x="614" y="355"/>
                    <a:pt x="614" y="355"/>
                    <a:pt x="614" y="355"/>
                  </a:cubicBezTo>
                  <a:cubicBezTo>
                    <a:pt x="613" y="355"/>
                    <a:pt x="613" y="354"/>
                    <a:pt x="613" y="354"/>
                  </a:cubicBezTo>
                  <a:cubicBezTo>
                    <a:pt x="612" y="354"/>
                    <a:pt x="612" y="354"/>
                    <a:pt x="612" y="354"/>
                  </a:cubicBezTo>
                  <a:cubicBezTo>
                    <a:pt x="612" y="354"/>
                    <a:pt x="612" y="353"/>
                    <a:pt x="611" y="353"/>
                  </a:cubicBezTo>
                  <a:cubicBezTo>
                    <a:pt x="607" y="349"/>
                    <a:pt x="602" y="345"/>
                    <a:pt x="598" y="341"/>
                  </a:cubicBezTo>
                  <a:cubicBezTo>
                    <a:pt x="597" y="341"/>
                    <a:pt x="597" y="340"/>
                    <a:pt x="597" y="340"/>
                  </a:cubicBezTo>
                  <a:cubicBezTo>
                    <a:pt x="596" y="340"/>
                    <a:pt x="595" y="338"/>
                    <a:pt x="594" y="338"/>
                  </a:cubicBezTo>
                  <a:cubicBezTo>
                    <a:pt x="594" y="338"/>
                    <a:pt x="594" y="338"/>
                    <a:pt x="594" y="337"/>
                  </a:cubicBezTo>
                  <a:cubicBezTo>
                    <a:pt x="591" y="335"/>
                    <a:pt x="588" y="331"/>
                    <a:pt x="585" y="328"/>
                  </a:cubicBezTo>
                  <a:cubicBezTo>
                    <a:pt x="583" y="326"/>
                    <a:pt x="581" y="324"/>
                    <a:pt x="578" y="322"/>
                  </a:cubicBezTo>
                  <a:cubicBezTo>
                    <a:pt x="578" y="322"/>
                    <a:pt x="578" y="322"/>
                    <a:pt x="578" y="322"/>
                  </a:cubicBezTo>
                  <a:cubicBezTo>
                    <a:pt x="578" y="321"/>
                    <a:pt x="577" y="321"/>
                    <a:pt x="577" y="320"/>
                  </a:cubicBezTo>
                  <a:cubicBezTo>
                    <a:pt x="576" y="319"/>
                    <a:pt x="575" y="318"/>
                    <a:pt x="574" y="317"/>
                  </a:cubicBezTo>
                  <a:cubicBezTo>
                    <a:pt x="573" y="316"/>
                    <a:pt x="572" y="315"/>
                    <a:pt x="571" y="314"/>
                  </a:cubicBezTo>
                  <a:cubicBezTo>
                    <a:pt x="571" y="313"/>
                    <a:pt x="570" y="312"/>
                    <a:pt x="569" y="311"/>
                  </a:cubicBezTo>
                  <a:cubicBezTo>
                    <a:pt x="569" y="311"/>
                    <a:pt x="568" y="311"/>
                    <a:pt x="568" y="310"/>
                  </a:cubicBezTo>
                  <a:cubicBezTo>
                    <a:pt x="568" y="310"/>
                    <a:pt x="568" y="310"/>
                    <a:pt x="568" y="310"/>
                  </a:cubicBezTo>
                  <a:cubicBezTo>
                    <a:pt x="568" y="310"/>
                    <a:pt x="568" y="310"/>
                    <a:pt x="568" y="309"/>
                  </a:cubicBezTo>
                  <a:cubicBezTo>
                    <a:pt x="567" y="309"/>
                    <a:pt x="567" y="309"/>
                    <a:pt x="567" y="309"/>
                  </a:cubicBezTo>
                  <a:cubicBezTo>
                    <a:pt x="567" y="308"/>
                    <a:pt x="566" y="308"/>
                    <a:pt x="566" y="308"/>
                  </a:cubicBezTo>
                  <a:cubicBezTo>
                    <a:pt x="566" y="307"/>
                    <a:pt x="566" y="307"/>
                    <a:pt x="566" y="307"/>
                  </a:cubicBezTo>
                  <a:cubicBezTo>
                    <a:pt x="566" y="307"/>
                    <a:pt x="565" y="307"/>
                    <a:pt x="565" y="306"/>
                  </a:cubicBezTo>
                  <a:cubicBezTo>
                    <a:pt x="563" y="304"/>
                    <a:pt x="561" y="301"/>
                    <a:pt x="559" y="298"/>
                  </a:cubicBezTo>
                  <a:cubicBezTo>
                    <a:pt x="556" y="295"/>
                    <a:pt x="553" y="292"/>
                    <a:pt x="551" y="288"/>
                  </a:cubicBezTo>
                  <a:cubicBezTo>
                    <a:pt x="545" y="281"/>
                    <a:pt x="540" y="274"/>
                    <a:pt x="535" y="26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xmlns="" id="{199A6371-55CC-0344-8D85-24B7FC721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3" y="1747"/>
              <a:ext cx="77" cy="72"/>
            </a:xfrm>
            <a:custGeom>
              <a:avLst/>
              <a:gdLst>
                <a:gd name="T0" fmla="*/ 16 w 18"/>
                <a:gd name="T1" fmla="*/ 0 h 17"/>
                <a:gd name="T2" fmla="*/ 18 w 18"/>
                <a:gd name="T3" fmla="*/ 2 h 17"/>
                <a:gd name="T4" fmla="*/ 18 w 18"/>
                <a:gd name="T5" fmla="*/ 5 h 17"/>
                <a:gd name="T6" fmla="*/ 17 w 18"/>
                <a:gd name="T7" fmla="*/ 6 h 17"/>
                <a:gd name="T8" fmla="*/ 17 w 18"/>
                <a:gd name="T9" fmla="*/ 7 h 17"/>
                <a:gd name="T10" fmla="*/ 16 w 18"/>
                <a:gd name="T11" fmla="*/ 9 h 17"/>
                <a:gd name="T12" fmla="*/ 14 w 18"/>
                <a:gd name="T13" fmla="*/ 11 h 17"/>
                <a:gd name="T14" fmla="*/ 10 w 18"/>
                <a:gd name="T15" fmla="*/ 15 h 17"/>
                <a:gd name="T16" fmla="*/ 8 w 18"/>
                <a:gd name="T17" fmla="*/ 17 h 17"/>
                <a:gd name="T18" fmla="*/ 4 w 18"/>
                <a:gd name="T19" fmla="*/ 16 h 17"/>
                <a:gd name="T20" fmla="*/ 3 w 18"/>
                <a:gd name="T21" fmla="*/ 16 h 17"/>
                <a:gd name="T22" fmla="*/ 3 w 18"/>
                <a:gd name="T23" fmla="*/ 16 h 17"/>
                <a:gd name="T24" fmla="*/ 2 w 18"/>
                <a:gd name="T25" fmla="*/ 16 h 17"/>
                <a:gd name="T26" fmla="*/ 1 w 18"/>
                <a:gd name="T27" fmla="*/ 15 h 17"/>
                <a:gd name="T28" fmla="*/ 1 w 18"/>
                <a:gd name="T29" fmla="*/ 14 h 17"/>
                <a:gd name="T30" fmla="*/ 0 w 18"/>
                <a:gd name="T31" fmla="*/ 12 h 17"/>
                <a:gd name="T32" fmla="*/ 1 w 18"/>
                <a:gd name="T33" fmla="*/ 7 h 17"/>
                <a:gd name="T34" fmla="*/ 3 w 18"/>
                <a:gd name="T35" fmla="*/ 5 h 17"/>
                <a:gd name="T36" fmla="*/ 3 w 18"/>
                <a:gd name="T37" fmla="*/ 4 h 17"/>
                <a:gd name="T38" fmla="*/ 3 w 18"/>
                <a:gd name="T39" fmla="*/ 4 h 17"/>
                <a:gd name="T40" fmla="*/ 4 w 18"/>
                <a:gd name="T41" fmla="*/ 4 h 17"/>
                <a:gd name="T42" fmla="*/ 6 w 18"/>
                <a:gd name="T43" fmla="*/ 2 h 17"/>
                <a:gd name="T44" fmla="*/ 6 w 18"/>
                <a:gd name="T45" fmla="*/ 2 h 17"/>
                <a:gd name="T46" fmla="*/ 6 w 18"/>
                <a:gd name="T47" fmla="*/ 2 h 17"/>
                <a:gd name="T48" fmla="*/ 7 w 18"/>
                <a:gd name="T49" fmla="*/ 1 h 17"/>
                <a:gd name="T50" fmla="*/ 12 w 18"/>
                <a:gd name="T51" fmla="*/ 0 h 17"/>
                <a:gd name="T52" fmla="*/ 13 w 18"/>
                <a:gd name="T53" fmla="*/ 0 h 17"/>
                <a:gd name="T54" fmla="*/ 14 w 18"/>
                <a:gd name="T55" fmla="*/ 0 h 17"/>
                <a:gd name="T56" fmla="*/ 16 w 18"/>
                <a:gd name="T5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" h="17">
                  <a:moveTo>
                    <a:pt x="16" y="0"/>
                  </a:moveTo>
                  <a:cubicBezTo>
                    <a:pt x="17" y="1"/>
                    <a:pt x="17" y="2"/>
                    <a:pt x="18" y="2"/>
                  </a:cubicBezTo>
                  <a:cubicBezTo>
                    <a:pt x="18" y="3"/>
                    <a:pt x="18" y="4"/>
                    <a:pt x="18" y="5"/>
                  </a:cubicBezTo>
                  <a:cubicBezTo>
                    <a:pt x="18" y="5"/>
                    <a:pt x="17" y="5"/>
                    <a:pt x="17" y="6"/>
                  </a:cubicBezTo>
                  <a:cubicBezTo>
                    <a:pt x="17" y="6"/>
                    <a:pt x="17" y="7"/>
                    <a:pt x="17" y="7"/>
                  </a:cubicBezTo>
                  <a:cubicBezTo>
                    <a:pt x="17" y="8"/>
                    <a:pt x="16" y="8"/>
                    <a:pt x="16" y="9"/>
                  </a:cubicBezTo>
                  <a:cubicBezTo>
                    <a:pt x="15" y="10"/>
                    <a:pt x="15" y="11"/>
                    <a:pt x="14" y="11"/>
                  </a:cubicBezTo>
                  <a:cubicBezTo>
                    <a:pt x="13" y="13"/>
                    <a:pt x="12" y="14"/>
                    <a:pt x="10" y="15"/>
                  </a:cubicBezTo>
                  <a:cubicBezTo>
                    <a:pt x="10" y="16"/>
                    <a:pt x="9" y="16"/>
                    <a:pt x="8" y="17"/>
                  </a:cubicBezTo>
                  <a:cubicBezTo>
                    <a:pt x="6" y="16"/>
                    <a:pt x="5" y="17"/>
                    <a:pt x="4" y="16"/>
                  </a:cubicBezTo>
                  <a:cubicBezTo>
                    <a:pt x="4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2" y="16"/>
                    <a:pt x="2" y="16"/>
                  </a:cubicBezTo>
                  <a:cubicBezTo>
                    <a:pt x="2" y="16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3"/>
                    <a:pt x="0" y="13"/>
                    <a:pt x="0" y="12"/>
                  </a:cubicBezTo>
                  <a:cubicBezTo>
                    <a:pt x="0" y="11"/>
                    <a:pt x="1" y="9"/>
                    <a:pt x="1" y="7"/>
                  </a:cubicBezTo>
                  <a:cubicBezTo>
                    <a:pt x="1" y="7"/>
                    <a:pt x="2" y="6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3"/>
                    <a:pt x="5" y="3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11" y="0"/>
                    <a:pt x="12" y="0"/>
                  </a:cubicBezTo>
                  <a:cubicBezTo>
                    <a:pt x="12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1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xmlns="" id="{0D2C9659-0A3F-4D49-AF1D-2F05937B11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0" y="1881"/>
              <a:ext cx="90" cy="277"/>
            </a:xfrm>
            <a:custGeom>
              <a:avLst/>
              <a:gdLst>
                <a:gd name="T0" fmla="*/ 20 w 21"/>
                <a:gd name="T1" fmla="*/ 4 h 66"/>
                <a:gd name="T2" fmla="*/ 21 w 21"/>
                <a:gd name="T3" fmla="*/ 6 h 66"/>
                <a:gd name="T4" fmla="*/ 20 w 21"/>
                <a:gd name="T5" fmla="*/ 9 h 66"/>
                <a:gd name="T6" fmla="*/ 20 w 21"/>
                <a:gd name="T7" fmla="*/ 11 h 66"/>
                <a:gd name="T8" fmla="*/ 19 w 21"/>
                <a:gd name="T9" fmla="*/ 13 h 66"/>
                <a:gd name="T10" fmla="*/ 20 w 21"/>
                <a:gd name="T11" fmla="*/ 14 h 66"/>
                <a:gd name="T12" fmla="*/ 20 w 21"/>
                <a:gd name="T13" fmla="*/ 15 h 66"/>
                <a:gd name="T14" fmla="*/ 19 w 21"/>
                <a:gd name="T15" fmla="*/ 17 h 66"/>
                <a:gd name="T16" fmla="*/ 19 w 21"/>
                <a:gd name="T17" fmla="*/ 17 h 66"/>
                <a:gd name="T18" fmla="*/ 19 w 21"/>
                <a:gd name="T19" fmla="*/ 18 h 66"/>
                <a:gd name="T20" fmla="*/ 18 w 21"/>
                <a:gd name="T21" fmla="*/ 24 h 66"/>
                <a:gd name="T22" fmla="*/ 19 w 21"/>
                <a:gd name="T23" fmla="*/ 26 h 66"/>
                <a:gd name="T24" fmla="*/ 19 w 21"/>
                <a:gd name="T25" fmla="*/ 28 h 66"/>
                <a:gd name="T26" fmla="*/ 19 w 21"/>
                <a:gd name="T27" fmla="*/ 29 h 66"/>
                <a:gd name="T28" fmla="*/ 19 w 21"/>
                <a:gd name="T29" fmla="*/ 32 h 66"/>
                <a:gd name="T30" fmla="*/ 19 w 21"/>
                <a:gd name="T31" fmla="*/ 33 h 66"/>
                <a:gd name="T32" fmla="*/ 18 w 21"/>
                <a:gd name="T33" fmla="*/ 35 h 66"/>
                <a:gd name="T34" fmla="*/ 19 w 21"/>
                <a:gd name="T35" fmla="*/ 40 h 66"/>
                <a:gd name="T36" fmla="*/ 18 w 21"/>
                <a:gd name="T37" fmla="*/ 40 h 66"/>
                <a:gd name="T38" fmla="*/ 18 w 21"/>
                <a:gd name="T39" fmla="*/ 41 h 66"/>
                <a:gd name="T40" fmla="*/ 17 w 21"/>
                <a:gd name="T41" fmla="*/ 52 h 66"/>
                <a:gd name="T42" fmla="*/ 17 w 21"/>
                <a:gd name="T43" fmla="*/ 57 h 66"/>
                <a:gd name="T44" fmla="*/ 16 w 21"/>
                <a:gd name="T45" fmla="*/ 58 h 66"/>
                <a:gd name="T46" fmla="*/ 16 w 21"/>
                <a:gd name="T47" fmla="*/ 59 h 66"/>
                <a:gd name="T48" fmla="*/ 14 w 21"/>
                <a:gd name="T49" fmla="*/ 61 h 66"/>
                <a:gd name="T50" fmla="*/ 13 w 21"/>
                <a:gd name="T51" fmla="*/ 62 h 66"/>
                <a:gd name="T52" fmla="*/ 11 w 21"/>
                <a:gd name="T53" fmla="*/ 63 h 66"/>
                <a:gd name="T54" fmla="*/ 11 w 21"/>
                <a:gd name="T55" fmla="*/ 63 h 66"/>
                <a:gd name="T56" fmla="*/ 4 w 21"/>
                <a:gd name="T57" fmla="*/ 65 h 66"/>
                <a:gd name="T58" fmla="*/ 0 w 21"/>
                <a:gd name="T59" fmla="*/ 62 h 66"/>
                <a:gd name="T60" fmla="*/ 0 w 21"/>
                <a:gd name="T61" fmla="*/ 56 h 66"/>
                <a:gd name="T62" fmla="*/ 1 w 21"/>
                <a:gd name="T63" fmla="*/ 49 h 66"/>
                <a:gd name="T64" fmla="*/ 1 w 21"/>
                <a:gd name="T65" fmla="*/ 46 h 66"/>
                <a:gd name="T66" fmla="*/ 2 w 21"/>
                <a:gd name="T67" fmla="*/ 37 h 66"/>
                <a:gd name="T68" fmla="*/ 2 w 21"/>
                <a:gd name="T69" fmla="*/ 37 h 66"/>
                <a:gd name="T70" fmla="*/ 2 w 21"/>
                <a:gd name="T71" fmla="*/ 34 h 66"/>
                <a:gd name="T72" fmla="*/ 3 w 21"/>
                <a:gd name="T73" fmla="*/ 30 h 66"/>
                <a:gd name="T74" fmla="*/ 3 w 21"/>
                <a:gd name="T75" fmla="*/ 27 h 66"/>
                <a:gd name="T76" fmla="*/ 3 w 21"/>
                <a:gd name="T77" fmla="*/ 27 h 66"/>
                <a:gd name="T78" fmla="*/ 3 w 21"/>
                <a:gd name="T79" fmla="*/ 25 h 66"/>
                <a:gd name="T80" fmla="*/ 4 w 21"/>
                <a:gd name="T81" fmla="*/ 19 h 66"/>
                <a:gd name="T82" fmla="*/ 6 w 21"/>
                <a:gd name="T83" fmla="*/ 8 h 66"/>
                <a:gd name="T84" fmla="*/ 10 w 21"/>
                <a:gd name="T85" fmla="*/ 3 h 66"/>
                <a:gd name="T86" fmla="*/ 12 w 21"/>
                <a:gd name="T87" fmla="*/ 1 h 66"/>
                <a:gd name="T88" fmla="*/ 17 w 21"/>
                <a:gd name="T89" fmla="*/ 0 h 66"/>
                <a:gd name="T90" fmla="*/ 19 w 21"/>
                <a:gd name="T91" fmla="*/ 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" h="66">
                  <a:moveTo>
                    <a:pt x="19" y="4"/>
                  </a:moveTo>
                  <a:cubicBezTo>
                    <a:pt x="19" y="4"/>
                    <a:pt x="20" y="4"/>
                    <a:pt x="20" y="4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6"/>
                    <a:pt x="21" y="6"/>
                  </a:cubicBezTo>
                  <a:cubicBezTo>
                    <a:pt x="20" y="7"/>
                    <a:pt x="21" y="8"/>
                    <a:pt x="20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19" y="13"/>
                    <a:pt x="19" y="13"/>
                  </a:cubicBezTo>
                  <a:cubicBezTo>
                    <a:pt x="19" y="13"/>
                    <a:pt x="20" y="13"/>
                    <a:pt x="20" y="13"/>
                  </a:cubicBezTo>
                  <a:cubicBezTo>
                    <a:pt x="20" y="13"/>
                    <a:pt x="19" y="13"/>
                    <a:pt x="20" y="14"/>
                  </a:cubicBezTo>
                  <a:cubicBezTo>
                    <a:pt x="20" y="14"/>
                    <a:pt x="19" y="14"/>
                    <a:pt x="19" y="15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19" y="15"/>
                    <a:pt x="19" y="16"/>
                    <a:pt x="19" y="16"/>
                  </a:cubicBezTo>
                  <a:cubicBezTo>
                    <a:pt x="19" y="16"/>
                    <a:pt x="19" y="16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22"/>
                    <a:pt x="19" y="23"/>
                  </a:cubicBezTo>
                  <a:cubicBezTo>
                    <a:pt x="19" y="23"/>
                    <a:pt x="19" y="24"/>
                    <a:pt x="18" y="24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8"/>
                    <a:pt x="19" y="28"/>
                  </a:cubicBezTo>
                  <a:cubicBezTo>
                    <a:pt x="19" y="28"/>
                    <a:pt x="19" y="28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8" y="29"/>
                    <a:pt x="19" y="30"/>
                  </a:cubicBezTo>
                  <a:cubicBezTo>
                    <a:pt x="19" y="31"/>
                    <a:pt x="19" y="31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2"/>
                    <a:pt x="19" y="33"/>
                    <a:pt x="19" y="33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8" y="34"/>
                    <a:pt x="19" y="35"/>
                    <a:pt x="18" y="35"/>
                  </a:cubicBezTo>
                  <a:cubicBezTo>
                    <a:pt x="18" y="36"/>
                    <a:pt x="18" y="37"/>
                    <a:pt x="18" y="38"/>
                  </a:cubicBezTo>
                  <a:cubicBezTo>
                    <a:pt x="18" y="38"/>
                    <a:pt x="19" y="39"/>
                    <a:pt x="19" y="40"/>
                  </a:cubicBezTo>
                  <a:cubicBezTo>
                    <a:pt x="19" y="40"/>
                    <a:pt x="18" y="39"/>
                    <a:pt x="18" y="39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41"/>
                    <a:pt x="19" y="40"/>
                    <a:pt x="19" y="41"/>
                  </a:cubicBezTo>
                  <a:cubicBezTo>
                    <a:pt x="19" y="42"/>
                    <a:pt x="18" y="41"/>
                    <a:pt x="18" y="41"/>
                  </a:cubicBezTo>
                  <a:cubicBezTo>
                    <a:pt x="17" y="42"/>
                    <a:pt x="18" y="44"/>
                    <a:pt x="17" y="46"/>
                  </a:cubicBezTo>
                  <a:cubicBezTo>
                    <a:pt x="17" y="48"/>
                    <a:pt x="17" y="50"/>
                    <a:pt x="17" y="52"/>
                  </a:cubicBezTo>
                  <a:cubicBezTo>
                    <a:pt x="17" y="52"/>
                    <a:pt x="18" y="52"/>
                    <a:pt x="18" y="53"/>
                  </a:cubicBezTo>
                  <a:cubicBezTo>
                    <a:pt x="17" y="54"/>
                    <a:pt x="17" y="55"/>
                    <a:pt x="17" y="57"/>
                  </a:cubicBezTo>
                  <a:cubicBezTo>
                    <a:pt x="17" y="57"/>
                    <a:pt x="17" y="57"/>
                    <a:pt x="16" y="57"/>
                  </a:cubicBezTo>
                  <a:cubicBezTo>
                    <a:pt x="16" y="57"/>
                    <a:pt x="16" y="58"/>
                    <a:pt x="16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8"/>
                    <a:pt x="16" y="59"/>
                    <a:pt x="16" y="59"/>
                  </a:cubicBezTo>
                  <a:cubicBezTo>
                    <a:pt x="15" y="59"/>
                    <a:pt x="15" y="60"/>
                    <a:pt x="14" y="60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3" y="61"/>
                    <a:pt x="13" y="62"/>
                    <a:pt x="13" y="62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3" y="62"/>
                    <a:pt x="13" y="62"/>
                    <a:pt x="12" y="62"/>
                  </a:cubicBezTo>
                  <a:cubicBezTo>
                    <a:pt x="12" y="63"/>
                    <a:pt x="12" y="63"/>
                    <a:pt x="11" y="63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0" y="63"/>
                    <a:pt x="10" y="63"/>
                    <a:pt x="10" y="64"/>
                  </a:cubicBezTo>
                  <a:cubicBezTo>
                    <a:pt x="8" y="65"/>
                    <a:pt x="6" y="66"/>
                    <a:pt x="4" y="65"/>
                  </a:cubicBezTo>
                  <a:cubicBezTo>
                    <a:pt x="3" y="65"/>
                    <a:pt x="2" y="65"/>
                    <a:pt x="1" y="65"/>
                  </a:cubicBezTo>
                  <a:cubicBezTo>
                    <a:pt x="1" y="64"/>
                    <a:pt x="1" y="64"/>
                    <a:pt x="0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0"/>
                    <a:pt x="0" y="58"/>
                    <a:pt x="0" y="56"/>
                  </a:cubicBezTo>
                  <a:cubicBezTo>
                    <a:pt x="0" y="55"/>
                    <a:pt x="0" y="53"/>
                    <a:pt x="0" y="52"/>
                  </a:cubicBezTo>
                  <a:cubicBezTo>
                    <a:pt x="0" y="51"/>
                    <a:pt x="1" y="50"/>
                    <a:pt x="1" y="49"/>
                  </a:cubicBezTo>
                  <a:cubicBezTo>
                    <a:pt x="1" y="49"/>
                    <a:pt x="1" y="48"/>
                    <a:pt x="1" y="48"/>
                  </a:cubicBezTo>
                  <a:cubicBezTo>
                    <a:pt x="1" y="47"/>
                    <a:pt x="1" y="46"/>
                    <a:pt x="1" y="46"/>
                  </a:cubicBezTo>
                  <a:cubicBezTo>
                    <a:pt x="1" y="45"/>
                    <a:pt x="1" y="45"/>
                    <a:pt x="1" y="44"/>
                  </a:cubicBezTo>
                  <a:cubicBezTo>
                    <a:pt x="1" y="42"/>
                    <a:pt x="2" y="40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6"/>
                    <a:pt x="2" y="36"/>
                    <a:pt x="2" y="35"/>
                  </a:cubicBezTo>
                  <a:cubicBezTo>
                    <a:pt x="2" y="35"/>
                    <a:pt x="2" y="35"/>
                    <a:pt x="2" y="34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2" y="34"/>
                    <a:pt x="3" y="31"/>
                    <a:pt x="3" y="30"/>
                  </a:cubicBezTo>
                  <a:cubicBezTo>
                    <a:pt x="3" y="30"/>
                    <a:pt x="3" y="29"/>
                    <a:pt x="3" y="29"/>
                  </a:cubicBezTo>
                  <a:cubicBezTo>
                    <a:pt x="3" y="28"/>
                    <a:pt x="3" y="28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3" y="26"/>
                    <a:pt x="3" y="26"/>
                  </a:cubicBezTo>
                  <a:cubicBezTo>
                    <a:pt x="3" y="26"/>
                    <a:pt x="3" y="25"/>
                    <a:pt x="3" y="25"/>
                  </a:cubicBezTo>
                  <a:cubicBezTo>
                    <a:pt x="3" y="23"/>
                    <a:pt x="3" y="22"/>
                    <a:pt x="4" y="20"/>
                  </a:cubicBezTo>
                  <a:cubicBezTo>
                    <a:pt x="4" y="20"/>
                    <a:pt x="4" y="19"/>
                    <a:pt x="4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3"/>
                    <a:pt x="5" y="10"/>
                    <a:pt x="6" y="8"/>
                  </a:cubicBezTo>
                  <a:cubicBezTo>
                    <a:pt x="7" y="7"/>
                    <a:pt x="7" y="6"/>
                    <a:pt x="8" y="5"/>
                  </a:cubicBezTo>
                  <a:cubicBezTo>
                    <a:pt x="8" y="4"/>
                    <a:pt x="9" y="4"/>
                    <a:pt x="10" y="3"/>
                  </a:cubicBezTo>
                  <a:cubicBezTo>
                    <a:pt x="10" y="2"/>
                    <a:pt x="11" y="2"/>
                    <a:pt x="11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3" y="1"/>
                  </a:cubicBezTo>
                  <a:cubicBezTo>
                    <a:pt x="13" y="1"/>
                    <a:pt x="16" y="0"/>
                    <a:pt x="17" y="0"/>
                  </a:cubicBezTo>
                  <a:cubicBezTo>
                    <a:pt x="18" y="0"/>
                    <a:pt x="18" y="1"/>
                    <a:pt x="19" y="2"/>
                  </a:cubicBezTo>
                  <a:cubicBezTo>
                    <a:pt x="19" y="2"/>
                    <a:pt x="19" y="3"/>
                    <a:pt x="19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xmlns="" id="{61569E2A-15FE-4645-B20C-AAFF17A79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3" y="1982"/>
              <a:ext cx="77" cy="80"/>
            </a:xfrm>
            <a:custGeom>
              <a:avLst/>
              <a:gdLst>
                <a:gd name="T0" fmla="*/ 16 w 18"/>
                <a:gd name="T1" fmla="*/ 0 h 19"/>
                <a:gd name="T2" fmla="*/ 17 w 18"/>
                <a:gd name="T3" fmla="*/ 3 h 19"/>
                <a:gd name="T4" fmla="*/ 18 w 18"/>
                <a:gd name="T5" fmla="*/ 5 h 19"/>
                <a:gd name="T6" fmla="*/ 18 w 18"/>
                <a:gd name="T7" fmla="*/ 6 h 19"/>
                <a:gd name="T8" fmla="*/ 18 w 18"/>
                <a:gd name="T9" fmla="*/ 7 h 19"/>
                <a:gd name="T10" fmla="*/ 17 w 18"/>
                <a:gd name="T11" fmla="*/ 9 h 19"/>
                <a:gd name="T12" fmla="*/ 16 w 18"/>
                <a:gd name="T13" fmla="*/ 11 h 19"/>
                <a:gd name="T14" fmla="*/ 15 w 18"/>
                <a:gd name="T15" fmla="*/ 12 h 19"/>
                <a:gd name="T16" fmla="*/ 14 w 18"/>
                <a:gd name="T17" fmla="*/ 13 h 19"/>
                <a:gd name="T18" fmla="*/ 13 w 18"/>
                <a:gd name="T19" fmla="*/ 13 h 19"/>
                <a:gd name="T20" fmla="*/ 11 w 18"/>
                <a:gd name="T21" fmla="*/ 16 h 19"/>
                <a:gd name="T22" fmla="*/ 10 w 18"/>
                <a:gd name="T23" fmla="*/ 16 h 19"/>
                <a:gd name="T24" fmla="*/ 8 w 18"/>
                <a:gd name="T25" fmla="*/ 17 h 19"/>
                <a:gd name="T26" fmla="*/ 7 w 18"/>
                <a:gd name="T27" fmla="*/ 18 h 19"/>
                <a:gd name="T28" fmla="*/ 7 w 18"/>
                <a:gd name="T29" fmla="*/ 18 h 19"/>
                <a:gd name="T30" fmla="*/ 7 w 18"/>
                <a:gd name="T31" fmla="*/ 18 h 19"/>
                <a:gd name="T32" fmla="*/ 5 w 18"/>
                <a:gd name="T33" fmla="*/ 19 h 19"/>
                <a:gd name="T34" fmla="*/ 3 w 18"/>
                <a:gd name="T35" fmla="*/ 18 h 19"/>
                <a:gd name="T36" fmla="*/ 3 w 18"/>
                <a:gd name="T37" fmla="*/ 18 h 19"/>
                <a:gd name="T38" fmla="*/ 2 w 18"/>
                <a:gd name="T39" fmla="*/ 18 h 19"/>
                <a:gd name="T40" fmla="*/ 0 w 18"/>
                <a:gd name="T41" fmla="*/ 16 h 19"/>
                <a:gd name="T42" fmla="*/ 0 w 18"/>
                <a:gd name="T43" fmla="*/ 14 h 19"/>
                <a:gd name="T44" fmla="*/ 0 w 18"/>
                <a:gd name="T45" fmla="*/ 13 h 19"/>
                <a:gd name="T46" fmla="*/ 0 w 18"/>
                <a:gd name="T47" fmla="*/ 12 h 19"/>
                <a:gd name="T48" fmla="*/ 0 w 18"/>
                <a:gd name="T49" fmla="*/ 12 h 19"/>
                <a:gd name="T50" fmla="*/ 0 w 18"/>
                <a:gd name="T51" fmla="*/ 10 h 19"/>
                <a:gd name="T52" fmla="*/ 1 w 18"/>
                <a:gd name="T53" fmla="*/ 9 h 19"/>
                <a:gd name="T54" fmla="*/ 1 w 18"/>
                <a:gd name="T55" fmla="*/ 8 h 19"/>
                <a:gd name="T56" fmla="*/ 3 w 18"/>
                <a:gd name="T57" fmla="*/ 6 h 19"/>
                <a:gd name="T58" fmla="*/ 4 w 18"/>
                <a:gd name="T59" fmla="*/ 4 h 19"/>
                <a:gd name="T60" fmla="*/ 7 w 18"/>
                <a:gd name="T61" fmla="*/ 2 h 19"/>
                <a:gd name="T62" fmla="*/ 10 w 18"/>
                <a:gd name="T63" fmla="*/ 1 h 19"/>
                <a:gd name="T64" fmla="*/ 12 w 18"/>
                <a:gd name="T65" fmla="*/ 0 h 19"/>
                <a:gd name="T66" fmla="*/ 13 w 18"/>
                <a:gd name="T67" fmla="*/ 0 h 19"/>
                <a:gd name="T68" fmla="*/ 14 w 18"/>
                <a:gd name="T69" fmla="*/ 0 h 19"/>
                <a:gd name="T70" fmla="*/ 16 w 18"/>
                <a:gd name="T7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" h="19">
                  <a:moveTo>
                    <a:pt x="16" y="0"/>
                  </a:moveTo>
                  <a:cubicBezTo>
                    <a:pt x="16" y="1"/>
                    <a:pt x="16" y="2"/>
                    <a:pt x="17" y="3"/>
                  </a:cubicBezTo>
                  <a:cubicBezTo>
                    <a:pt x="17" y="3"/>
                    <a:pt x="18" y="4"/>
                    <a:pt x="18" y="5"/>
                  </a:cubicBezTo>
                  <a:cubicBezTo>
                    <a:pt x="18" y="5"/>
                    <a:pt x="18" y="6"/>
                    <a:pt x="18" y="6"/>
                  </a:cubicBezTo>
                  <a:cubicBezTo>
                    <a:pt x="17" y="7"/>
                    <a:pt x="17" y="7"/>
                    <a:pt x="18" y="7"/>
                  </a:cubicBezTo>
                  <a:cubicBezTo>
                    <a:pt x="17" y="8"/>
                    <a:pt x="17" y="8"/>
                    <a:pt x="17" y="9"/>
                  </a:cubicBezTo>
                  <a:cubicBezTo>
                    <a:pt x="16" y="9"/>
                    <a:pt x="16" y="10"/>
                    <a:pt x="16" y="11"/>
                  </a:cubicBezTo>
                  <a:cubicBezTo>
                    <a:pt x="15" y="11"/>
                    <a:pt x="15" y="12"/>
                    <a:pt x="15" y="12"/>
                  </a:cubicBezTo>
                  <a:cubicBezTo>
                    <a:pt x="15" y="12"/>
                    <a:pt x="15" y="12"/>
                    <a:pt x="14" y="13"/>
                  </a:cubicBezTo>
                  <a:cubicBezTo>
                    <a:pt x="14" y="13"/>
                    <a:pt x="14" y="13"/>
                    <a:pt x="13" y="13"/>
                  </a:cubicBezTo>
                  <a:cubicBezTo>
                    <a:pt x="13" y="14"/>
                    <a:pt x="11" y="15"/>
                    <a:pt x="11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9" y="17"/>
                    <a:pt x="8" y="17"/>
                  </a:cubicBezTo>
                  <a:cubicBezTo>
                    <a:pt x="8" y="17"/>
                    <a:pt x="8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8"/>
                    <a:pt x="6" y="18"/>
                    <a:pt x="5" y="19"/>
                  </a:cubicBezTo>
                  <a:cubicBezTo>
                    <a:pt x="4" y="19"/>
                    <a:pt x="4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7"/>
                    <a:pt x="1" y="16"/>
                    <a:pt x="0" y="16"/>
                  </a:cubicBezTo>
                  <a:cubicBezTo>
                    <a:pt x="0" y="15"/>
                    <a:pt x="0" y="15"/>
                    <a:pt x="0" y="14"/>
                  </a:cubicBezTo>
                  <a:cubicBezTo>
                    <a:pt x="0" y="14"/>
                    <a:pt x="0" y="13"/>
                    <a:pt x="0" y="13"/>
                  </a:cubicBezTo>
                  <a:cubicBezTo>
                    <a:pt x="0" y="13"/>
                    <a:pt x="0" y="13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0"/>
                  </a:cubicBezTo>
                  <a:cubicBezTo>
                    <a:pt x="1" y="10"/>
                    <a:pt x="1" y="9"/>
                    <a:pt x="1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7"/>
                    <a:pt x="2" y="7"/>
                    <a:pt x="3" y="6"/>
                  </a:cubicBezTo>
                  <a:cubicBezTo>
                    <a:pt x="3" y="5"/>
                    <a:pt x="4" y="5"/>
                    <a:pt x="4" y="4"/>
                  </a:cubicBezTo>
                  <a:cubicBezTo>
                    <a:pt x="5" y="4"/>
                    <a:pt x="6" y="3"/>
                    <a:pt x="7" y="2"/>
                  </a:cubicBezTo>
                  <a:cubicBezTo>
                    <a:pt x="8" y="2"/>
                    <a:pt x="9" y="1"/>
                    <a:pt x="10" y="1"/>
                  </a:cubicBezTo>
                  <a:cubicBezTo>
                    <a:pt x="10" y="0"/>
                    <a:pt x="11" y="0"/>
                    <a:pt x="12" y="0"/>
                  </a:cubicBezTo>
                  <a:cubicBezTo>
                    <a:pt x="12" y="0"/>
                    <a:pt x="12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1F08A20E-0F6E-B842-BC6A-8BEE09045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5" y="2003"/>
              <a:ext cx="56" cy="59"/>
            </a:xfrm>
            <a:custGeom>
              <a:avLst/>
              <a:gdLst>
                <a:gd name="T0" fmla="*/ 6 w 13"/>
                <a:gd name="T1" fmla="*/ 0 h 14"/>
                <a:gd name="T2" fmla="*/ 11 w 13"/>
                <a:gd name="T3" fmla="*/ 2 h 14"/>
                <a:gd name="T4" fmla="*/ 13 w 13"/>
                <a:gd name="T5" fmla="*/ 7 h 14"/>
                <a:gd name="T6" fmla="*/ 5 w 13"/>
                <a:gd name="T7" fmla="*/ 13 h 14"/>
                <a:gd name="T8" fmla="*/ 3 w 13"/>
                <a:gd name="T9" fmla="*/ 12 h 14"/>
                <a:gd name="T10" fmla="*/ 2 w 13"/>
                <a:gd name="T11" fmla="*/ 11 h 14"/>
                <a:gd name="T12" fmla="*/ 2 w 13"/>
                <a:gd name="T13" fmla="*/ 11 h 14"/>
                <a:gd name="T14" fmla="*/ 1 w 13"/>
                <a:gd name="T15" fmla="*/ 10 h 14"/>
                <a:gd name="T16" fmla="*/ 1 w 13"/>
                <a:gd name="T17" fmla="*/ 9 h 14"/>
                <a:gd name="T18" fmla="*/ 2 w 13"/>
                <a:gd name="T19" fmla="*/ 2 h 14"/>
                <a:gd name="T20" fmla="*/ 3 w 13"/>
                <a:gd name="T21" fmla="*/ 2 h 14"/>
                <a:gd name="T22" fmla="*/ 3 w 13"/>
                <a:gd name="T23" fmla="*/ 1 h 14"/>
                <a:gd name="T24" fmla="*/ 6 w 13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" h="14">
                  <a:moveTo>
                    <a:pt x="6" y="0"/>
                  </a:moveTo>
                  <a:cubicBezTo>
                    <a:pt x="8" y="0"/>
                    <a:pt x="10" y="1"/>
                    <a:pt x="11" y="2"/>
                  </a:cubicBezTo>
                  <a:cubicBezTo>
                    <a:pt x="12" y="3"/>
                    <a:pt x="13" y="5"/>
                    <a:pt x="13" y="7"/>
                  </a:cubicBezTo>
                  <a:cubicBezTo>
                    <a:pt x="13" y="11"/>
                    <a:pt x="9" y="14"/>
                    <a:pt x="5" y="13"/>
                  </a:cubicBezTo>
                  <a:cubicBezTo>
                    <a:pt x="4" y="12"/>
                    <a:pt x="4" y="12"/>
                    <a:pt x="3" y="12"/>
                  </a:cubicBezTo>
                  <a:cubicBezTo>
                    <a:pt x="3" y="12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7"/>
                    <a:pt x="1" y="4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xmlns="" id="{67130C9E-B20F-1B40-AFC9-E46F1C70E0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29" y="2007"/>
              <a:ext cx="171" cy="239"/>
            </a:xfrm>
            <a:custGeom>
              <a:avLst/>
              <a:gdLst>
                <a:gd name="T0" fmla="*/ 15 w 40"/>
                <a:gd name="T1" fmla="*/ 27 h 57"/>
                <a:gd name="T2" fmla="*/ 15 w 40"/>
                <a:gd name="T3" fmla="*/ 28 h 57"/>
                <a:gd name="T4" fmla="*/ 12 w 40"/>
                <a:gd name="T5" fmla="*/ 32 h 57"/>
                <a:gd name="T6" fmla="*/ 11 w 40"/>
                <a:gd name="T7" fmla="*/ 39 h 57"/>
                <a:gd name="T8" fmla="*/ 15 w 40"/>
                <a:gd name="T9" fmla="*/ 46 h 57"/>
                <a:gd name="T10" fmla="*/ 24 w 40"/>
                <a:gd name="T11" fmla="*/ 46 h 57"/>
                <a:gd name="T12" fmla="*/ 27 w 40"/>
                <a:gd name="T13" fmla="*/ 43 h 57"/>
                <a:gd name="T14" fmla="*/ 28 w 40"/>
                <a:gd name="T15" fmla="*/ 43 h 57"/>
                <a:gd name="T16" fmla="*/ 28 w 40"/>
                <a:gd name="T17" fmla="*/ 33 h 57"/>
                <a:gd name="T18" fmla="*/ 28 w 40"/>
                <a:gd name="T19" fmla="*/ 31 h 57"/>
                <a:gd name="T20" fmla="*/ 27 w 40"/>
                <a:gd name="T21" fmla="*/ 30 h 57"/>
                <a:gd name="T22" fmla="*/ 27 w 40"/>
                <a:gd name="T23" fmla="*/ 30 h 57"/>
                <a:gd name="T24" fmla="*/ 27 w 40"/>
                <a:gd name="T25" fmla="*/ 29 h 57"/>
                <a:gd name="T26" fmla="*/ 25 w 40"/>
                <a:gd name="T27" fmla="*/ 28 h 57"/>
                <a:gd name="T28" fmla="*/ 22 w 40"/>
                <a:gd name="T29" fmla="*/ 26 h 57"/>
                <a:gd name="T30" fmla="*/ 18 w 40"/>
                <a:gd name="T31" fmla="*/ 26 h 57"/>
                <a:gd name="T32" fmla="*/ 15 w 40"/>
                <a:gd name="T33" fmla="*/ 27 h 57"/>
                <a:gd name="T34" fmla="*/ 39 w 40"/>
                <a:gd name="T35" fmla="*/ 55 h 57"/>
                <a:gd name="T36" fmla="*/ 34 w 40"/>
                <a:gd name="T37" fmla="*/ 56 h 57"/>
                <a:gd name="T38" fmla="*/ 30 w 40"/>
                <a:gd name="T39" fmla="*/ 55 h 57"/>
                <a:gd name="T40" fmla="*/ 29 w 40"/>
                <a:gd name="T41" fmla="*/ 52 h 57"/>
                <a:gd name="T42" fmla="*/ 28 w 40"/>
                <a:gd name="T43" fmla="*/ 52 h 57"/>
                <a:gd name="T44" fmla="*/ 26 w 40"/>
                <a:gd name="T45" fmla="*/ 54 h 57"/>
                <a:gd name="T46" fmla="*/ 26 w 40"/>
                <a:gd name="T47" fmla="*/ 55 h 57"/>
                <a:gd name="T48" fmla="*/ 17 w 40"/>
                <a:gd name="T49" fmla="*/ 56 h 57"/>
                <a:gd name="T50" fmla="*/ 10 w 40"/>
                <a:gd name="T51" fmla="*/ 54 h 57"/>
                <a:gd name="T52" fmla="*/ 8 w 40"/>
                <a:gd name="T53" fmla="*/ 53 h 57"/>
                <a:gd name="T54" fmla="*/ 7 w 40"/>
                <a:gd name="T55" fmla="*/ 52 h 57"/>
                <a:gd name="T56" fmla="*/ 6 w 40"/>
                <a:gd name="T57" fmla="*/ 52 h 57"/>
                <a:gd name="T58" fmla="*/ 5 w 40"/>
                <a:gd name="T59" fmla="*/ 51 h 57"/>
                <a:gd name="T60" fmla="*/ 5 w 40"/>
                <a:gd name="T61" fmla="*/ 50 h 57"/>
                <a:gd name="T62" fmla="*/ 4 w 40"/>
                <a:gd name="T63" fmla="*/ 48 h 57"/>
                <a:gd name="T64" fmla="*/ 0 w 40"/>
                <a:gd name="T65" fmla="*/ 35 h 57"/>
                <a:gd name="T66" fmla="*/ 3 w 40"/>
                <a:gd name="T67" fmla="*/ 26 h 57"/>
                <a:gd name="T68" fmla="*/ 3 w 40"/>
                <a:gd name="T69" fmla="*/ 26 h 57"/>
                <a:gd name="T70" fmla="*/ 4 w 40"/>
                <a:gd name="T71" fmla="*/ 25 h 57"/>
                <a:gd name="T72" fmla="*/ 4 w 40"/>
                <a:gd name="T73" fmla="*/ 24 h 57"/>
                <a:gd name="T74" fmla="*/ 5 w 40"/>
                <a:gd name="T75" fmla="*/ 23 h 57"/>
                <a:gd name="T76" fmla="*/ 5 w 40"/>
                <a:gd name="T77" fmla="*/ 23 h 57"/>
                <a:gd name="T78" fmla="*/ 6 w 40"/>
                <a:gd name="T79" fmla="*/ 22 h 57"/>
                <a:gd name="T80" fmla="*/ 9 w 40"/>
                <a:gd name="T81" fmla="*/ 20 h 57"/>
                <a:gd name="T82" fmla="*/ 9 w 40"/>
                <a:gd name="T83" fmla="*/ 19 h 57"/>
                <a:gd name="T84" fmla="*/ 11 w 40"/>
                <a:gd name="T85" fmla="*/ 19 h 57"/>
                <a:gd name="T86" fmla="*/ 20 w 40"/>
                <a:gd name="T87" fmla="*/ 17 h 57"/>
                <a:gd name="T88" fmla="*/ 23 w 40"/>
                <a:gd name="T89" fmla="*/ 18 h 57"/>
                <a:gd name="T90" fmla="*/ 25 w 40"/>
                <a:gd name="T91" fmla="*/ 18 h 57"/>
                <a:gd name="T92" fmla="*/ 26 w 40"/>
                <a:gd name="T93" fmla="*/ 18 h 57"/>
                <a:gd name="T94" fmla="*/ 26 w 40"/>
                <a:gd name="T95" fmla="*/ 19 h 57"/>
                <a:gd name="T96" fmla="*/ 29 w 40"/>
                <a:gd name="T97" fmla="*/ 21 h 57"/>
                <a:gd name="T98" fmla="*/ 29 w 40"/>
                <a:gd name="T99" fmla="*/ 1 h 57"/>
                <a:gd name="T100" fmla="*/ 35 w 40"/>
                <a:gd name="T101" fmla="*/ 0 h 57"/>
                <a:gd name="T102" fmla="*/ 38 w 40"/>
                <a:gd name="T103" fmla="*/ 1 h 57"/>
                <a:gd name="T104" fmla="*/ 39 w 40"/>
                <a:gd name="T105" fmla="*/ 6 h 57"/>
                <a:gd name="T106" fmla="*/ 39 w 40"/>
                <a:gd name="T107" fmla="*/ 25 h 57"/>
                <a:gd name="T108" fmla="*/ 39 w 40"/>
                <a:gd name="T109" fmla="*/ 51 h 57"/>
                <a:gd name="T110" fmla="*/ 39 w 40"/>
                <a:gd name="T111" fmla="*/ 5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0" h="57">
                  <a:moveTo>
                    <a:pt x="15" y="27"/>
                  </a:moveTo>
                  <a:cubicBezTo>
                    <a:pt x="15" y="27"/>
                    <a:pt x="15" y="28"/>
                    <a:pt x="15" y="28"/>
                  </a:cubicBezTo>
                  <a:cubicBezTo>
                    <a:pt x="13" y="29"/>
                    <a:pt x="12" y="30"/>
                    <a:pt x="12" y="32"/>
                  </a:cubicBezTo>
                  <a:cubicBezTo>
                    <a:pt x="11" y="33"/>
                    <a:pt x="10" y="36"/>
                    <a:pt x="11" y="39"/>
                  </a:cubicBezTo>
                  <a:cubicBezTo>
                    <a:pt x="11" y="42"/>
                    <a:pt x="13" y="45"/>
                    <a:pt x="15" y="46"/>
                  </a:cubicBezTo>
                  <a:cubicBezTo>
                    <a:pt x="18" y="48"/>
                    <a:pt x="22" y="48"/>
                    <a:pt x="24" y="46"/>
                  </a:cubicBezTo>
                  <a:cubicBezTo>
                    <a:pt x="25" y="46"/>
                    <a:pt x="27" y="44"/>
                    <a:pt x="27" y="43"/>
                  </a:cubicBezTo>
                  <a:cubicBezTo>
                    <a:pt x="27" y="43"/>
                    <a:pt x="28" y="43"/>
                    <a:pt x="28" y="43"/>
                  </a:cubicBezTo>
                  <a:cubicBezTo>
                    <a:pt x="29" y="40"/>
                    <a:pt x="29" y="36"/>
                    <a:pt x="28" y="33"/>
                  </a:cubicBezTo>
                  <a:cubicBezTo>
                    <a:pt x="28" y="32"/>
                    <a:pt x="28" y="31"/>
                    <a:pt x="28" y="31"/>
                  </a:cubicBezTo>
                  <a:cubicBezTo>
                    <a:pt x="28" y="31"/>
                    <a:pt x="28" y="31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6" y="28"/>
                    <a:pt x="26" y="28"/>
                    <a:pt x="25" y="28"/>
                  </a:cubicBezTo>
                  <a:cubicBezTo>
                    <a:pt x="24" y="27"/>
                    <a:pt x="23" y="26"/>
                    <a:pt x="22" y="26"/>
                  </a:cubicBezTo>
                  <a:cubicBezTo>
                    <a:pt x="21" y="26"/>
                    <a:pt x="19" y="26"/>
                    <a:pt x="18" y="26"/>
                  </a:cubicBezTo>
                  <a:cubicBezTo>
                    <a:pt x="17" y="27"/>
                    <a:pt x="16" y="27"/>
                    <a:pt x="15" y="27"/>
                  </a:cubicBezTo>
                  <a:moveTo>
                    <a:pt x="39" y="55"/>
                  </a:moveTo>
                  <a:cubicBezTo>
                    <a:pt x="38" y="56"/>
                    <a:pt x="36" y="56"/>
                    <a:pt x="34" y="56"/>
                  </a:cubicBezTo>
                  <a:cubicBezTo>
                    <a:pt x="33" y="56"/>
                    <a:pt x="31" y="56"/>
                    <a:pt x="30" y="55"/>
                  </a:cubicBezTo>
                  <a:cubicBezTo>
                    <a:pt x="29" y="54"/>
                    <a:pt x="29" y="53"/>
                    <a:pt x="29" y="52"/>
                  </a:cubicBezTo>
                  <a:cubicBezTo>
                    <a:pt x="29" y="51"/>
                    <a:pt x="29" y="52"/>
                    <a:pt x="28" y="52"/>
                  </a:cubicBezTo>
                  <a:cubicBezTo>
                    <a:pt x="28" y="53"/>
                    <a:pt x="27" y="54"/>
                    <a:pt x="26" y="54"/>
                  </a:cubicBezTo>
                  <a:cubicBezTo>
                    <a:pt x="26" y="54"/>
                    <a:pt x="26" y="54"/>
                    <a:pt x="26" y="55"/>
                  </a:cubicBezTo>
                  <a:cubicBezTo>
                    <a:pt x="24" y="56"/>
                    <a:pt x="20" y="57"/>
                    <a:pt x="17" y="56"/>
                  </a:cubicBezTo>
                  <a:cubicBezTo>
                    <a:pt x="14" y="56"/>
                    <a:pt x="12" y="55"/>
                    <a:pt x="10" y="54"/>
                  </a:cubicBezTo>
                  <a:cubicBezTo>
                    <a:pt x="9" y="54"/>
                    <a:pt x="9" y="54"/>
                    <a:pt x="8" y="53"/>
                  </a:cubicBezTo>
                  <a:cubicBezTo>
                    <a:pt x="8" y="53"/>
                    <a:pt x="7" y="53"/>
                    <a:pt x="7" y="52"/>
                  </a:cubicBezTo>
                  <a:cubicBezTo>
                    <a:pt x="7" y="52"/>
                    <a:pt x="6" y="52"/>
                    <a:pt x="6" y="52"/>
                  </a:cubicBezTo>
                  <a:cubicBezTo>
                    <a:pt x="6" y="51"/>
                    <a:pt x="6" y="51"/>
                    <a:pt x="5" y="51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49"/>
                    <a:pt x="4" y="48"/>
                  </a:cubicBezTo>
                  <a:cubicBezTo>
                    <a:pt x="1" y="45"/>
                    <a:pt x="0" y="40"/>
                    <a:pt x="0" y="35"/>
                  </a:cubicBezTo>
                  <a:cubicBezTo>
                    <a:pt x="1" y="32"/>
                    <a:pt x="2" y="29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5"/>
                    <a:pt x="3" y="25"/>
                    <a:pt x="4" y="25"/>
                  </a:cubicBezTo>
                  <a:cubicBezTo>
                    <a:pt x="4" y="25"/>
                    <a:pt x="4" y="25"/>
                    <a:pt x="4" y="24"/>
                  </a:cubicBezTo>
                  <a:cubicBezTo>
                    <a:pt x="4" y="24"/>
                    <a:pt x="5" y="24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7" y="21"/>
                    <a:pt x="8" y="20"/>
                    <a:pt x="9" y="20"/>
                  </a:cubicBezTo>
                  <a:cubicBezTo>
                    <a:pt x="9" y="20"/>
                    <a:pt x="9" y="20"/>
                    <a:pt x="9" y="19"/>
                  </a:cubicBezTo>
                  <a:cubicBezTo>
                    <a:pt x="10" y="19"/>
                    <a:pt x="10" y="19"/>
                    <a:pt x="11" y="19"/>
                  </a:cubicBezTo>
                  <a:cubicBezTo>
                    <a:pt x="13" y="18"/>
                    <a:pt x="16" y="17"/>
                    <a:pt x="20" y="17"/>
                  </a:cubicBezTo>
                  <a:cubicBezTo>
                    <a:pt x="21" y="17"/>
                    <a:pt x="22" y="17"/>
                    <a:pt x="23" y="18"/>
                  </a:cubicBezTo>
                  <a:cubicBezTo>
                    <a:pt x="24" y="18"/>
                    <a:pt x="24" y="18"/>
                    <a:pt x="25" y="18"/>
                  </a:cubicBezTo>
                  <a:cubicBezTo>
                    <a:pt x="25" y="18"/>
                    <a:pt x="25" y="18"/>
                    <a:pt x="26" y="18"/>
                  </a:cubicBezTo>
                  <a:cubicBezTo>
                    <a:pt x="26" y="18"/>
                    <a:pt x="26" y="19"/>
                    <a:pt x="26" y="19"/>
                  </a:cubicBezTo>
                  <a:cubicBezTo>
                    <a:pt x="27" y="19"/>
                    <a:pt x="28" y="20"/>
                    <a:pt x="29" y="21"/>
                  </a:cubicBezTo>
                  <a:cubicBezTo>
                    <a:pt x="29" y="15"/>
                    <a:pt x="29" y="8"/>
                    <a:pt x="29" y="1"/>
                  </a:cubicBezTo>
                  <a:cubicBezTo>
                    <a:pt x="30" y="0"/>
                    <a:pt x="32" y="0"/>
                    <a:pt x="35" y="0"/>
                  </a:cubicBezTo>
                  <a:cubicBezTo>
                    <a:pt x="36" y="0"/>
                    <a:pt x="38" y="0"/>
                    <a:pt x="38" y="1"/>
                  </a:cubicBezTo>
                  <a:cubicBezTo>
                    <a:pt x="39" y="2"/>
                    <a:pt x="39" y="4"/>
                    <a:pt x="39" y="6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35"/>
                    <a:pt x="39" y="43"/>
                    <a:pt x="39" y="51"/>
                  </a:cubicBezTo>
                  <a:cubicBezTo>
                    <a:pt x="39" y="52"/>
                    <a:pt x="40" y="54"/>
                    <a:pt x="39" y="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xmlns="" id="{0D7FF2DB-BE27-BB47-9646-F2C0E3D0CC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49" y="2074"/>
              <a:ext cx="162" cy="172"/>
            </a:xfrm>
            <a:custGeom>
              <a:avLst/>
              <a:gdLst>
                <a:gd name="T0" fmla="*/ 19 w 38"/>
                <a:gd name="T1" fmla="*/ 9 h 41"/>
                <a:gd name="T2" fmla="*/ 11 w 38"/>
                <a:gd name="T3" fmla="*/ 16 h 41"/>
                <a:gd name="T4" fmla="*/ 27 w 38"/>
                <a:gd name="T5" fmla="*/ 16 h 41"/>
                <a:gd name="T6" fmla="*/ 19 w 38"/>
                <a:gd name="T7" fmla="*/ 9 h 41"/>
                <a:gd name="T8" fmla="*/ 10 w 38"/>
                <a:gd name="T9" fmla="*/ 23 h 41"/>
                <a:gd name="T10" fmla="*/ 13 w 38"/>
                <a:gd name="T11" fmla="*/ 30 h 41"/>
                <a:gd name="T12" fmla="*/ 16 w 38"/>
                <a:gd name="T13" fmla="*/ 31 h 41"/>
                <a:gd name="T14" fmla="*/ 24 w 38"/>
                <a:gd name="T15" fmla="*/ 31 h 41"/>
                <a:gd name="T16" fmla="*/ 27 w 38"/>
                <a:gd name="T17" fmla="*/ 29 h 41"/>
                <a:gd name="T18" fmla="*/ 29 w 38"/>
                <a:gd name="T19" fmla="*/ 27 h 41"/>
                <a:gd name="T20" fmla="*/ 33 w 38"/>
                <a:gd name="T21" fmla="*/ 28 h 41"/>
                <a:gd name="T22" fmla="*/ 35 w 38"/>
                <a:gd name="T23" fmla="*/ 28 h 41"/>
                <a:gd name="T24" fmla="*/ 34 w 38"/>
                <a:gd name="T25" fmla="*/ 34 h 41"/>
                <a:gd name="T26" fmla="*/ 21 w 38"/>
                <a:gd name="T27" fmla="*/ 41 h 41"/>
                <a:gd name="T28" fmla="*/ 9 w 38"/>
                <a:gd name="T29" fmla="*/ 37 h 41"/>
                <a:gd name="T30" fmla="*/ 0 w 38"/>
                <a:gd name="T31" fmla="*/ 21 h 41"/>
                <a:gd name="T32" fmla="*/ 1 w 38"/>
                <a:gd name="T33" fmla="*/ 16 h 41"/>
                <a:gd name="T34" fmla="*/ 2 w 38"/>
                <a:gd name="T35" fmla="*/ 13 h 41"/>
                <a:gd name="T36" fmla="*/ 2 w 38"/>
                <a:gd name="T37" fmla="*/ 11 h 41"/>
                <a:gd name="T38" fmla="*/ 3 w 38"/>
                <a:gd name="T39" fmla="*/ 10 h 41"/>
                <a:gd name="T40" fmla="*/ 4 w 38"/>
                <a:gd name="T41" fmla="*/ 8 h 41"/>
                <a:gd name="T42" fmla="*/ 5 w 38"/>
                <a:gd name="T43" fmla="*/ 8 h 41"/>
                <a:gd name="T44" fmla="*/ 5 w 38"/>
                <a:gd name="T45" fmla="*/ 7 h 41"/>
                <a:gd name="T46" fmla="*/ 8 w 38"/>
                <a:gd name="T47" fmla="*/ 4 h 41"/>
                <a:gd name="T48" fmla="*/ 24 w 38"/>
                <a:gd name="T49" fmla="*/ 1 h 41"/>
                <a:gd name="T50" fmla="*/ 25 w 38"/>
                <a:gd name="T51" fmla="*/ 1 h 41"/>
                <a:gd name="T52" fmla="*/ 26 w 38"/>
                <a:gd name="T53" fmla="*/ 2 h 41"/>
                <a:gd name="T54" fmla="*/ 29 w 38"/>
                <a:gd name="T55" fmla="*/ 3 h 41"/>
                <a:gd name="T56" fmla="*/ 30 w 38"/>
                <a:gd name="T57" fmla="*/ 4 h 41"/>
                <a:gd name="T58" fmla="*/ 31 w 38"/>
                <a:gd name="T59" fmla="*/ 5 h 41"/>
                <a:gd name="T60" fmla="*/ 34 w 38"/>
                <a:gd name="T61" fmla="*/ 8 h 41"/>
                <a:gd name="T62" fmla="*/ 36 w 38"/>
                <a:gd name="T63" fmla="*/ 11 h 41"/>
                <a:gd name="T64" fmla="*/ 37 w 38"/>
                <a:gd name="T65" fmla="*/ 20 h 41"/>
                <a:gd name="T66" fmla="*/ 37 w 38"/>
                <a:gd name="T67" fmla="*/ 22 h 41"/>
                <a:gd name="T68" fmla="*/ 34 w 38"/>
                <a:gd name="T69" fmla="*/ 23 h 41"/>
                <a:gd name="T70" fmla="*/ 10 w 38"/>
                <a:gd name="T71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8" h="41">
                  <a:moveTo>
                    <a:pt x="19" y="9"/>
                  </a:moveTo>
                  <a:cubicBezTo>
                    <a:pt x="14" y="9"/>
                    <a:pt x="11" y="12"/>
                    <a:pt x="11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2"/>
                    <a:pt x="23" y="9"/>
                    <a:pt x="19" y="9"/>
                  </a:cubicBezTo>
                  <a:moveTo>
                    <a:pt x="10" y="23"/>
                  </a:moveTo>
                  <a:cubicBezTo>
                    <a:pt x="10" y="26"/>
                    <a:pt x="12" y="28"/>
                    <a:pt x="13" y="30"/>
                  </a:cubicBezTo>
                  <a:cubicBezTo>
                    <a:pt x="14" y="30"/>
                    <a:pt x="15" y="31"/>
                    <a:pt x="16" y="31"/>
                  </a:cubicBezTo>
                  <a:cubicBezTo>
                    <a:pt x="18" y="32"/>
                    <a:pt x="22" y="32"/>
                    <a:pt x="24" y="31"/>
                  </a:cubicBezTo>
                  <a:cubicBezTo>
                    <a:pt x="25" y="31"/>
                    <a:pt x="26" y="30"/>
                    <a:pt x="27" y="29"/>
                  </a:cubicBezTo>
                  <a:cubicBezTo>
                    <a:pt x="27" y="28"/>
                    <a:pt x="28" y="27"/>
                    <a:pt x="29" y="27"/>
                  </a:cubicBezTo>
                  <a:cubicBezTo>
                    <a:pt x="30" y="26"/>
                    <a:pt x="32" y="27"/>
                    <a:pt x="33" y="28"/>
                  </a:cubicBezTo>
                  <a:cubicBezTo>
                    <a:pt x="34" y="28"/>
                    <a:pt x="35" y="28"/>
                    <a:pt x="35" y="28"/>
                  </a:cubicBezTo>
                  <a:cubicBezTo>
                    <a:pt x="38" y="30"/>
                    <a:pt x="35" y="33"/>
                    <a:pt x="34" y="34"/>
                  </a:cubicBezTo>
                  <a:cubicBezTo>
                    <a:pt x="31" y="38"/>
                    <a:pt x="27" y="40"/>
                    <a:pt x="21" y="41"/>
                  </a:cubicBezTo>
                  <a:cubicBezTo>
                    <a:pt x="16" y="41"/>
                    <a:pt x="12" y="39"/>
                    <a:pt x="9" y="37"/>
                  </a:cubicBezTo>
                  <a:cubicBezTo>
                    <a:pt x="4" y="34"/>
                    <a:pt x="0" y="29"/>
                    <a:pt x="0" y="21"/>
                  </a:cubicBezTo>
                  <a:cubicBezTo>
                    <a:pt x="0" y="19"/>
                    <a:pt x="1" y="17"/>
                    <a:pt x="1" y="16"/>
                  </a:cubicBezTo>
                  <a:cubicBezTo>
                    <a:pt x="1" y="15"/>
                    <a:pt x="1" y="14"/>
                    <a:pt x="2" y="13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11"/>
                    <a:pt x="3" y="11"/>
                    <a:pt x="3" y="10"/>
                  </a:cubicBezTo>
                  <a:cubicBezTo>
                    <a:pt x="3" y="9"/>
                    <a:pt x="4" y="9"/>
                    <a:pt x="4" y="8"/>
                  </a:cubicBezTo>
                  <a:cubicBezTo>
                    <a:pt x="4" y="8"/>
                    <a:pt x="5" y="8"/>
                    <a:pt x="5" y="8"/>
                  </a:cubicBezTo>
                  <a:cubicBezTo>
                    <a:pt x="5" y="8"/>
                    <a:pt x="5" y="7"/>
                    <a:pt x="5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12" y="1"/>
                    <a:pt x="18" y="0"/>
                    <a:pt x="24" y="1"/>
                  </a:cubicBezTo>
                  <a:cubicBezTo>
                    <a:pt x="24" y="1"/>
                    <a:pt x="24" y="1"/>
                    <a:pt x="25" y="1"/>
                  </a:cubicBezTo>
                  <a:cubicBezTo>
                    <a:pt x="25" y="1"/>
                    <a:pt x="26" y="2"/>
                    <a:pt x="26" y="2"/>
                  </a:cubicBezTo>
                  <a:cubicBezTo>
                    <a:pt x="27" y="2"/>
                    <a:pt x="28" y="3"/>
                    <a:pt x="29" y="3"/>
                  </a:cubicBezTo>
                  <a:cubicBezTo>
                    <a:pt x="29" y="3"/>
                    <a:pt x="29" y="4"/>
                    <a:pt x="30" y="4"/>
                  </a:cubicBezTo>
                  <a:cubicBezTo>
                    <a:pt x="30" y="4"/>
                    <a:pt x="31" y="4"/>
                    <a:pt x="31" y="5"/>
                  </a:cubicBezTo>
                  <a:cubicBezTo>
                    <a:pt x="32" y="6"/>
                    <a:pt x="33" y="7"/>
                    <a:pt x="34" y="8"/>
                  </a:cubicBezTo>
                  <a:cubicBezTo>
                    <a:pt x="35" y="9"/>
                    <a:pt x="35" y="10"/>
                    <a:pt x="36" y="11"/>
                  </a:cubicBezTo>
                  <a:cubicBezTo>
                    <a:pt x="37" y="13"/>
                    <a:pt x="38" y="16"/>
                    <a:pt x="37" y="20"/>
                  </a:cubicBezTo>
                  <a:cubicBezTo>
                    <a:pt x="37" y="21"/>
                    <a:pt x="37" y="22"/>
                    <a:pt x="37" y="22"/>
                  </a:cubicBezTo>
                  <a:cubicBezTo>
                    <a:pt x="37" y="23"/>
                    <a:pt x="36" y="23"/>
                    <a:pt x="34" y="23"/>
                  </a:cubicBezTo>
                  <a:cubicBezTo>
                    <a:pt x="26" y="24"/>
                    <a:pt x="18" y="23"/>
                    <a:pt x="10" y="2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xmlns="" id="{4B857007-C4CD-6448-AE5E-A430F1820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0" y="2074"/>
              <a:ext cx="252" cy="168"/>
            </a:xfrm>
            <a:custGeom>
              <a:avLst/>
              <a:gdLst>
                <a:gd name="T0" fmla="*/ 32 w 59"/>
                <a:gd name="T1" fmla="*/ 7 h 40"/>
                <a:gd name="T2" fmla="*/ 33 w 59"/>
                <a:gd name="T3" fmla="*/ 6 h 40"/>
                <a:gd name="T4" fmla="*/ 34 w 59"/>
                <a:gd name="T5" fmla="*/ 5 h 40"/>
                <a:gd name="T6" fmla="*/ 35 w 59"/>
                <a:gd name="T7" fmla="*/ 4 h 40"/>
                <a:gd name="T8" fmla="*/ 36 w 59"/>
                <a:gd name="T9" fmla="*/ 3 h 40"/>
                <a:gd name="T10" fmla="*/ 37 w 59"/>
                <a:gd name="T11" fmla="*/ 3 h 40"/>
                <a:gd name="T12" fmla="*/ 37 w 59"/>
                <a:gd name="T13" fmla="*/ 2 h 40"/>
                <a:gd name="T14" fmla="*/ 51 w 59"/>
                <a:gd name="T15" fmla="*/ 2 h 40"/>
                <a:gd name="T16" fmla="*/ 52 w 59"/>
                <a:gd name="T17" fmla="*/ 3 h 40"/>
                <a:gd name="T18" fmla="*/ 53 w 59"/>
                <a:gd name="T19" fmla="*/ 4 h 40"/>
                <a:gd name="T20" fmla="*/ 54 w 59"/>
                <a:gd name="T21" fmla="*/ 5 h 40"/>
                <a:gd name="T22" fmla="*/ 55 w 59"/>
                <a:gd name="T23" fmla="*/ 5 h 40"/>
                <a:gd name="T24" fmla="*/ 56 w 59"/>
                <a:gd name="T25" fmla="*/ 7 h 40"/>
                <a:gd name="T26" fmla="*/ 58 w 59"/>
                <a:gd name="T27" fmla="*/ 30 h 40"/>
                <a:gd name="T28" fmla="*/ 57 w 59"/>
                <a:gd name="T29" fmla="*/ 39 h 40"/>
                <a:gd name="T30" fmla="*/ 51 w 59"/>
                <a:gd name="T31" fmla="*/ 40 h 40"/>
                <a:gd name="T32" fmla="*/ 50 w 59"/>
                <a:gd name="T33" fmla="*/ 39 h 40"/>
                <a:gd name="T34" fmla="*/ 49 w 59"/>
                <a:gd name="T35" fmla="*/ 39 h 40"/>
                <a:gd name="T36" fmla="*/ 48 w 59"/>
                <a:gd name="T37" fmla="*/ 28 h 40"/>
                <a:gd name="T38" fmla="*/ 47 w 59"/>
                <a:gd name="T39" fmla="*/ 13 h 40"/>
                <a:gd name="T40" fmla="*/ 39 w 59"/>
                <a:gd name="T41" fmla="*/ 11 h 40"/>
                <a:gd name="T42" fmla="*/ 36 w 59"/>
                <a:gd name="T43" fmla="*/ 13 h 40"/>
                <a:gd name="T44" fmla="*/ 35 w 59"/>
                <a:gd name="T45" fmla="*/ 14 h 40"/>
                <a:gd name="T46" fmla="*/ 35 w 59"/>
                <a:gd name="T47" fmla="*/ 28 h 40"/>
                <a:gd name="T48" fmla="*/ 34 w 59"/>
                <a:gd name="T49" fmla="*/ 39 h 40"/>
                <a:gd name="T50" fmla="*/ 30 w 59"/>
                <a:gd name="T51" fmla="*/ 40 h 40"/>
                <a:gd name="T52" fmla="*/ 25 w 59"/>
                <a:gd name="T53" fmla="*/ 39 h 40"/>
                <a:gd name="T54" fmla="*/ 24 w 59"/>
                <a:gd name="T55" fmla="*/ 28 h 40"/>
                <a:gd name="T56" fmla="*/ 24 w 59"/>
                <a:gd name="T57" fmla="*/ 22 h 40"/>
                <a:gd name="T58" fmla="*/ 24 w 59"/>
                <a:gd name="T59" fmla="*/ 13 h 40"/>
                <a:gd name="T60" fmla="*/ 15 w 59"/>
                <a:gd name="T61" fmla="*/ 11 h 40"/>
                <a:gd name="T62" fmla="*/ 11 w 59"/>
                <a:gd name="T63" fmla="*/ 14 h 40"/>
                <a:gd name="T64" fmla="*/ 11 w 59"/>
                <a:gd name="T65" fmla="*/ 16 h 40"/>
                <a:gd name="T66" fmla="*/ 11 w 59"/>
                <a:gd name="T67" fmla="*/ 28 h 40"/>
                <a:gd name="T68" fmla="*/ 11 w 59"/>
                <a:gd name="T69" fmla="*/ 34 h 40"/>
                <a:gd name="T70" fmla="*/ 10 w 59"/>
                <a:gd name="T71" fmla="*/ 39 h 40"/>
                <a:gd name="T72" fmla="*/ 3 w 59"/>
                <a:gd name="T73" fmla="*/ 40 h 40"/>
                <a:gd name="T74" fmla="*/ 2 w 59"/>
                <a:gd name="T75" fmla="*/ 39 h 40"/>
                <a:gd name="T76" fmla="*/ 1 w 59"/>
                <a:gd name="T77" fmla="*/ 39 h 40"/>
                <a:gd name="T78" fmla="*/ 1 w 59"/>
                <a:gd name="T79" fmla="*/ 30 h 40"/>
                <a:gd name="T80" fmla="*/ 1 w 59"/>
                <a:gd name="T81" fmla="*/ 12 h 40"/>
                <a:gd name="T82" fmla="*/ 1 w 59"/>
                <a:gd name="T83" fmla="*/ 3 h 40"/>
                <a:gd name="T84" fmla="*/ 5 w 59"/>
                <a:gd name="T85" fmla="*/ 2 h 40"/>
                <a:gd name="T86" fmla="*/ 9 w 59"/>
                <a:gd name="T87" fmla="*/ 2 h 40"/>
                <a:gd name="T88" fmla="*/ 10 w 59"/>
                <a:gd name="T89" fmla="*/ 6 h 40"/>
                <a:gd name="T90" fmla="*/ 11 w 59"/>
                <a:gd name="T91" fmla="*/ 6 h 40"/>
                <a:gd name="T92" fmla="*/ 20 w 59"/>
                <a:gd name="T93" fmla="*/ 1 h 40"/>
                <a:gd name="T94" fmla="*/ 32 w 59"/>
                <a:gd name="T95" fmla="*/ 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9" h="40">
                  <a:moveTo>
                    <a:pt x="32" y="7"/>
                  </a:moveTo>
                  <a:cubicBezTo>
                    <a:pt x="33" y="7"/>
                    <a:pt x="33" y="6"/>
                    <a:pt x="33" y="6"/>
                  </a:cubicBezTo>
                  <a:cubicBezTo>
                    <a:pt x="33" y="6"/>
                    <a:pt x="34" y="6"/>
                    <a:pt x="34" y="5"/>
                  </a:cubicBezTo>
                  <a:cubicBezTo>
                    <a:pt x="34" y="5"/>
                    <a:pt x="35" y="5"/>
                    <a:pt x="35" y="4"/>
                  </a:cubicBezTo>
                  <a:cubicBezTo>
                    <a:pt x="35" y="4"/>
                    <a:pt x="36" y="3"/>
                    <a:pt x="36" y="3"/>
                  </a:cubicBezTo>
                  <a:cubicBezTo>
                    <a:pt x="36" y="3"/>
                    <a:pt x="36" y="3"/>
                    <a:pt x="37" y="3"/>
                  </a:cubicBezTo>
                  <a:cubicBezTo>
                    <a:pt x="37" y="3"/>
                    <a:pt x="37" y="2"/>
                    <a:pt x="37" y="2"/>
                  </a:cubicBezTo>
                  <a:cubicBezTo>
                    <a:pt x="41" y="1"/>
                    <a:pt x="47" y="0"/>
                    <a:pt x="51" y="2"/>
                  </a:cubicBezTo>
                  <a:cubicBezTo>
                    <a:pt x="51" y="2"/>
                    <a:pt x="52" y="3"/>
                    <a:pt x="52" y="3"/>
                  </a:cubicBezTo>
                  <a:cubicBezTo>
                    <a:pt x="52" y="3"/>
                    <a:pt x="53" y="3"/>
                    <a:pt x="53" y="4"/>
                  </a:cubicBezTo>
                  <a:cubicBezTo>
                    <a:pt x="54" y="4"/>
                    <a:pt x="54" y="4"/>
                    <a:pt x="54" y="5"/>
                  </a:cubicBezTo>
                  <a:cubicBezTo>
                    <a:pt x="55" y="5"/>
                    <a:pt x="54" y="5"/>
                    <a:pt x="55" y="5"/>
                  </a:cubicBezTo>
                  <a:cubicBezTo>
                    <a:pt x="55" y="6"/>
                    <a:pt x="56" y="6"/>
                    <a:pt x="56" y="7"/>
                  </a:cubicBezTo>
                  <a:cubicBezTo>
                    <a:pt x="59" y="12"/>
                    <a:pt x="58" y="22"/>
                    <a:pt x="58" y="30"/>
                  </a:cubicBezTo>
                  <a:cubicBezTo>
                    <a:pt x="58" y="33"/>
                    <a:pt x="59" y="38"/>
                    <a:pt x="57" y="39"/>
                  </a:cubicBezTo>
                  <a:cubicBezTo>
                    <a:pt x="56" y="40"/>
                    <a:pt x="53" y="40"/>
                    <a:pt x="51" y="40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7" y="38"/>
                    <a:pt x="48" y="31"/>
                    <a:pt x="48" y="28"/>
                  </a:cubicBezTo>
                  <a:cubicBezTo>
                    <a:pt x="48" y="23"/>
                    <a:pt x="49" y="16"/>
                    <a:pt x="47" y="13"/>
                  </a:cubicBezTo>
                  <a:cubicBezTo>
                    <a:pt x="46" y="11"/>
                    <a:pt x="42" y="9"/>
                    <a:pt x="39" y="11"/>
                  </a:cubicBezTo>
                  <a:cubicBezTo>
                    <a:pt x="38" y="11"/>
                    <a:pt x="36" y="12"/>
                    <a:pt x="36" y="13"/>
                  </a:cubicBezTo>
                  <a:cubicBezTo>
                    <a:pt x="36" y="14"/>
                    <a:pt x="35" y="14"/>
                    <a:pt x="35" y="14"/>
                  </a:cubicBezTo>
                  <a:cubicBezTo>
                    <a:pt x="34" y="17"/>
                    <a:pt x="35" y="24"/>
                    <a:pt x="35" y="28"/>
                  </a:cubicBezTo>
                  <a:cubicBezTo>
                    <a:pt x="35" y="30"/>
                    <a:pt x="35" y="38"/>
                    <a:pt x="34" y="39"/>
                  </a:cubicBezTo>
                  <a:cubicBezTo>
                    <a:pt x="33" y="40"/>
                    <a:pt x="32" y="40"/>
                    <a:pt x="30" y="40"/>
                  </a:cubicBezTo>
                  <a:cubicBezTo>
                    <a:pt x="28" y="40"/>
                    <a:pt x="26" y="40"/>
                    <a:pt x="25" y="39"/>
                  </a:cubicBezTo>
                  <a:cubicBezTo>
                    <a:pt x="24" y="38"/>
                    <a:pt x="24" y="32"/>
                    <a:pt x="24" y="28"/>
                  </a:cubicBezTo>
                  <a:cubicBezTo>
                    <a:pt x="24" y="26"/>
                    <a:pt x="24" y="24"/>
                    <a:pt x="24" y="22"/>
                  </a:cubicBezTo>
                  <a:cubicBezTo>
                    <a:pt x="24" y="18"/>
                    <a:pt x="25" y="15"/>
                    <a:pt x="24" y="13"/>
                  </a:cubicBezTo>
                  <a:cubicBezTo>
                    <a:pt x="22" y="11"/>
                    <a:pt x="19" y="9"/>
                    <a:pt x="15" y="11"/>
                  </a:cubicBezTo>
                  <a:cubicBezTo>
                    <a:pt x="14" y="11"/>
                    <a:pt x="12" y="12"/>
                    <a:pt x="11" y="14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9"/>
                    <a:pt x="11" y="24"/>
                    <a:pt x="11" y="28"/>
                  </a:cubicBezTo>
                  <a:cubicBezTo>
                    <a:pt x="11" y="29"/>
                    <a:pt x="11" y="32"/>
                    <a:pt x="11" y="34"/>
                  </a:cubicBezTo>
                  <a:cubicBezTo>
                    <a:pt x="11" y="36"/>
                    <a:pt x="11" y="38"/>
                    <a:pt x="10" y="39"/>
                  </a:cubicBezTo>
                  <a:cubicBezTo>
                    <a:pt x="10" y="40"/>
                    <a:pt x="6" y="40"/>
                    <a:pt x="3" y="40"/>
                  </a:cubicBezTo>
                  <a:cubicBezTo>
                    <a:pt x="3" y="39"/>
                    <a:pt x="3" y="39"/>
                    <a:pt x="2" y="39"/>
                  </a:cubicBezTo>
                  <a:cubicBezTo>
                    <a:pt x="2" y="39"/>
                    <a:pt x="1" y="39"/>
                    <a:pt x="1" y="39"/>
                  </a:cubicBezTo>
                  <a:cubicBezTo>
                    <a:pt x="0" y="38"/>
                    <a:pt x="1" y="33"/>
                    <a:pt x="1" y="30"/>
                  </a:cubicBezTo>
                  <a:cubicBezTo>
                    <a:pt x="1" y="24"/>
                    <a:pt x="1" y="18"/>
                    <a:pt x="1" y="12"/>
                  </a:cubicBezTo>
                  <a:cubicBezTo>
                    <a:pt x="1" y="9"/>
                    <a:pt x="0" y="4"/>
                    <a:pt x="1" y="3"/>
                  </a:cubicBezTo>
                  <a:cubicBezTo>
                    <a:pt x="2" y="2"/>
                    <a:pt x="3" y="2"/>
                    <a:pt x="5" y="2"/>
                  </a:cubicBezTo>
                  <a:cubicBezTo>
                    <a:pt x="6" y="2"/>
                    <a:pt x="8" y="2"/>
                    <a:pt x="9" y="2"/>
                  </a:cubicBezTo>
                  <a:cubicBezTo>
                    <a:pt x="10" y="3"/>
                    <a:pt x="11" y="4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3" y="3"/>
                    <a:pt x="16" y="1"/>
                    <a:pt x="20" y="1"/>
                  </a:cubicBezTo>
                  <a:cubicBezTo>
                    <a:pt x="26" y="0"/>
                    <a:pt x="31" y="3"/>
                    <a:pt x="32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xmlns="" id="{3417AA1B-0B95-2A4F-BA93-FD809EF845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2" y="2074"/>
              <a:ext cx="167" cy="172"/>
            </a:xfrm>
            <a:custGeom>
              <a:avLst/>
              <a:gdLst>
                <a:gd name="T0" fmla="*/ 14 w 39"/>
                <a:gd name="T1" fmla="*/ 12 h 41"/>
                <a:gd name="T2" fmla="*/ 13 w 39"/>
                <a:gd name="T3" fmla="*/ 13 h 41"/>
                <a:gd name="T4" fmla="*/ 11 w 39"/>
                <a:gd name="T5" fmla="*/ 17 h 41"/>
                <a:gd name="T6" fmla="*/ 10 w 39"/>
                <a:gd name="T7" fmla="*/ 19 h 41"/>
                <a:gd name="T8" fmla="*/ 13 w 39"/>
                <a:gd name="T9" fmla="*/ 28 h 41"/>
                <a:gd name="T10" fmla="*/ 15 w 39"/>
                <a:gd name="T11" fmla="*/ 30 h 41"/>
                <a:gd name="T12" fmla="*/ 18 w 39"/>
                <a:gd name="T13" fmla="*/ 31 h 41"/>
                <a:gd name="T14" fmla="*/ 22 w 39"/>
                <a:gd name="T15" fmla="*/ 31 h 41"/>
                <a:gd name="T16" fmla="*/ 23 w 39"/>
                <a:gd name="T17" fmla="*/ 31 h 41"/>
                <a:gd name="T18" fmla="*/ 27 w 39"/>
                <a:gd name="T19" fmla="*/ 27 h 41"/>
                <a:gd name="T20" fmla="*/ 29 w 39"/>
                <a:gd name="T21" fmla="*/ 21 h 41"/>
                <a:gd name="T22" fmla="*/ 27 w 39"/>
                <a:gd name="T23" fmla="*/ 14 h 41"/>
                <a:gd name="T24" fmla="*/ 25 w 39"/>
                <a:gd name="T25" fmla="*/ 12 h 41"/>
                <a:gd name="T26" fmla="*/ 23 w 39"/>
                <a:gd name="T27" fmla="*/ 11 h 41"/>
                <a:gd name="T28" fmla="*/ 22 w 39"/>
                <a:gd name="T29" fmla="*/ 10 h 41"/>
                <a:gd name="T30" fmla="*/ 18 w 39"/>
                <a:gd name="T31" fmla="*/ 10 h 41"/>
                <a:gd name="T32" fmla="*/ 18 w 39"/>
                <a:gd name="T33" fmla="*/ 10 h 41"/>
                <a:gd name="T34" fmla="*/ 14 w 39"/>
                <a:gd name="T35" fmla="*/ 12 h 41"/>
                <a:gd name="T36" fmla="*/ 29 w 39"/>
                <a:gd name="T37" fmla="*/ 5 h 41"/>
                <a:gd name="T38" fmla="*/ 29 w 39"/>
                <a:gd name="T39" fmla="*/ 2 h 41"/>
                <a:gd name="T40" fmla="*/ 34 w 39"/>
                <a:gd name="T41" fmla="*/ 2 h 41"/>
                <a:gd name="T42" fmla="*/ 38 w 39"/>
                <a:gd name="T43" fmla="*/ 3 h 41"/>
                <a:gd name="T44" fmla="*/ 39 w 39"/>
                <a:gd name="T45" fmla="*/ 11 h 41"/>
                <a:gd name="T46" fmla="*/ 39 w 39"/>
                <a:gd name="T47" fmla="*/ 21 h 41"/>
                <a:gd name="T48" fmla="*/ 39 w 39"/>
                <a:gd name="T49" fmla="*/ 39 h 41"/>
                <a:gd name="T50" fmla="*/ 34 w 39"/>
                <a:gd name="T51" fmla="*/ 40 h 41"/>
                <a:gd name="T52" fmla="*/ 29 w 39"/>
                <a:gd name="T53" fmla="*/ 39 h 41"/>
                <a:gd name="T54" fmla="*/ 29 w 39"/>
                <a:gd name="T55" fmla="*/ 36 h 41"/>
                <a:gd name="T56" fmla="*/ 29 w 39"/>
                <a:gd name="T57" fmla="*/ 36 h 41"/>
                <a:gd name="T58" fmla="*/ 27 w 39"/>
                <a:gd name="T59" fmla="*/ 37 h 41"/>
                <a:gd name="T60" fmla="*/ 24 w 39"/>
                <a:gd name="T61" fmla="*/ 40 h 41"/>
                <a:gd name="T62" fmla="*/ 16 w 39"/>
                <a:gd name="T63" fmla="*/ 40 h 41"/>
                <a:gd name="T64" fmla="*/ 9 w 39"/>
                <a:gd name="T65" fmla="*/ 38 h 41"/>
                <a:gd name="T66" fmla="*/ 4 w 39"/>
                <a:gd name="T67" fmla="*/ 34 h 41"/>
                <a:gd name="T68" fmla="*/ 4 w 39"/>
                <a:gd name="T69" fmla="*/ 33 h 41"/>
                <a:gd name="T70" fmla="*/ 3 w 39"/>
                <a:gd name="T71" fmla="*/ 32 h 41"/>
                <a:gd name="T72" fmla="*/ 1 w 39"/>
                <a:gd name="T73" fmla="*/ 29 h 41"/>
                <a:gd name="T74" fmla="*/ 0 w 39"/>
                <a:gd name="T75" fmla="*/ 19 h 41"/>
                <a:gd name="T76" fmla="*/ 4 w 39"/>
                <a:gd name="T77" fmla="*/ 8 h 41"/>
                <a:gd name="T78" fmla="*/ 6 w 39"/>
                <a:gd name="T79" fmla="*/ 6 h 41"/>
                <a:gd name="T80" fmla="*/ 9 w 39"/>
                <a:gd name="T81" fmla="*/ 3 h 41"/>
                <a:gd name="T82" fmla="*/ 16 w 39"/>
                <a:gd name="T83" fmla="*/ 1 h 41"/>
                <a:gd name="T84" fmla="*/ 29 w 39"/>
                <a:gd name="T85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" h="41">
                  <a:moveTo>
                    <a:pt x="14" y="12"/>
                  </a:moveTo>
                  <a:cubicBezTo>
                    <a:pt x="13" y="12"/>
                    <a:pt x="13" y="13"/>
                    <a:pt x="13" y="13"/>
                  </a:cubicBezTo>
                  <a:cubicBezTo>
                    <a:pt x="12" y="14"/>
                    <a:pt x="11" y="15"/>
                    <a:pt x="11" y="17"/>
                  </a:cubicBezTo>
                  <a:cubicBezTo>
                    <a:pt x="11" y="18"/>
                    <a:pt x="10" y="18"/>
                    <a:pt x="10" y="19"/>
                  </a:cubicBezTo>
                  <a:cubicBezTo>
                    <a:pt x="10" y="23"/>
                    <a:pt x="11" y="26"/>
                    <a:pt x="13" y="28"/>
                  </a:cubicBezTo>
                  <a:cubicBezTo>
                    <a:pt x="14" y="29"/>
                    <a:pt x="14" y="30"/>
                    <a:pt x="15" y="30"/>
                  </a:cubicBezTo>
                  <a:cubicBezTo>
                    <a:pt x="16" y="31"/>
                    <a:pt x="17" y="31"/>
                    <a:pt x="18" y="31"/>
                  </a:cubicBezTo>
                  <a:cubicBezTo>
                    <a:pt x="19" y="31"/>
                    <a:pt x="21" y="31"/>
                    <a:pt x="22" y="31"/>
                  </a:cubicBezTo>
                  <a:cubicBezTo>
                    <a:pt x="22" y="31"/>
                    <a:pt x="23" y="31"/>
                    <a:pt x="23" y="31"/>
                  </a:cubicBezTo>
                  <a:cubicBezTo>
                    <a:pt x="25" y="30"/>
                    <a:pt x="27" y="28"/>
                    <a:pt x="27" y="27"/>
                  </a:cubicBezTo>
                  <a:cubicBezTo>
                    <a:pt x="28" y="25"/>
                    <a:pt x="29" y="23"/>
                    <a:pt x="29" y="21"/>
                  </a:cubicBezTo>
                  <a:cubicBezTo>
                    <a:pt x="29" y="18"/>
                    <a:pt x="28" y="16"/>
                    <a:pt x="27" y="14"/>
                  </a:cubicBezTo>
                  <a:cubicBezTo>
                    <a:pt x="26" y="13"/>
                    <a:pt x="26" y="13"/>
                    <a:pt x="25" y="12"/>
                  </a:cubicBezTo>
                  <a:cubicBezTo>
                    <a:pt x="24" y="11"/>
                    <a:pt x="24" y="11"/>
                    <a:pt x="23" y="11"/>
                  </a:cubicBezTo>
                  <a:cubicBezTo>
                    <a:pt x="23" y="11"/>
                    <a:pt x="22" y="10"/>
                    <a:pt x="22" y="10"/>
                  </a:cubicBezTo>
                  <a:cubicBezTo>
                    <a:pt x="21" y="10"/>
                    <a:pt x="19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6" y="11"/>
                    <a:pt x="15" y="11"/>
                    <a:pt x="14" y="12"/>
                  </a:cubicBezTo>
                  <a:moveTo>
                    <a:pt x="29" y="5"/>
                  </a:moveTo>
                  <a:cubicBezTo>
                    <a:pt x="29" y="4"/>
                    <a:pt x="29" y="3"/>
                    <a:pt x="29" y="2"/>
                  </a:cubicBezTo>
                  <a:cubicBezTo>
                    <a:pt x="30" y="2"/>
                    <a:pt x="32" y="2"/>
                    <a:pt x="34" y="2"/>
                  </a:cubicBezTo>
                  <a:cubicBezTo>
                    <a:pt x="36" y="2"/>
                    <a:pt x="37" y="2"/>
                    <a:pt x="38" y="3"/>
                  </a:cubicBezTo>
                  <a:cubicBezTo>
                    <a:pt x="39" y="4"/>
                    <a:pt x="39" y="9"/>
                    <a:pt x="39" y="1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8"/>
                    <a:pt x="39" y="34"/>
                    <a:pt x="39" y="39"/>
                  </a:cubicBezTo>
                  <a:cubicBezTo>
                    <a:pt x="38" y="40"/>
                    <a:pt x="36" y="40"/>
                    <a:pt x="34" y="40"/>
                  </a:cubicBezTo>
                  <a:cubicBezTo>
                    <a:pt x="32" y="40"/>
                    <a:pt x="30" y="40"/>
                    <a:pt x="29" y="39"/>
                  </a:cubicBezTo>
                  <a:cubicBezTo>
                    <a:pt x="29" y="38"/>
                    <a:pt x="29" y="37"/>
                    <a:pt x="29" y="36"/>
                  </a:cubicBezTo>
                  <a:cubicBezTo>
                    <a:pt x="29" y="35"/>
                    <a:pt x="29" y="36"/>
                    <a:pt x="29" y="36"/>
                  </a:cubicBezTo>
                  <a:cubicBezTo>
                    <a:pt x="28" y="36"/>
                    <a:pt x="28" y="37"/>
                    <a:pt x="27" y="37"/>
                  </a:cubicBezTo>
                  <a:cubicBezTo>
                    <a:pt x="26" y="38"/>
                    <a:pt x="25" y="39"/>
                    <a:pt x="24" y="40"/>
                  </a:cubicBezTo>
                  <a:cubicBezTo>
                    <a:pt x="22" y="40"/>
                    <a:pt x="19" y="41"/>
                    <a:pt x="16" y="40"/>
                  </a:cubicBezTo>
                  <a:cubicBezTo>
                    <a:pt x="14" y="40"/>
                    <a:pt x="11" y="39"/>
                    <a:pt x="9" y="38"/>
                  </a:cubicBezTo>
                  <a:cubicBezTo>
                    <a:pt x="7" y="37"/>
                    <a:pt x="5" y="35"/>
                    <a:pt x="4" y="34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3" y="33"/>
                    <a:pt x="3" y="32"/>
                    <a:pt x="3" y="32"/>
                  </a:cubicBezTo>
                  <a:cubicBezTo>
                    <a:pt x="3" y="32"/>
                    <a:pt x="2" y="30"/>
                    <a:pt x="1" y="29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5"/>
                    <a:pt x="2" y="11"/>
                    <a:pt x="4" y="8"/>
                  </a:cubicBezTo>
                  <a:cubicBezTo>
                    <a:pt x="4" y="7"/>
                    <a:pt x="5" y="7"/>
                    <a:pt x="6" y="6"/>
                  </a:cubicBezTo>
                  <a:cubicBezTo>
                    <a:pt x="7" y="5"/>
                    <a:pt x="8" y="4"/>
                    <a:pt x="9" y="3"/>
                  </a:cubicBezTo>
                  <a:cubicBezTo>
                    <a:pt x="11" y="2"/>
                    <a:pt x="14" y="1"/>
                    <a:pt x="16" y="1"/>
                  </a:cubicBezTo>
                  <a:cubicBezTo>
                    <a:pt x="22" y="0"/>
                    <a:pt x="26" y="2"/>
                    <a:pt x="29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xmlns="" id="{1E6C21C3-D581-B44C-AA59-BFF23D1C12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0" y="2082"/>
              <a:ext cx="47" cy="160"/>
            </a:xfrm>
            <a:custGeom>
              <a:avLst/>
              <a:gdLst>
                <a:gd name="T0" fmla="*/ 2 w 11"/>
                <a:gd name="T1" fmla="*/ 0 h 38"/>
                <a:gd name="T2" fmla="*/ 9 w 11"/>
                <a:gd name="T3" fmla="*/ 0 h 38"/>
                <a:gd name="T4" fmla="*/ 11 w 11"/>
                <a:gd name="T5" fmla="*/ 1 h 38"/>
                <a:gd name="T6" fmla="*/ 11 w 11"/>
                <a:gd name="T7" fmla="*/ 10 h 38"/>
                <a:gd name="T8" fmla="*/ 11 w 11"/>
                <a:gd name="T9" fmla="*/ 33 h 38"/>
                <a:gd name="T10" fmla="*/ 11 w 11"/>
                <a:gd name="T11" fmla="*/ 36 h 38"/>
                <a:gd name="T12" fmla="*/ 6 w 11"/>
                <a:gd name="T13" fmla="*/ 38 h 38"/>
                <a:gd name="T14" fmla="*/ 1 w 11"/>
                <a:gd name="T15" fmla="*/ 37 h 38"/>
                <a:gd name="T16" fmla="*/ 1 w 11"/>
                <a:gd name="T17" fmla="*/ 28 h 38"/>
                <a:gd name="T18" fmla="*/ 1 w 11"/>
                <a:gd name="T19" fmla="*/ 10 h 38"/>
                <a:gd name="T20" fmla="*/ 1 w 11"/>
                <a:gd name="T21" fmla="*/ 1 h 38"/>
                <a:gd name="T22" fmla="*/ 2 w 11"/>
                <a:gd name="T2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38">
                  <a:moveTo>
                    <a:pt x="2" y="0"/>
                  </a:moveTo>
                  <a:cubicBezTo>
                    <a:pt x="3" y="0"/>
                    <a:pt x="8" y="0"/>
                    <a:pt x="9" y="0"/>
                  </a:cubicBezTo>
                  <a:cubicBezTo>
                    <a:pt x="10" y="0"/>
                    <a:pt x="10" y="0"/>
                    <a:pt x="11" y="1"/>
                  </a:cubicBezTo>
                  <a:cubicBezTo>
                    <a:pt x="11" y="2"/>
                    <a:pt x="11" y="7"/>
                    <a:pt x="11" y="10"/>
                  </a:cubicBezTo>
                  <a:cubicBezTo>
                    <a:pt x="11" y="18"/>
                    <a:pt x="11" y="24"/>
                    <a:pt x="11" y="33"/>
                  </a:cubicBezTo>
                  <a:cubicBezTo>
                    <a:pt x="11" y="34"/>
                    <a:pt x="11" y="35"/>
                    <a:pt x="11" y="36"/>
                  </a:cubicBezTo>
                  <a:cubicBezTo>
                    <a:pt x="10" y="38"/>
                    <a:pt x="8" y="38"/>
                    <a:pt x="6" y="38"/>
                  </a:cubicBezTo>
                  <a:cubicBezTo>
                    <a:pt x="4" y="38"/>
                    <a:pt x="2" y="38"/>
                    <a:pt x="1" y="37"/>
                  </a:cubicBezTo>
                  <a:cubicBezTo>
                    <a:pt x="0" y="36"/>
                    <a:pt x="1" y="30"/>
                    <a:pt x="1" y="28"/>
                  </a:cubicBezTo>
                  <a:cubicBezTo>
                    <a:pt x="1" y="23"/>
                    <a:pt x="1" y="14"/>
                    <a:pt x="1" y="10"/>
                  </a:cubicBezTo>
                  <a:cubicBezTo>
                    <a:pt x="1" y="8"/>
                    <a:pt x="0" y="2"/>
                    <a:pt x="1" y="1"/>
                  </a:cubicBezTo>
                  <a:cubicBezTo>
                    <a:pt x="1" y="1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xmlns="" id="{49C1184D-AF72-8043-8859-082B8CE1F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1" y="2145"/>
              <a:ext cx="99" cy="302"/>
            </a:xfrm>
            <a:custGeom>
              <a:avLst/>
              <a:gdLst>
                <a:gd name="T0" fmla="*/ 21 w 23"/>
                <a:gd name="T1" fmla="*/ 7 h 72"/>
                <a:gd name="T2" fmla="*/ 22 w 23"/>
                <a:gd name="T3" fmla="*/ 14 h 72"/>
                <a:gd name="T4" fmla="*/ 21 w 23"/>
                <a:gd name="T5" fmla="*/ 17 h 72"/>
                <a:gd name="T6" fmla="*/ 21 w 23"/>
                <a:gd name="T7" fmla="*/ 19 h 72"/>
                <a:gd name="T8" fmla="*/ 21 w 23"/>
                <a:gd name="T9" fmla="*/ 21 h 72"/>
                <a:gd name="T10" fmla="*/ 20 w 23"/>
                <a:gd name="T11" fmla="*/ 24 h 72"/>
                <a:gd name="T12" fmla="*/ 20 w 23"/>
                <a:gd name="T13" fmla="*/ 31 h 72"/>
                <a:gd name="T14" fmla="*/ 19 w 23"/>
                <a:gd name="T15" fmla="*/ 34 h 72"/>
                <a:gd name="T16" fmla="*/ 18 w 23"/>
                <a:gd name="T17" fmla="*/ 40 h 72"/>
                <a:gd name="T18" fmla="*/ 18 w 23"/>
                <a:gd name="T19" fmla="*/ 43 h 72"/>
                <a:gd name="T20" fmla="*/ 17 w 23"/>
                <a:gd name="T21" fmla="*/ 46 h 72"/>
                <a:gd name="T22" fmla="*/ 17 w 23"/>
                <a:gd name="T23" fmla="*/ 50 h 72"/>
                <a:gd name="T24" fmla="*/ 17 w 23"/>
                <a:gd name="T25" fmla="*/ 52 h 72"/>
                <a:gd name="T26" fmla="*/ 17 w 23"/>
                <a:gd name="T27" fmla="*/ 56 h 72"/>
                <a:gd name="T28" fmla="*/ 17 w 23"/>
                <a:gd name="T29" fmla="*/ 58 h 72"/>
                <a:gd name="T30" fmla="*/ 17 w 23"/>
                <a:gd name="T31" fmla="*/ 60 h 72"/>
                <a:gd name="T32" fmla="*/ 16 w 23"/>
                <a:gd name="T33" fmla="*/ 62 h 72"/>
                <a:gd name="T34" fmla="*/ 17 w 23"/>
                <a:gd name="T35" fmla="*/ 64 h 72"/>
                <a:gd name="T36" fmla="*/ 15 w 23"/>
                <a:gd name="T37" fmla="*/ 65 h 72"/>
                <a:gd name="T38" fmla="*/ 14 w 23"/>
                <a:gd name="T39" fmla="*/ 66 h 72"/>
                <a:gd name="T40" fmla="*/ 12 w 23"/>
                <a:gd name="T41" fmla="*/ 68 h 72"/>
                <a:gd name="T42" fmla="*/ 8 w 23"/>
                <a:gd name="T43" fmla="*/ 71 h 72"/>
                <a:gd name="T44" fmla="*/ 7 w 23"/>
                <a:gd name="T45" fmla="*/ 72 h 72"/>
                <a:gd name="T46" fmla="*/ 5 w 23"/>
                <a:gd name="T47" fmla="*/ 72 h 72"/>
                <a:gd name="T48" fmla="*/ 1 w 23"/>
                <a:gd name="T49" fmla="*/ 71 h 72"/>
                <a:gd name="T50" fmla="*/ 0 w 23"/>
                <a:gd name="T51" fmla="*/ 68 h 72"/>
                <a:gd name="T52" fmla="*/ 0 w 23"/>
                <a:gd name="T53" fmla="*/ 61 h 72"/>
                <a:gd name="T54" fmla="*/ 0 w 23"/>
                <a:gd name="T55" fmla="*/ 52 h 72"/>
                <a:gd name="T56" fmla="*/ 1 w 23"/>
                <a:gd name="T57" fmla="*/ 45 h 72"/>
                <a:gd name="T58" fmla="*/ 1 w 23"/>
                <a:gd name="T59" fmla="*/ 41 h 72"/>
                <a:gd name="T60" fmla="*/ 1 w 23"/>
                <a:gd name="T61" fmla="*/ 38 h 72"/>
                <a:gd name="T62" fmla="*/ 2 w 23"/>
                <a:gd name="T63" fmla="*/ 30 h 72"/>
                <a:gd name="T64" fmla="*/ 2 w 23"/>
                <a:gd name="T65" fmla="*/ 28 h 72"/>
                <a:gd name="T66" fmla="*/ 2 w 23"/>
                <a:gd name="T67" fmla="*/ 25 h 72"/>
                <a:gd name="T68" fmla="*/ 3 w 23"/>
                <a:gd name="T69" fmla="*/ 17 h 72"/>
                <a:gd name="T70" fmla="*/ 3 w 23"/>
                <a:gd name="T71" fmla="*/ 15 h 72"/>
                <a:gd name="T72" fmla="*/ 5 w 23"/>
                <a:gd name="T73" fmla="*/ 9 h 72"/>
                <a:gd name="T74" fmla="*/ 7 w 23"/>
                <a:gd name="T75" fmla="*/ 6 h 72"/>
                <a:gd name="T76" fmla="*/ 8 w 23"/>
                <a:gd name="T77" fmla="*/ 5 h 72"/>
                <a:gd name="T78" fmla="*/ 9 w 23"/>
                <a:gd name="T79" fmla="*/ 4 h 72"/>
                <a:gd name="T80" fmla="*/ 11 w 23"/>
                <a:gd name="T81" fmla="*/ 3 h 72"/>
                <a:gd name="T82" fmla="*/ 13 w 23"/>
                <a:gd name="T83" fmla="*/ 1 h 72"/>
                <a:gd name="T84" fmla="*/ 19 w 23"/>
                <a:gd name="T85" fmla="*/ 0 h 72"/>
                <a:gd name="T86" fmla="*/ 22 w 23"/>
                <a:gd name="T87" fmla="*/ 5 h 72"/>
                <a:gd name="T88" fmla="*/ 23 w 23"/>
                <a:gd name="T89" fmla="*/ 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3" h="72">
                  <a:moveTo>
                    <a:pt x="23" y="7"/>
                  </a:moveTo>
                  <a:cubicBezTo>
                    <a:pt x="22" y="7"/>
                    <a:pt x="22" y="7"/>
                    <a:pt x="21" y="7"/>
                  </a:cubicBezTo>
                  <a:cubicBezTo>
                    <a:pt x="21" y="9"/>
                    <a:pt x="22" y="10"/>
                    <a:pt x="22" y="11"/>
                  </a:cubicBezTo>
                  <a:cubicBezTo>
                    <a:pt x="22" y="12"/>
                    <a:pt x="22" y="13"/>
                    <a:pt x="22" y="14"/>
                  </a:cubicBezTo>
                  <a:cubicBezTo>
                    <a:pt x="22" y="14"/>
                    <a:pt x="22" y="15"/>
                    <a:pt x="21" y="16"/>
                  </a:cubicBezTo>
                  <a:cubicBezTo>
                    <a:pt x="21" y="16"/>
                    <a:pt x="21" y="17"/>
                    <a:pt x="21" y="17"/>
                  </a:cubicBezTo>
                  <a:cubicBezTo>
                    <a:pt x="21" y="18"/>
                    <a:pt x="21" y="18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0"/>
                    <a:pt x="21" y="21"/>
                    <a:pt x="21" y="21"/>
                  </a:cubicBezTo>
                  <a:cubicBezTo>
                    <a:pt x="21" y="22"/>
                    <a:pt x="21" y="22"/>
                    <a:pt x="21" y="23"/>
                  </a:cubicBezTo>
                  <a:cubicBezTo>
                    <a:pt x="20" y="23"/>
                    <a:pt x="20" y="23"/>
                    <a:pt x="20" y="24"/>
                  </a:cubicBezTo>
                  <a:cubicBezTo>
                    <a:pt x="20" y="25"/>
                    <a:pt x="20" y="26"/>
                    <a:pt x="20" y="27"/>
                  </a:cubicBezTo>
                  <a:cubicBezTo>
                    <a:pt x="20" y="28"/>
                    <a:pt x="19" y="29"/>
                    <a:pt x="20" y="31"/>
                  </a:cubicBezTo>
                  <a:cubicBezTo>
                    <a:pt x="20" y="31"/>
                    <a:pt x="20" y="31"/>
                    <a:pt x="19" y="32"/>
                  </a:cubicBezTo>
                  <a:cubicBezTo>
                    <a:pt x="19" y="32"/>
                    <a:pt x="20" y="33"/>
                    <a:pt x="19" y="34"/>
                  </a:cubicBezTo>
                  <a:cubicBezTo>
                    <a:pt x="19" y="36"/>
                    <a:pt x="19" y="38"/>
                    <a:pt x="18" y="39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41"/>
                    <a:pt x="18" y="42"/>
                    <a:pt x="18" y="4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4"/>
                    <a:pt x="18" y="45"/>
                    <a:pt x="18" y="46"/>
                  </a:cubicBezTo>
                  <a:cubicBezTo>
                    <a:pt x="18" y="46"/>
                    <a:pt x="17" y="46"/>
                    <a:pt x="17" y="46"/>
                  </a:cubicBezTo>
                  <a:cubicBezTo>
                    <a:pt x="18" y="46"/>
                    <a:pt x="17" y="47"/>
                    <a:pt x="17" y="48"/>
                  </a:cubicBezTo>
                  <a:cubicBezTo>
                    <a:pt x="17" y="49"/>
                    <a:pt x="17" y="49"/>
                    <a:pt x="17" y="50"/>
                  </a:cubicBezTo>
                  <a:cubicBezTo>
                    <a:pt x="17" y="50"/>
                    <a:pt x="17" y="50"/>
                    <a:pt x="17" y="51"/>
                  </a:cubicBezTo>
                  <a:cubicBezTo>
                    <a:pt x="17" y="51"/>
                    <a:pt x="17" y="51"/>
                    <a:pt x="17" y="52"/>
                  </a:cubicBezTo>
                  <a:cubicBezTo>
                    <a:pt x="17" y="52"/>
                    <a:pt x="17" y="53"/>
                    <a:pt x="17" y="53"/>
                  </a:cubicBezTo>
                  <a:cubicBezTo>
                    <a:pt x="17" y="54"/>
                    <a:pt x="18" y="55"/>
                    <a:pt x="17" y="56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7" y="59"/>
                    <a:pt x="17" y="60"/>
                    <a:pt x="17" y="60"/>
                  </a:cubicBezTo>
                  <a:cubicBezTo>
                    <a:pt x="17" y="60"/>
                    <a:pt x="16" y="61"/>
                    <a:pt x="16" y="61"/>
                  </a:cubicBezTo>
                  <a:cubicBezTo>
                    <a:pt x="16" y="61"/>
                    <a:pt x="16" y="61"/>
                    <a:pt x="16" y="62"/>
                  </a:cubicBezTo>
                  <a:cubicBezTo>
                    <a:pt x="16" y="62"/>
                    <a:pt x="16" y="63"/>
                    <a:pt x="16" y="64"/>
                  </a:cubicBezTo>
                  <a:cubicBezTo>
                    <a:pt x="16" y="64"/>
                    <a:pt x="16" y="63"/>
                    <a:pt x="17" y="64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16" y="66"/>
                    <a:pt x="16" y="65"/>
                    <a:pt x="15" y="65"/>
                  </a:cubicBezTo>
                  <a:cubicBezTo>
                    <a:pt x="15" y="65"/>
                    <a:pt x="15" y="66"/>
                    <a:pt x="15" y="66"/>
                  </a:cubicBezTo>
                  <a:cubicBezTo>
                    <a:pt x="15" y="66"/>
                    <a:pt x="14" y="66"/>
                    <a:pt x="14" y="66"/>
                  </a:cubicBezTo>
                  <a:cubicBezTo>
                    <a:pt x="14" y="67"/>
                    <a:pt x="13" y="67"/>
                    <a:pt x="12" y="6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1" y="69"/>
                    <a:pt x="10" y="69"/>
                    <a:pt x="10" y="70"/>
                  </a:cubicBezTo>
                  <a:cubicBezTo>
                    <a:pt x="9" y="70"/>
                    <a:pt x="9" y="70"/>
                    <a:pt x="8" y="71"/>
                  </a:cubicBezTo>
                  <a:cubicBezTo>
                    <a:pt x="8" y="71"/>
                    <a:pt x="8" y="71"/>
                    <a:pt x="7" y="71"/>
                  </a:cubicBezTo>
                  <a:cubicBezTo>
                    <a:pt x="7" y="71"/>
                    <a:pt x="7" y="71"/>
                    <a:pt x="7" y="72"/>
                  </a:cubicBezTo>
                  <a:cubicBezTo>
                    <a:pt x="7" y="72"/>
                    <a:pt x="6" y="71"/>
                    <a:pt x="6" y="72"/>
                  </a:cubicBezTo>
                  <a:cubicBezTo>
                    <a:pt x="6" y="72"/>
                    <a:pt x="5" y="72"/>
                    <a:pt x="5" y="72"/>
                  </a:cubicBezTo>
                  <a:cubicBezTo>
                    <a:pt x="5" y="72"/>
                    <a:pt x="4" y="72"/>
                    <a:pt x="3" y="72"/>
                  </a:cubicBezTo>
                  <a:cubicBezTo>
                    <a:pt x="3" y="72"/>
                    <a:pt x="2" y="71"/>
                    <a:pt x="1" y="71"/>
                  </a:cubicBezTo>
                  <a:cubicBezTo>
                    <a:pt x="1" y="70"/>
                    <a:pt x="1" y="70"/>
                    <a:pt x="0" y="6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7"/>
                    <a:pt x="0" y="66"/>
                    <a:pt x="0" y="65"/>
                  </a:cubicBezTo>
                  <a:cubicBezTo>
                    <a:pt x="0" y="64"/>
                    <a:pt x="0" y="62"/>
                    <a:pt x="0" y="61"/>
                  </a:cubicBezTo>
                  <a:cubicBezTo>
                    <a:pt x="0" y="60"/>
                    <a:pt x="0" y="59"/>
                    <a:pt x="0" y="58"/>
                  </a:cubicBezTo>
                  <a:cubicBezTo>
                    <a:pt x="0" y="56"/>
                    <a:pt x="0" y="54"/>
                    <a:pt x="0" y="52"/>
                  </a:cubicBezTo>
                  <a:cubicBezTo>
                    <a:pt x="1" y="50"/>
                    <a:pt x="0" y="49"/>
                    <a:pt x="0" y="48"/>
                  </a:cubicBezTo>
                  <a:cubicBezTo>
                    <a:pt x="0" y="47"/>
                    <a:pt x="1" y="46"/>
                    <a:pt x="1" y="45"/>
                  </a:cubicBezTo>
                  <a:cubicBezTo>
                    <a:pt x="1" y="44"/>
                    <a:pt x="1" y="44"/>
                    <a:pt x="1" y="43"/>
                  </a:cubicBezTo>
                  <a:cubicBezTo>
                    <a:pt x="1" y="42"/>
                    <a:pt x="1" y="42"/>
                    <a:pt x="1" y="41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" y="39"/>
                    <a:pt x="1" y="39"/>
                    <a:pt x="1" y="38"/>
                  </a:cubicBezTo>
                  <a:cubicBezTo>
                    <a:pt x="1" y="36"/>
                    <a:pt x="2" y="35"/>
                    <a:pt x="2" y="34"/>
                  </a:cubicBezTo>
                  <a:cubicBezTo>
                    <a:pt x="2" y="32"/>
                    <a:pt x="2" y="31"/>
                    <a:pt x="2" y="30"/>
                  </a:cubicBezTo>
                  <a:cubicBezTo>
                    <a:pt x="2" y="29"/>
                    <a:pt x="2" y="29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7"/>
                    <a:pt x="2" y="27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24"/>
                    <a:pt x="2" y="22"/>
                    <a:pt x="3" y="21"/>
                  </a:cubicBezTo>
                  <a:cubicBezTo>
                    <a:pt x="3" y="20"/>
                    <a:pt x="2" y="19"/>
                    <a:pt x="3" y="17"/>
                  </a:cubicBezTo>
                  <a:cubicBezTo>
                    <a:pt x="3" y="17"/>
                    <a:pt x="3" y="17"/>
                    <a:pt x="3" y="16"/>
                  </a:cubicBezTo>
                  <a:cubicBezTo>
                    <a:pt x="3" y="16"/>
                    <a:pt x="3" y="15"/>
                    <a:pt x="3" y="15"/>
                  </a:cubicBezTo>
                  <a:cubicBezTo>
                    <a:pt x="3" y="15"/>
                    <a:pt x="3" y="14"/>
                    <a:pt x="4" y="13"/>
                  </a:cubicBezTo>
                  <a:cubicBezTo>
                    <a:pt x="4" y="12"/>
                    <a:pt x="5" y="10"/>
                    <a:pt x="5" y="9"/>
                  </a:cubicBezTo>
                  <a:cubicBezTo>
                    <a:pt x="6" y="8"/>
                    <a:pt x="6" y="7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8" y="6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9" y="4"/>
                    <a:pt x="9" y="4"/>
                  </a:cubicBezTo>
                  <a:cubicBezTo>
                    <a:pt x="10" y="3"/>
                    <a:pt x="10" y="3"/>
                    <a:pt x="11" y="3"/>
                  </a:cubicBezTo>
                  <a:cubicBezTo>
                    <a:pt x="11" y="3"/>
                    <a:pt x="11" y="3"/>
                    <a:pt x="11" y="2"/>
                  </a:cubicBezTo>
                  <a:cubicBezTo>
                    <a:pt x="12" y="2"/>
                    <a:pt x="12" y="2"/>
                    <a:pt x="13" y="1"/>
                  </a:cubicBezTo>
                  <a:cubicBezTo>
                    <a:pt x="14" y="1"/>
                    <a:pt x="16" y="0"/>
                    <a:pt x="17" y="0"/>
                  </a:cubicBezTo>
                  <a:cubicBezTo>
                    <a:pt x="18" y="0"/>
                    <a:pt x="18" y="0"/>
                    <a:pt x="19" y="0"/>
                  </a:cubicBezTo>
                  <a:cubicBezTo>
                    <a:pt x="20" y="1"/>
                    <a:pt x="20" y="1"/>
                    <a:pt x="21" y="2"/>
                  </a:cubicBezTo>
                  <a:cubicBezTo>
                    <a:pt x="21" y="3"/>
                    <a:pt x="21" y="4"/>
                    <a:pt x="22" y="5"/>
                  </a:cubicBezTo>
                  <a:cubicBezTo>
                    <a:pt x="21" y="5"/>
                    <a:pt x="21" y="6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xmlns="" id="{B5D3C63B-60BB-8145-ABD9-1AA162F4B9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5" y="1479"/>
              <a:ext cx="616" cy="1215"/>
            </a:xfrm>
            <a:custGeom>
              <a:avLst/>
              <a:gdLst>
                <a:gd name="T0" fmla="*/ 40 w 144"/>
                <a:gd name="T1" fmla="*/ 223 h 290"/>
                <a:gd name="T2" fmla="*/ 38 w 144"/>
                <a:gd name="T3" fmla="*/ 207 h 290"/>
                <a:gd name="T4" fmla="*/ 35 w 144"/>
                <a:gd name="T5" fmla="*/ 192 h 290"/>
                <a:gd name="T6" fmla="*/ 33 w 144"/>
                <a:gd name="T7" fmla="*/ 172 h 290"/>
                <a:gd name="T8" fmla="*/ 31 w 144"/>
                <a:gd name="T9" fmla="*/ 165 h 290"/>
                <a:gd name="T10" fmla="*/ 26 w 144"/>
                <a:gd name="T11" fmla="*/ 165 h 290"/>
                <a:gd name="T12" fmla="*/ 24 w 144"/>
                <a:gd name="T13" fmla="*/ 169 h 290"/>
                <a:gd name="T14" fmla="*/ 21 w 144"/>
                <a:gd name="T15" fmla="*/ 178 h 290"/>
                <a:gd name="T16" fmla="*/ 17 w 144"/>
                <a:gd name="T17" fmla="*/ 188 h 290"/>
                <a:gd name="T18" fmla="*/ 11 w 144"/>
                <a:gd name="T19" fmla="*/ 197 h 290"/>
                <a:gd name="T20" fmla="*/ 2 w 144"/>
                <a:gd name="T21" fmla="*/ 187 h 290"/>
                <a:gd name="T22" fmla="*/ 6 w 144"/>
                <a:gd name="T23" fmla="*/ 174 h 290"/>
                <a:gd name="T24" fmla="*/ 12 w 144"/>
                <a:gd name="T25" fmla="*/ 158 h 290"/>
                <a:gd name="T26" fmla="*/ 16 w 144"/>
                <a:gd name="T27" fmla="*/ 146 h 290"/>
                <a:gd name="T28" fmla="*/ 24 w 144"/>
                <a:gd name="T29" fmla="*/ 120 h 290"/>
                <a:gd name="T30" fmla="*/ 31 w 144"/>
                <a:gd name="T31" fmla="*/ 116 h 290"/>
                <a:gd name="T32" fmla="*/ 44 w 144"/>
                <a:gd name="T33" fmla="*/ 138 h 290"/>
                <a:gd name="T34" fmla="*/ 46 w 144"/>
                <a:gd name="T35" fmla="*/ 151 h 290"/>
                <a:gd name="T36" fmla="*/ 47 w 144"/>
                <a:gd name="T37" fmla="*/ 161 h 290"/>
                <a:gd name="T38" fmla="*/ 50 w 144"/>
                <a:gd name="T39" fmla="*/ 173 h 290"/>
                <a:gd name="T40" fmla="*/ 53 w 144"/>
                <a:gd name="T41" fmla="*/ 186 h 290"/>
                <a:gd name="T42" fmla="*/ 54 w 144"/>
                <a:gd name="T43" fmla="*/ 198 h 290"/>
                <a:gd name="T44" fmla="*/ 55 w 144"/>
                <a:gd name="T45" fmla="*/ 203 h 290"/>
                <a:gd name="T46" fmla="*/ 57 w 144"/>
                <a:gd name="T47" fmla="*/ 218 h 290"/>
                <a:gd name="T48" fmla="*/ 61 w 144"/>
                <a:gd name="T49" fmla="*/ 202 h 290"/>
                <a:gd name="T50" fmla="*/ 65 w 144"/>
                <a:gd name="T51" fmla="*/ 179 h 290"/>
                <a:gd name="T52" fmla="*/ 68 w 144"/>
                <a:gd name="T53" fmla="*/ 160 h 290"/>
                <a:gd name="T54" fmla="*/ 73 w 144"/>
                <a:gd name="T55" fmla="*/ 138 h 290"/>
                <a:gd name="T56" fmla="*/ 80 w 144"/>
                <a:gd name="T57" fmla="*/ 112 h 290"/>
                <a:gd name="T58" fmla="*/ 86 w 144"/>
                <a:gd name="T59" fmla="*/ 90 h 290"/>
                <a:gd name="T60" fmla="*/ 90 w 144"/>
                <a:gd name="T61" fmla="*/ 81 h 290"/>
                <a:gd name="T62" fmla="*/ 100 w 144"/>
                <a:gd name="T63" fmla="*/ 51 h 290"/>
                <a:gd name="T64" fmla="*/ 109 w 144"/>
                <a:gd name="T65" fmla="*/ 26 h 290"/>
                <a:gd name="T66" fmla="*/ 111 w 144"/>
                <a:gd name="T67" fmla="*/ 23 h 290"/>
                <a:gd name="T68" fmla="*/ 119 w 144"/>
                <a:gd name="T69" fmla="*/ 6 h 290"/>
                <a:gd name="T70" fmla="*/ 135 w 144"/>
                <a:gd name="T71" fmla="*/ 1 h 290"/>
                <a:gd name="T72" fmla="*/ 141 w 144"/>
                <a:gd name="T73" fmla="*/ 6 h 290"/>
                <a:gd name="T74" fmla="*/ 143 w 144"/>
                <a:gd name="T75" fmla="*/ 18 h 290"/>
                <a:gd name="T76" fmla="*/ 138 w 144"/>
                <a:gd name="T77" fmla="*/ 27 h 290"/>
                <a:gd name="T78" fmla="*/ 130 w 144"/>
                <a:gd name="T79" fmla="*/ 36 h 290"/>
                <a:gd name="T80" fmla="*/ 123 w 144"/>
                <a:gd name="T81" fmla="*/ 46 h 290"/>
                <a:gd name="T82" fmla="*/ 111 w 144"/>
                <a:gd name="T83" fmla="*/ 74 h 290"/>
                <a:gd name="T84" fmla="*/ 108 w 144"/>
                <a:gd name="T85" fmla="*/ 82 h 290"/>
                <a:gd name="T86" fmla="*/ 103 w 144"/>
                <a:gd name="T87" fmla="*/ 98 h 290"/>
                <a:gd name="T88" fmla="*/ 100 w 144"/>
                <a:gd name="T89" fmla="*/ 108 h 290"/>
                <a:gd name="T90" fmla="*/ 97 w 144"/>
                <a:gd name="T91" fmla="*/ 119 h 290"/>
                <a:gd name="T92" fmla="*/ 94 w 144"/>
                <a:gd name="T93" fmla="*/ 129 h 290"/>
                <a:gd name="T94" fmla="*/ 89 w 144"/>
                <a:gd name="T95" fmla="*/ 142 h 290"/>
                <a:gd name="T96" fmla="*/ 86 w 144"/>
                <a:gd name="T97" fmla="*/ 156 h 290"/>
                <a:gd name="T98" fmla="*/ 83 w 144"/>
                <a:gd name="T99" fmla="*/ 169 h 290"/>
                <a:gd name="T100" fmla="*/ 82 w 144"/>
                <a:gd name="T101" fmla="*/ 179 h 290"/>
                <a:gd name="T102" fmla="*/ 80 w 144"/>
                <a:gd name="T103" fmla="*/ 188 h 290"/>
                <a:gd name="T104" fmla="*/ 78 w 144"/>
                <a:gd name="T105" fmla="*/ 197 h 290"/>
                <a:gd name="T106" fmla="*/ 77 w 144"/>
                <a:gd name="T107" fmla="*/ 204 h 290"/>
                <a:gd name="T108" fmla="*/ 75 w 144"/>
                <a:gd name="T109" fmla="*/ 215 h 290"/>
                <a:gd name="T110" fmla="*/ 75 w 144"/>
                <a:gd name="T111" fmla="*/ 224 h 290"/>
                <a:gd name="T112" fmla="*/ 71 w 144"/>
                <a:gd name="T113" fmla="*/ 243 h 290"/>
                <a:gd name="T114" fmla="*/ 69 w 144"/>
                <a:gd name="T115" fmla="*/ 260 h 290"/>
                <a:gd name="T116" fmla="*/ 67 w 144"/>
                <a:gd name="T117" fmla="*/ 279 h 290"/>
                <a:gd name="T118" fmla="*/ 60 w 144"/>
                <a:gd name="T119" fmla="*/ 290 h 290"/>
                <a:gd name="T120" fmla="*/ 51 w 144"/>
                <a:gd name="T121" fmla="*/ 284 h 290"/>
                <a:gd name="T122" fmla="*/ 47 w 144"/>
                <a:gd name="T123" fmla="*/ 267 h 290"/>
                <a:gd name="T124" fmla="*/ 45 w 144"/>
                <a:gd name="T125" fmla="*/ 254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4" h="290">
                  <a:moveTo>
                    <a:pt x="43" y="245"/>
                  </a:moveTo>
                  <a:cubicBezTo>
                    <a:pt x="43" y="244"/>
                    <a:pt x="43" y="244"/>
                    <a:pt x="43" y="243"/>
                  </a:cubicBezTo>
                  <a:cubicBezTo>
                    <a:pt x="43" y="241"/>
                    <a:pt x="42" y="239"/>
                    <a:pt x="42" y="237"/>
                  </a:cubicBezTo>
                  <a:cubicBezTo>
                    <a:pt x="42" y="235"/>
                    <a:pt x="41" y="234"/>
                    <a:pt x="41" y="232"/>
                  </a:cubicBezTo>
                  <a:cubicBezTo>
                    <a:pt x="41" y="231"/>
                    <a:pt x="41" y="231"/>
                    <a:pt x="41" y="231"/>
                  </a:cubicBezTo>
                  <a:cubicBezTo>
                    <a:pt x="41" y="229"/>
                    <a:pt x="41" y="228"/>
                    <a:pt x="41" y="226"/>
                  </a:cubicBezTo>
                  <a:cubicBezTo>
                    <a:pt x="40" y="226"/>
                    <a:pt x="40" y="224"/>
                    <a:pt x="40" y="223"/>
                  </a:cubicBezTo>
                  <a:cubicBezTo>
                    <a:pt x="40" y="223"/>
                    <a:pt x="40" y="220"/>
                    <a:pt x="40" y="219"/>
                  </a:cubicBezTo>
                  <a:cubicBezTo>
                    <a:pt x="39" y="219"/>
                    <a:pt x="39" y="219"/>
                    <a:pt x="39" y="218"/>
                  </a:cubicBezTo>
                  <a:cubicBezTo>
                    <a:pt x="39" y="217"/>
                    <a:pt x="39" y="215"/>
                    <a:pt x="39" y="213"/>
                  </a:cubicBezTo>
                  <a:cubicBezTo>
                    <a:pt x="39" y="213"/>
                    <a:pt x="38" y="212"/>
                    <a:pt x="38" y="212"/>
                  </a:cubicBezTo>
                  <a:cubicBezTo>
                    <a:pt x="38" y="211"/>
                    <a:pt x="38" y="211"/>
                    <a:pt x="38" y="211"/>
                  </a:cubicBezTo>
                  <a:cubicBezTo>
                    <a:pt x="38" y="211"/>
                    <a:pt x="38" y="210"/>
                    <a:pt x="38" y="210"/>
                  </a:cubicBezTo>
                  <a:cubicBezTo>
                    <a:pt x="38" y="209"/>
                    <a:pt x="38" y="208"/>
                    <a:pt x="38" y="207"/>
                  </a:cubicBezTo>
                  <a:cubicBezTo>
                    <a:pt x="38" y="207"/>
                    <a:pt x="38" y="206"/>
                    <a:pt x="37" y="205"/>
                  </a:cubicBezTo>
                  <a:cubicBezTo>
                    <a:pt x="37" y="205"/>
                    <a:pt x="37" y="204"/>
                    <a:pt x="37" y="204"/>
                  </a:cubicBezTo>
                  <a:cubicBezTo>
                    <a:pt x="37" y="203"/>
                    <a:pt x="37" y="203"/>
                    <a:pt x="37" y="202"/>
                  </a:cubicBezTo>
                  <a:cubicBezTo>
                    <a:pt x="37" y="200"/>
                    <a:pt x="36" y="199"/>
                    <a:pt x="36" y="197"/>
                  </a:cubicBezTo>
                  <a:cubicBezTo>
                    <a:pt x="36" y="197"/>
                    <a:pt x="36" y="197"/>
                    <a:pt x="36" y="196"/>
                  </a:cubicBezTo>
                  <a:cubicBezTo>
                    <a:pt x="36" y="196"/>
                    <a:pt x="36" y="194"/>
                    <a:pt x="36" y="193"/>
                  </a:cubicBezTo>
                  <a:cubicBezTo>
                    <a:pt x="36" y="192"/>
                    <a:pt x="35" y="192"/>
                    <a:pt x="35" y="192"/>
                  </a:cubicBezTo>
                  <a:cubicBezTo>
                    <a:pt x="34" y="190"/>
                    <a:pt x="35" y="189"/>
                    <a:pt x="35" y="188"/>
                  </a:cubicBezTo>
                  <a:cubicBezTo>
                    <a:pt x="35" y="186"/>
                    <a:pt x="34" y="185"/>
                    <a:pt x="34" y="184"/>
                  </a:cubicBezTo>
                  <a:cubicBezTo>
                    <a:pt x="34" y="183"/>
                    <a:pt x="34" y="182"/>
                    <a:pt x="34" y="182"/>
                  </a:cubicBezTo>
                  <a:cubicBezTo>
                    <a:pt x="34" y="180"/>
                    <a:pt x="33" y="179"/>
                    <a:pt x="33" y="178"/>
                  </a:cubicBezTo>
                  <a:cubicBezTo>
                    <a:pt x="33" y="176"/>
                    <a:pt x="33" y="175"/>
                    <a:pt x="33" y="174"/>
                  </a:cubicBezTo>
                  <a:cubicBezTo>
                    <a:pt x="33" y="174"/>
                    <a:pt x="33" y="174"/>
                    <a:pt x="33" y="174"/>
                  </a:cubicBezTo>
                  <a:cubicBezTo>
                    <a:pt x="32" y="173"/>
                    <a:pt x="33" y="173"/>
                    <a:pt x="33" y="172"/>
                  </a:cubicBezTo>
                  <a:cubicBezTo>
                    <a:pt x="32" y="172"/>
                    <a:pt x="32" y="172"/>
                    <a:pt x="32" y="171"/>
                  </a:cubicBezTo>
                  <a:cubicBezTo>
                    <a:pt x="32" y="171"/>
                    <a:pt x="31" y="170"/>
                    <a:pt x="31" y="170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69"/>
                    <a:pt x="31" y="169"/>
                    <a:pt x="31" y="168"/>
                  </a:cubicBezTo>
                  <a:cubicBezTo>
                    <a:pt x="31" y="168"/>
                    <a:pt x="31" y="167"/>
                    <a:pt x="31" y="167"/>
                  </a:cubicBezTo>
                  <a:cubicBezTo>
                    <a:pt x="31" y="166"/>
                    <a:pt x="31" y="166"/>
                    <a:pt x="31" y="166"/>
                  </a:cubicBezTo>
                  <a:cubicBezTo>
                    <a:pt x="31" y="166"/>
                    <a:pt x="31" y="165"/>
                    <a:pt x="31" y="165"/>
                  </a:cubicBezTo>
                  <a:cubicBezTo>
                    <a:pt x="31" y="164"/>
                    <a:pt x="31" y="164"/>
                    <a:pt x="31" y="164"/>
                  </a:cubicBezTo>
                  <a:cubicBezTo>
                    <a:pt x="30" y="165"/>
                    <a:pt x="30" y="165"/>
                    <a:pt x="30" y="165"/>
                  </a:cubicBezTo>
                  <a:cubicBezTo>
                    <a:pt x="30" y="164"/>
                    <a:pt x="30" y="164"/>
                    <a:pt x="30" y="163"/>
                  </a:cubicBezTo>
                  <a:cubicBezTo>
                    <a:pt x="30" y="163"/>
                    <a:pt x="29" y="163"/>
                    <a:pt x="29" y="162"/>
                  </a:cubicBezTo>
                  <a:cubicBezTo>
                    <a:pt x="28" y="162"/>
                    <a:pt x="28" y="162"/>
                    <a:pt x="28" y="162"/>
                  </a:cubicBezTo>
                  <a:cubicBezTo>
                    <a:pt x="27" y="162"/>
                    <a:pt x="27" y="163"/>
                    <a:pt x="27" y="164"/>
                  </a:cubicBezTo>
                  <a:cubicBezTo>
                    <a:pt x="27" y="164"/>
                    <a:pt x="26" y="165"/>
                    <a:pt x="26" y="165"/>
                  </a:cubicBezTo>
                  <a:cubicBezTo>
                    <a:pt x="26" y="166"/>
                    <a:pt x="26" y="165"/>
                    <a:pt x="25" y="166"/>
                  </a:cubicBezTo>
                  <a:cubicBezTo>
                    <a:pt x="25" y="166"/>
                    <a:pt x="25" y="167"/>
                    <a:pt x="26" y="167"/>
                  </a:cubicBezTo>
                  <a:cubicBezTo>
                    <a:pt x="25" y="167"/>
                    <a:pt x="25" y="167"/>
                    <a:pt x="24" y="167"/>
                  </a:cubicBezTo>
                  <a:cubicBezTo>
                    <a:pt x="24" y="167"/>
                    <a:pt x="25" y="167"/>
                    <a:pt x="25" y="167"/>
                  </a:cubicBezTo>
                  <a:cubicBezTo>
                    <a:pt x="25" y="168"/>
                    <a:pt x="24" y="168"/>
                    <a:pt x="25" y="168"/>
                  </a:cubicBezTo>
                  <a:cubicBezTo>
                    <a:pt x="24" y="168"/>
                    <a:pt x="24" y="169"/>
                    <a:pt x="24" y="169"/>
                  </a:cubicBezTo>
                  <a:cubicBezTo>
                    <a:pt x="24" y="169"/>
                    <a:pt x="25" y="169"/>
                    <a:pt x="24" y="169"/>
                  </a:cubicBezTo>
                  <a:cubicBezTo>
                    <a:pt x="24" y="170"/>
                    <a:pt x="23" y="170"/>
                    <a:pt x="24" y="171"/>
                  </a:cubicBezTo>
                  <a:cubicBezTo>
                    <a:pt x="23" y="171"/>
                    <a:pt x="23" y="172"/>
                    <a:pt x="23" y="172"/>
                  </a:cubicBezTo>
                  <a:cubicBezTo>
                    <a:pt x="22" y="173"/>
                    <a:pt x="23" y="173"/>
                    <a:pt x="23" y="174"/>
                  </a:cubicBezTo>
                  <a:cubicBezTo>
                    <a:pt x="22" y="174"/>
                    <a:pt x="22" y="175"/>
                    <a:pt x="22" y="175"/>
                  </a:cubicBezTo>
                  <a:cubicBezTo>
                    <a:pt x="21" y="176"/>
                    <a:pt x="22" y="175"/>
                    <a:pt x="22" y="176"/>
                  </a:cubicBezTo>
                  <a:cubicBezTo>
                    <a:pt x="21" y="176"/>
                    <a:pt x="22" y="177"/>
                    <a:pt x="21" y="177"/>
                  </a:cubicBezTo>
                  <a:cubicBezTo>
                    <a:pt x="21" y="178"/>
                    <a:pt x="21" y="177"/>
                    <a:pt x="21" y="178"/>
                  </a:cubicBezTo>
                  <a:cubicBezTo>
                    <a:pt x="21" y="178"/>
                    <a:pt x="21" y="178"/>
                    <a:pt x="21" y="178"/>
                  </a:cubicBezTo>
                  <a:cubicBezTo>
                    <a:pt x="21" y="179"/>
                    <a:pt x="20" y="179"/>
                    <a:pt x="21" y="180"/>
                  </a:cubicBezTo>
                  <a:cubicBezTo>
                    <a:pt x="20" y="180"/>
                    <a:pt x="20" y="181"/>
                    <a:pt x="20" y="181"/>
                  </a:cubicBezTo>
                  <a:cubicBezTo>
                    <a:pt x="20" y="182"/>
                    <a:pt x="19" y="182"/>
                    <a:pt x="19" y="183"/>
                  </a:cubicBezTo>
                  <a:cubicBezTo>
                    <a:pt x="19" y="184"/>
                    <a:pt x="19" y="184"/>
                    <a:pt x="20" y="184"/>
                  </a:cubicBezTo>
                  <a:cubicBezTo>
                    <a:pt x="20" y="184"/>
                    <a:pt x="19" y="184"/>
                    <a:pt x="19" y="184"/>
                  </a:cubicBezTo>
                  <a:cubicBezTo>
                    <a:pt x="18" y="185"/>
                    <a:pt x="18" y="187"/>
                    <a:pt x="17" y="188"/>
                  </a:cubicBezTo>
                  <a:cubicBezTo>
                    <a:pt x="17" y="188"/>
                    <a:pt x="17" y="189"/>
                    <a:pt x="16" y="189"/>
                  </a:cubicBezTo>
                  <a:cubicBezTo>
                    <a:pt x="16" y="191"/>
                    <a:pt x="15" y="191"/>
                    <a:pt x="16" y="193"/>
                  </a:cubicBezTo>
                  <a:cubicBezTo>
                    <a:pt x="15" y="193"/>
                    <a:pt x="15" y="193"/>
                    <a:pt x="15" y="194"/>
                  </a:cubicBezTo>
                  <a:cubicBezTo>
                    <a:pt x="15" y="194"/>
                    <a:pt x="15" y="194"/>
                    <a:pt x="15" y="195"/>
                  </a:cubicBezTo>
                  <a:cubicBezTo>
                    <a:pt x="14" y="195"/>
                    <a:pt x="14" y="195"/>
                    <a:pt x="14" y="195"/>
                  </a:cubicBezTo>
                  <a:cubicBezTo>
                    <a:pt x="14" y="195"/>
                    <a:pt x="14" y="196"/>
                    <a:pt x="13" y="196"/>
                  </a:cubicBezTo>
                  <a:cubicBezTo>
                    <a:pt x="13" y="196"/>
                    <a:pt x="12" y="197"/>
                    <a:pt x="11" y="197"/>
                  </a:cubicBezTo>
                  <a:cubicBezTo>
                    <a:pt x="11" y="197"/>
                    <a:pt x="9" y="198"/>
                    <a:pt x="8" y="198"/>
                  </a:cubicBezTo>
                  <a:cubicBezTo>
                    <a:pt x="7" y="198"/>
                    <a:pt x="6" y="198"/>
                    <a:pt x="5" y="197"/>
                  </a:cubicBezTo>
                  <a:cubicBezTo>
                    <a:pt x="4" y="197"/>
                    <a:pt x="3" y="197"/>
                    <a:pt x="3" y="196"/>
                  </a:cubicBezTo>
                  <a:cubicBezTo>
                    <a:pt x="2" y="196"/>
                    <a:pt x="2" y="195"/>
                    <a:pt x="2" y="195"/>
                  </a:cubicBezTo>
                  <a:cubicBezTo>
                    <a:pt x="2" y="195"/>
                    <a:pt x="2" y="195"/>
                    <a:pt x="2" y="195"/>
                  </a:cubicBezTo>
                  <a:cubicBezTo>
                    <a:pt x="2" y="195"/>
                    <a:pt x="1" y="194"/>
                    <a:pt x="1" y="193"/>
                  </a:cubicBezTo>
                  <a:cubicBezTo>
                    <a:pt x="0" y="191"/>
                    <a:pt x="1" y="188"/>
                    <a:pt x="2" y="187"/>
                  </a:cubicBezTo>
                  <a:cubicBezTo>
                    <a:pt x="2" y="186"/>
                    <a:pt x="2" y="186"/>
                    <a:pt x="2" y="185"/>
                  </a:cubicBezTo>
                  <a:cubicBezTo>
                    <a:pt x="2" y="185"/>
                    <a:pt x="3" y="184"/>
                    <a:pt x="3" y="184"/>
                  </a:cubicBezTo>
                  <a:cubicBezTo>
                    <a:pt x="3" y="184"/>
                    <a:pt x="3" y="183"/>
                    <a:pt x="3" y="183"/>
                  </a:cubicBezTo>
                  <a:cubicBezTo>
                    <a:pt x="3" y="183"/>
                    <a:pt x="3" y="183"/>
                    <a:pt x="3" y="182"/>
                  </a:cubicBezTo>
                  <a:cubicBezTo>
                    <a:pt x="4" y="181"/>
                    <a:pt x="4" y="179"/>
                    <a:pt x="5" y="178"/>
                  </a:cubicBezTo>
                  <a:cubicBezTo>
                    <a:pt x="5" y="177"/>
                    <a:pt x="5" y="177"/>
                    <a:pt x="5" y="177"/>
                  </a:cubicBezTo>
                  <a:cubicBezTo>
                    <a:pt x="6" y="176"/>
                    <a:pt x="6" y="175"/>
                    <a:pt x="6" y="174"/>
                  </a:cubicBezTo>
                  <a:cubicBezTo>
                    <a:pt x="7" y="172"/>
                    <a:pt x="8" y="171"/>
                    <a:pt x="8" y="170"/>
                  </a:cubicBezTo>
                  <a:cubicBezTo>
                    <a:pt x="8" y="169"/>
                    <a:pt x="8" y="169"/>
                    <a:pt x="8" y="169"/>
                  </a:cubicBezTo>
                  <a:cubicBezTo>
                    <a:pt x="8" y="168"/>
                    <a:pt x="9" y="168"/>
                    <a:pt x="8" y="167"/>
                  </a:cubicBezTo>
                  <a:cubicBezTo>
                    <a:pt x="9" y="167"/>
                    <a:pt x="10" y="166"/>
                    <a:pt x="10" y="165"/>
                  </a:cubicBezTo>
                  <a:cubicBezTo>
                    <a:pt x="10" y="164"/>
                    <a:pt x="10" y="163"/>
                    <a:pt x="10" y="162"/>
                  </a:cubicBezTo>
                  <a:cubicBezTo>
                    <a:pt x="10" y="162"/>
                    <a:pt x="11" y="161"/>
                    <a:pt x="11" y="161"/>
                  </a:cubicBezTo>
                  <a:cubicBezTo>
                    <a:pt x="11" y="160"/>
                    <a:pt x="12" y="159"/>
                    <a:pt x="12" y="158"/>
                  </a:cubicBezTo>
                  <a:cubicBezTo>
                    <a:pt x="12" y="157"/>
                    <a:pt x="12" y="157"/>
                    <a:pt x="12" y="156"/>
                  </a:cubicBezTo>
                  <a:cubicBezTo>
                    <a:pt x="12" y="156"/>
                    <a:pt x="13" y="156"/>
                    <a:pt x="13" y="156"/>
                  </a:cubicBezTo>
                  <a:cubicBezTo>
                    <a:pt x="13" y="155"/>
                    <a:pt x="13" y="155"/>
                    <a:pt x="13" y="155"/>
                  </a:cubicBezTo>
                  <a:cubicBezTo>
                    <a:pt x="12" y="155"/>
                    <a:pt x="13" y="154"/>
                    <a:pt x="14" y="153"/>
                  </a:cubicBezTo>
                  <a:cubicBezTo>
                    <a:pt x="14" y="152"/>
                    <a:pt x="14" y="151"/>
                    <a:pt x="15" y="149"/>
                  </a:cubicBezTo>
                  <a:cubicBezTo>
                    <a:pt x="15" y="149"/>
                    <a:pt x="15" y="148"/>
                    <a:pt x="15" y="148"/>
                  </a:cubicBezTo>
                  <a:cubicBezTo>
                    <a:pt x="16" y="147"/>
                    <a:pt x="15" y="146"/>
                    <a:pt x="16" y="146"/>
                  </a:cubicBezTo>
                  <a:cubicBezTo>
                    <a:pt x="16" y="145"/>
                    <a:pt x="16" y="144"/>
                    <a:pt x="16" y="144"/>
                  </a:cubicBezTo>
                  <a:cubicBezTo>
                    <a:pt x="17" y="143"/>
                    <a:pt x="17" y="143"/>
                    <a:pt x="17" y="142"/>
                  </a:cubicBezTo>
                  <a:cubicBezTo>
                    <a:pt x="17" y="141"/>
                    <a:pt x="18" y="141"/>
                    <a:pt x="17" y="140"/>
                  </a:cubicBezTo>
                  <a:cubicBezTo>
                    <a:pt x="18" y="139"/>
                    <a:pt x="18" y="138"/>
                    <a:pt x="19" y="137"/>
                  </a:cubicBezTo>
                  <a:cubicBezTo>
                    <a:pt x="19" y="136"/>
                    <a:pt x="19" y="135"/>
                    <a:pt x="19" y="135"/>
                  </a:cubicBezTo>
                  <a:cubicBezTo>
                    <a:pt x="20" y="132"/>
                    <a:pt x="22" y="128"/>
                    <a:pt x="23" y="125"/>
                  </a:cubicBezTo>
                  <a:cubicBezTo>
                    <a:pt x="23" y="124"/>
                    <a:pt x="23" y="122"/>
                    <a:pt x="24" y="120"/>
                  </a:cubicBezTo>
                  <a:cubicBezTo>
                    <a:pt x="24" y="120"/>
                    <a:pt x="25" y="120"/>
                    <a:pt x="25" y="120"/>
                  </a:cubicBezTo>
                  <a:cubicBezTo>
                    <a:pt x="25" y="120"/>
                    <a:pt x="25" y="120"/>
                    <a:pt x="25" y="120"/>
                  </a:cubicBezTo>
                  <a:cubicBezTo>
                    <a:pt x="25" y="120"/>
                    <a:pt x="25" y="120"/>
                    <a:pt x="25" y="120"/>
                  </a:cubicBezTo>
                  <a:cubicBezTo>
                    <a:pt x="25" y="119"/>
                    <a:pt x="27" y="118"/>
                    <a:pt x="27" y="117"/>
                  </a:cubicBezTo>
                  <a:cubicBezTo>
                    <a:pt x="28" y="117"/>
                    <a:pt x="28" y="117"/>
                    <a:pt x="28" y="117"/>
                  </a:cubicBezTo>
                  <a:cubicBezTo>
                    <a:pt x="28" y="117"/>
                    <a:pt x="29" y="117"/>
                    <a:pt x="29" y="117"/>
                  </a:cubicBezTo>
                  <a:cubicBezTo>
                    <a:pt x="30" y="116"/>
                    <a:pt x="30" y="116"/>
                    <a:pt x="31" y="116"/>
                  </a:cubicBezTo>
                  <a:cubicBezTo>
                    <a:pt x="33" y="115"/>
                    <a:pt x="35" y="116"/>
                    <a:pt x="37" y="117"/>
                  </a:cubicBezTo>
                  <a:cubicBezTo>
                    <a:pt x="38" y="118"/>
                    <a:pt x="38" y="118"/>
                    <a:pt x="39" y="119"/>
                  </a:cubicBezTo>
                  <a:cubicBezTo>
                    <a:pt x="39" y="119"/>
                    <a:pt x="40" y="120"/>
                    <a:pt x="40" y="121"/>
                  </a:cubicBezTo>
                  <a:cubicBezTo>
                    <a:pt x="40" y="121"/>
                    <a:pt x="41" y="122"/>
                    <a:pt x="41" y="123"/>
                  </a:cubicBezTo>
                  <a:cubicBezTo>
                    <a:pt x="41" y="124"/>
                    <a:pt x="41" y="125"/>
                    <a:pt x="42" y="126"/>
                  </a:cubicBezTo>
                  <a:cubicBezTo>
                    <a:pt x="42" y="126"/>
                    <a:pt x="42" y="127"/>
                    <a:pt x="42" y="128"/>
                  </a:cubicBezTo>
                  <a:cubicBezTo>
                    <a:pt x="43" y="131"/>
                    <a:pt x="43" y="135"/>
                    <a:pt x="44" y="138"/>
                  </a:cubicBezTo>
                  <a:cubicBezTo>
                    <a:pt x="44" y="139"/>
                    <a:pt x="44" y="141"/>
                    <a:pt x="44" y="142"/>
                  </a:cubicBezTo>
                  <a:cubicBezTo>
                    <a:pt x="45" y="144"/>
                    <a:pt x="44" y="145"/>
                    <a:pt x="45" y="147"/>
                  </a:cubicBezTo>
                  <a:cubicBezTo>
                    <a:pt x="45" y="147"/>
                    <a:pt x="45" y="147"/>
                    <a:pt x="45" y="148"/>
                  </a:cubicBezTo>
                  <a:cubicBezTo>
                    <a:pt x="45" y="148"/>
                    <a:pt x="45" y="149"/>
                    <a:pt x="46" y="149"/>
                  </a:cubicBezTo>
                  <a:cubicBezTo>
                    <a:pt x="45" y="149"/>
                    <a:pt x="46" y="150"/>
                    <a:pt x="46" y="150"/>
                  </a:cubicBezTo>
                  <a:cubicBezTo>
                    <a:pt x="46" y="151"/>
                    <a:pt x="46" y="150"/>
                    <a:pt x="46" y="151"/>
                  </a:cubicBezTo>
                  <a:cubicBezTo>
                    <a:pt x="46" y="151"/>
                    <a:pt x="46" y="151"/>
                    <a:pt x="46" y="151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6" y="152"/>
                    <a:pt x="46" y="153"/>
                    <a:pt x="46" y="153"/>
                  </a:cubicBezTo>
                  <a:cubicBezTo>
                    <a:pt x="46" y="154"/>
                    <a:pt x="47" y="154"/>
                    <a:pt x="47" y="154"/>
                  </a:cubicBezTo>
                  <a:cubicBezTo>
                    <a:pt x="46" y="155"/>
                    <a:pt x="47" y="155"/>
                    <a:pt x="47" y="156"/>
                  </a:cubicBezTo>
                  <a:cubicBezTo>
                    <a:pt x="47" y="157"/>
                    <a:pt x="47" y="157"/>
                    <a:pt x="47" y="157"/>
                  </a:cubicBezTo>
                  <a:cubicBezTo>
                    <a:pt x="47" y="158"/>
                    <a:pt x="47" y="159"/>
                    <a:pt x="47" y="160"/>
                  </a:cubicBezTo>
                  <a:cubicBezTo>
                    <a:pt x="47" y="160"/>
                    <a:pt x="47" y="160"/>
                    <a:pt x="47" y="161"/>
                  </a:cubicBezTo>
                  <a:cubicBezTo>
                    <a:pt x="47" y="161"/>
                    <a:pt x="47" y="162"/>
                    <a:pt x="48" y="161"/>
                  </a:cubicBezTo>
                  <a:cubicBezTo>
                    <a:pt x="47" y="163"/>
                    <a:pt x="48" y="164"/>
                    <a:pt x="48" y="165"/>
                  </a:cubicBezTo>
                  <a:cubicBezTo>
                    <a:pt x="48" y="166"/>
                    <a:pt x="48" y="166"/>
                    <a:pt x="48" y="167"/>
                  </a:cubicBezTo>
                  <a:cubicBezTo>
                    <a:pt x="48" y="168"/>
                    <a:pt x="49" y="168"/>
                    <a:pt x="49" y="168"/>
                  </a:cubicBezTo>
                  <a:cubicBezTo>
                    <a:pt x="48" y="169"/>
                    <a:pt x="49" y="170"/>
                    <a:pt x="49" y="171"/>
                  </a:cubicBezTo>
                  <a:cubicBezTo>
                    <a:pt x="49" y="172"/>
                    <a:pt x="50" y="171"/>
                    <a:pt x="50" y="172"/>
                  </a:cubicBezTo>
                  <a:cubicBezTo>
                    <a:pt x="50" y="172"/>
                    <a:pt x="49" y="172"/>
                    <a:pt x="50" y="173"/>
                  </a:cubicBezTo>
                  <a:cubicBezTo>
                    <a:pt x="50" y="174"/>
                    <a:pt x="50" y="174"/>
                    <a:pt x="50" y="175"/>
                  </a:cubicBezTo>
                  <a:cubicBezTo>
                    <a:pt x="51" y="176"/>
                    <a:pt x="51" y="177"/>
                    <a:pt x="51" y="178"/>
                  </a:cubicBezTo>
                  <a:cubicBezTo>
                    <a:pt x="51" y="179"/>
                    <a:pt x="51" y="179"/>
                    <a:pt x="51" y="179"/>
                  </a:cubicBezTo>
                  <a:cubicBezTo>
                    <a:pt x="51" y="180"/>
                    <a:pt x="52" y="180"/>
                    <a:pt x="52" y="181"/>
                  </a:cubicBezTo>
                  <a:cubicBezTo>
                    <a:pt x="52" y="182"/>
                    <a:pt x="52" y="181"/>
                    <a:pt x="52" y="182"/>
                  </a:cubicBezTo>
                  <a:cubicBezTo>
                    <a:pt x="52" y="183"/>
                    <a:pt x="52" y="183"/>
                    <a:pt x="52" y="184"/>
                  </a:cubicBezTo>
                  <a:cubicBezTo>
                    <a:pt x="52" y="185"/>
                    <a:pt x="53" y="185"/>
                    <a:pt x="53" y="186"/>
                  </a:cubicBezTo>
                  <a:cubicBezTo>
                    <a:pt x="53" y="186"/>
                    <a:pt x="53" y="186"/>
                    <a:pt x="53" y="186"/>
                  </a:cubicBezTo>
                  <a:cubicBezTo>
                    <a:pt x="53" y="187"/>
                    <a:pt x="53" y="188"/>
                    <a:pt x="53" y="189"/>
                  </a:cubicBezTo>
                  <a:cubicBezTo>
                    <a:pt x="53" y="190"/>
                    <a:pt x="54" y="191"/>
                    <a:pt x="54" y="192"/>
                  </a:cubicBezTo>
                  <a:cubicBezTo>
                    <a:pt x="54" y="193"/>
                    <a:pt x="55" y="194"/>
                    <a:pt x="55" y="194"/>
                  </a:cubicBezTo>
                  <a:cubicBezTo>
                    <a:pt x="55" y="195"/>
                    <a:pt x="54" y="196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4" y="198"/>
                    <a:pt x="54" y="198"/>
                    <a:pt x="54" y="198"/>
                  </a:cubicBezTo>
                  <a:cubicBezTo>
                    <a:pt x="54" y="199"/>
                    <a:pt x="54" y="199"/>
                    <a:pt x="54" y="200"/>
                  </a:cubicBezTo>
                  <a:cubicBezTo>
                    <a:pt x="54" y="200"/>
                    <a:pt x="54" y="200"/>
                    <a:pt x="55" y="200"/>
                  </a:cubicBezTo>
                  <a:cubicBezTo>
                    <a:pt x="55" y="200"/>
                    <a:pt x="55" y="200"/>
                    <a:pt x="54" y="200"/>
                  </a:cubicBezTo>
                  <a:cubicBezTo>
                    <a:pt x="54" y="201"/>
                    <a:pt x="54" y="201"/>
                    <a:pt x="54" y="201"/>
                  </a:cubicBezTo>
                  <a:cubicBezTo>
                    <a:pt x="54" y="202"/>
                    <a:pt x="54" y="201"/>
                    <a:pt x="55" y="201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55" y="204"/>
                    <a:pt x="56" y="205"/>
                    <a:pt x="56" y="205"/>
                  </a:cubicBezTo>
                  <a:cubicBezTo>
                    <a:pt x="56" y="206"/>
                    <a:pt x="55" y="206"/>
                    <a:pt x="55" y="207"/>
                  </a:cubicBezTo>
                  <a:cubicBezTo>
                    <a:pt x="55" y="207"/>
                    <a:pt x="55" y="207"/>
                    <a:pt x="55" y="207"/>
                  </a:cubicBezTo>
                  <a:cubicBezTo>
                    <a:pt x="55" y="207"/>
                    <a:pt x="55" y="207"/>
                    <a:pt x="55" y="208"/>
                  </a:cubicBezTo>
                  <a:cubicBezTo>
                    <a:pt x="56" y="209"/>
                    <a:pt x="56" y="212"/>
                    <a:pt x="56" y="214"/>
                  </a:cubicBezTo>
                  <a:cubicBezTo>
                    <a:pt x="56" y="214"/>
                    <a:pt x="57" y="214"/>
                    <a:pt x="57" y="214"/>
                  </a:cubicBezTo>
                  <a:cubicBezTo>
                    <a:pt x="56" y="215"/>
                    <a:pt x="57" y="217"/>
                    <a:pt x="57" y="218"/>
                  </a:cubicBezTo>
                  <a:cubicBezTo>
                    <a:pt x="57" y="218"/>
                    <a:pt x="57" y="219"/>
                    <a:pt x="57" y="218"/>
                  </a:cubicBezTo>
                  <a:cubicBezTo>
                    <a:pt x="58" y="219"/>
                    <a:pt x="58" y="219"/>
                    <a:pt x="58" y="219"/>
                  </a:cubicBezTo>
                  <a:cubicBezTo>
                    <a:pt x="58" y="219"/>
                    <a:pt x="59" y="218"/>
                    <a:pt x="59" y="217"/>
                  </a:cubicBezTo>
                  <a:cubicBezTo>
                    <a:pt x="59" y="216"/>
                    <a:pt x="59" y="216"/>
                    <a:pt x="59" y="215"/>
                  </a:cubicBezTo>
                  <a:cubicBezTo>
                    <a:pt x="59" y="214"/>
                    <a:pt x="59" y="213"/>
                    <a:pt x="59" y="212"/>
                  </a:cubicBezTo>
                  <a:cubicBezTo>
                    <a:pt x="60" y="211"/>
                    <a:pt x="60" y="209"/>
                    <a:pt x="60" y="207"/>
                  </a:cubicBezTo>
                  <a:cubicBezTo>
                    <a:pt x="60" y="206"/>
                    <a:pt x="61" y="204"/>
                    <a:pt x="61" y="202"/>
                  </a:cubicBezTo>
                  <a:cubicBezTo>
                    <a:pt x="61" y="201"/>
                    <a:pt x="61" y="199"/>
                    <a:pt x="61" y="198"/>
                  </a:cubicBezTo>
                  <a:cubicBezTo>
                    <a:pt x="61" y="198"/>
                    <a:pt x="62" y="198"/>
                    <a:pt x="62" y="197"/>
                  </a:cubicBezTo>
                  <a:cubicBezTo>
                    <a:pt x="62" y="197"/>
                    <a:pt x="62" y="197"/>
                    <a:pt x="62" y="196"/>
                  </a:cubicBezTo>
                  <a:cubicBezTo>
                    <a:pt x="62" y="195"/>
                    <a:pt x="62" y="194"/>
                    <a:pt x="62" y="193"/>
                  </a:cubicBezTo>
                  <a:cubicBezTo>
                    <a:pt x="63" y="192"/>
                    <a:pt x="63" y="191"/>
                    <a:pt x="63" y="189"/>
                  </a:cubicBezTo>
                  <a:cubicBezTo>
                    <a:pt x="63" y="188"/>
                    <a:pt x="63" y="187"/>
                    <a:pt x="63" y="186"/>
                  </a:cubicBezTo>
                  <a:cubicBezTo>
                    <a:pt x="64" y="184"/>
                    <a:pt x="64" y="182"/>
                    <a:pt x="65" y="179"/>
                  </a:cubicBezTo>
                  <a:cubicBezTo>
                    <a:pt x="65" y="177"/>
                    <a:pt x="65" y="175"/>
                    <a:pt x="66" y="172"/>
                  </a:cubicBezTo>
                  <a:cubicBezTo>
                    <a:pt x="66" y="172"/>
                    <a:pt x="66" y="171"/>
                    <a:pt x="66" y="170"/>
                  </a:cubicBezTo>
                  <a:cubicBezTo>
                    <a:pt x="66" y="169"/>
                    <a:pt x="67" y="167"/>
                    <a:pt x="67" y="166"/>
                  </a:cubicBezTo>
                  <a:cubicBezTo>
                    <a:pt x="67" y="165"/>
                    <a:pt x="67" y="165"/>
                    <a:pt x="67" y="164"/>
                  </a:cubicBezTo>
                  <a:cubicBezTo>
                    <a:pt x="67" y="164"/>
                    <a:pt x="68" y="163"/>
                    <a:pt x="68" y="163"/>
                  </a:cubicBezTo>
                  <a:cubicBezTo>
                    <a:pt x="68" y="163"/>
                    <a:pt x="68" y="162"/>
                    <a:pt x="68" y="162"/>
                  </a:cubicBezTo>
                  <a:cubicBezTo>
                    <a:pt x="68" y="161"/>
                    <a:pt x="68" y="160"/>
                    <a:pt x="68" y="160"/>
                  </a:cubicBezTo>
                  <a:cubicBezTo>
                    <a:pt x="68" y="159"/>
                    <a:pt x="68" y="159"/>
                    <a:pt x="69" y="158"/>
                  </a:cubicBezTo>
                  <a:cubicBezTo>
                    <a:pt x="69" y="155"/>
                    <a:pt x="70" y="151"/>
                    <a:pt x="71" y="147"/>
                  </a:cubicBezTo>
                  <a:cubicBezTo>
                    <a:pt x="71" y="147"/>
                    <a:pt x="71" y="146"/>
                    <a:pt x="72" y="145"/>
                  </a:cubicBezTo>
                  <a:cubicBezTo>
                    <a:pt x="72" y="144"/>
                    <a:pt x="72" y="143"/>
                    <a:pt x="72" y="142"/>
                  </a:cubicBezTo>
                  <a:cubicBezTo>
                    <a:pt x="72" y="142"/>
                    <a:pt x="72" y="142"/>
                    <a:pt x="72" y="142"/>
                  </a:cubicBezTo>
                  <a:cubicBezTo>
                    <a:pt x="73" y="141"/>
                    <a:pt x="73" y="140"/>
                    <a:pt x="73" y="140"/>
                  </a:cubicBezTo>
                  <a:cubicBezTo>
                    <a:pt x="73" y="139"/>
                    <a:pt x="73" y="139"/>
                    <a:pt x="73" y="138"/>
                  </a:cubicBezTo>
                  <a:cubicBezTo>
                    <a:pt x="74" y="137"/>
                    <a:pt x="73" y="137"/>
                    <a:pt x="74" y="136"/>
                  </a:cubicBezTo>
                  <a:cubicBezTo>
                    <a:pt x="74" y="135"/>
                    <a:pt x="74" y="135"/>
                    <a:pt x="74" y="134"/>
                  </a:cubicBezTo>
                  <a:cubicBezTo>
                    <a:pt x="75" y="132"/>
                    <a:pt x="75" y="129"/>
                    <a:pt x="76" y="126"/>
                  </a:cubicBezTo>
                  <a:cubicBezTo>
                    <a:pt x="77" y="125"/>
                    <a:pt x="77" y="124"/>
                    <a:pt x="77" y="123"/>
                  </a:cubicBezTo>
                  <a:cubicBezTo>
                    <a:pt x="78" y="123"/>
                    <a:pt x="77" y="122"/>
                    <a:pt x="78" y="122"/>
                  </a:cubicBezTo>
                  <a:cubicBezTo>
                    <a:pt x="78" y="120"/>
                    <a:pt x="78" y="118"/>
                    <a:pt x="79" y="117"/>
                  </a:cubicBezTo>
                  <a:cubicBezTo>
                    <a:pt x="79" y="115"/>
                    <a:pt x="80" y="113"/>
                    <a:pt x="80" y="112"/>
                  </a:cubicBezTo>
                  <a:cubicBezTo>
                    <a:pt x="81" y="109"/>
                    <a:pt x="81" y="107"/>
                    <a:pt x="82" y="104"/>
                  </a:cubicBezTo>
                  <a:cubicBezTo>
                    <a:pt x="82" y="104"/>
                    <a:pt x="82" y="104"/>
                    <a:pt x="82" y="103"/>
                  </a:cubicBezTo>
                  <a:cubicBezTo>
                    <a:pt x="83" y="103"/>
                    <a:pt x="83" y="102"/>
                    <a:pt x="83" y="100"/>
                  </a:cubicBezTo>
                  <a:cubicBezTo>
                    <a:pt x="83" y="100"/>
                    <a:pt x="84" y="100"/>
                    <a:pt x="84" y="100"/>
                  </a:cubicBezTo>
                  <a:cubicBezTo>
                    <a:pt x="84" y="98"/>
                    <a:pt x="84" y="96"/>
                    <a:pt x="85" y="95"/>
                  </a:cubicBezTo>
                  <a:cubicBezTo>
                    <a:pt x="85" y="94"/>
                    <a:pt x="85" y="93"/>
                    <a:pt x="86" y="91"/>
                  </a:cubicBezTo>
                  <a:cubicBezTo>
                    <a:pt x="86" y="91"/>
                    <a:pt x="86" y="91"/>
                    <a:pt x="86" y="90"/>
                  </a:cubicBezTo>
                  <a:cubicBezTo>
                    <a:pt x="86" y="90"/>
                    <a:pt x="86" y="90"/>
                    <a:pt x="86" y="90"/>
                  </a:cubicBezTo>
                  <a:cubicBezTo>
                    <a:pt x="86" y="89"/>
                    <a:pt x="86" y="88"/>
                    <a:pt x="87" y="88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87" y="86"/>
                    <a:pt x="87" y="86"/>
                    <a:pt x="87" y="86"/>
                  </a:cubicBezTo>
                  <a:cubicBezTo>
                    <a:pt x="88" y="85"/>
                    <a:pt x="88" y="85"/>
                    <a:pt x="88" y="84"/>
                  </a:cubicBezTo>
                  <a:cubicBezTo>
                    <a:pt x="88" y="84"/>
                    <a:pt x="89" y="83"/>
                    <a:pt x="89" y="82"/>
                  </a:cubicBezTo>
                  <a:cubicBezTo>
                    <a:pt x="89" y="82"/>
                    <a:pt x="89" y="81"/>
                    <a:pt x="90" y="81"/>
                  </a:cubicBezTo>
                  <a:cubicBezTo>
                    <a:pt x="90" y="80"/>
                    <a:pt x="90" y="79"/>
                    <a:pt x="90" y="78"/>
                  </a:cubicBezTo>
                  <a:cubicBezTo>
                    <a:pt x="90" y="78"/>
                    <a:pt x="90" y="78"/>
                    <a:pt x="90" y="77"/>
                  </a:cubicBezTo>
                  <a:cubicBezTo>
                    <a:pt x="90" y="77"/>
                    <a:pt x="91" y="76"/>
                    <a:pt x="91" y="75"/>
                  </a:cubicBezTo>
                  <a:cubicBezTo>
                    <a:pt x="92" y="75"/>
                    <a:pt x="92" y="73"/>
                    <a:pt x="92" y="72"/>
                  </a:cubicBezTo>
                  <a:cubicBezTo>
                    <a:pt x="93" y="71"/>
                    <a:pt x="93" y="70"/>
                    <a:pt x="93" y="69"/>
                  </a:cubicBezTo>
                  <a:cubicBezTo>
                    <a:pt x="95" y="64"/>
                    <a:pt x="97" y="60"/>
                    <a:pt x="99" y="55"/>
                  </a:cubicBezTo>
                  <a:cubicBezTo>
                    <a:pt x="99" y="54"/>
                    <a:pt x="99" y="53"/>
                    <a:pt x="100" y="51"/>
                  </a:cubicBezTo>
                  <a:cubicBezTo>
                    <a:pt x="100" y="50"/>
                    <a:pt x="101" y="49"/>
                    <a:pt x="101" y="48"/>
                  </a:cubicBezTo>
                  <a:cubicBezTo>
                    <a:pt x="102" y="46"/>
                    <a:pt x="103" y="43"/>
                    <a:pt x="104" y="41"/>
                  </a:cubicBezTo>
                  <a:cubicBezTo>
                    <a:pt x="104" y="40"/>
                    <a:pt x="104" y="39"/>
                    <a:pt x="105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5" y="36"/>
                    <a:pt x="105" y="36"/>
                    <a:pt x="106" y="36"/>
                  </a:cubicBezTo>
                  <a:cubicBezTo>
                    <a:pt x="106" y="34"/>
                    <a:pt x="107" y="33"/>
                    <a:pt x="107" y="31"/>
                  </a:cubicBezTo>
                  <a:cubicBezTo>
                    <a:pt x="108" y="30"/>
                    <a:pt x="108" y="28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5"/>
                  </a:cubicBezTo>
                  <a:cubicBezTo>
                    <a:pt x="109" y="25"/>
                    <a:pt x="110" y="25"/>
                    <a:pt x="110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0" y="23"/>
                    <a:pt x="110" y="23"/>
                  </a:cubicBezTo>
                  <a:cubicBezTo>
                    <a:pt x="110" y="23"/>
                    <a:pt x="111" y="23"/>
                    <a:pt x="111" y="23"/>
                  </a:cubicBezTo>
                  <a:cubicBezTo>
                    <a:pt x="111" y="22"/>
                    <a:pt x="111" y="21"/>
                    <a:pt x="111" y="20"/>
                  </a:cubicBezTo>
                  <a:cubicBezTo>
                    <a:pt x="111" y="20"/>
                    <a:pt x="112" y="19"/>
                    <a:pt x="112" y="19"/>
                  </a:cubicBezTo>
                  <a:cubicBezTo>
                    <a:pt x="112" y="19"/>
                    <a:pt x="112" y="18"/>
                    <a:pt x="112" y="18"/>
                  </a:cubicBezTo>
                  <a:cubicBezTo>
                    <a:pt x="113" y="17"/>
                    <a:pt x="113" y="17"/>
                    <a:pt x="113" y="16"/>
                  </a:cubicBezTo>
                  <a:cubicBezTo>
                    <a:pt x="113" y="15"/>
                    <a:pt x="114" y="15"/>
                    <a:pt x="114" y="14"/>
                  </a:cubicBezTo>
                  <a:cubicBezTo>
                    <a:pt x="115" y="13"/>
                    <a:pt x="115" y="12"/>
                    <a:pt x="116" y="11"/>
                  </a:cubicBezTo>
                  <a:cubicBezTo>
                    <a:pt x="116" y="9"/>
                    <a:pt x="118" y="8"/>
                    <a:pt x="119" y="6"/>
                  </a:cubicBezTo>
                  <a:cubicBezTo>
                    <a:pt x="119" y="6"/>
                    <a:pt x="119" y="6"/>
                    <a:pt x="119" y="6"/>
                  </a:cubicBezTo>
                  <a:cubicBezTo>
                    <a:pt x="119" y="6"/>
                    <a:pt x="120" y="5"/>
                    <a:pt x="120" y="5"/>
                  </a:cubicBezTo>
                  <a:cubicBezTo>
                    <a:pt x="121" y="5"/>
                    <a:pt x="121" y="4"/>
                    <a:pt x="121" y="4"/>
                  </a:cubicBezTo>
                  <a:cubicBezTo>
                    <a:pt x="122" y="3"/>
                    <a:pt x="124" y="2"/>
                    <a:pt x="126" y="1"/>
                  </a:cubicBezTo>
                  <a:cubicBezTo>
                    <a:pt x="127" y="1"/>
                    <a:pt x="129" y="0"/>
                    <a:pt x="130" y="0"/>
                  </a:cubicBezTo>
                  <a:cubicBezTo>
                    <a:pt x="131" y="0"/>
                    <a:pt x="131" y="0"/>
                    <a:pt x="132" y="0"/>
                  </a:cubicBezTo>
                  <a:cubicBezTo>
                    <a:pt x="133" y="1"/>
                    <a:pt x="134" y="1"/>
                    <a:pt x="135" y="1"/>
                  </a:cubicBezTo>
                  <a:cubicBezTo>
                    <a:pt x="137" y="2"/>
                    <a:pt x="138" y="3"/>
                    <a:pt x="139" y="4"/>
                  </a:cubicBezTo>
                  <a:cubicBezTo>
                    <a:pt x="139" y="4"/>
                    <a:pt x="139" y="4"/>
                    <a:pt x="139" y="4"/>
                  </a:cubicBezTo>
                  <a:cubicBezTo>
                    <a:pt x="139" y="4"/>
                    <a:pt x="139" y="4"/>
                    <a:pt x="139" y="4"/>
                  </a:cubicBezTo>
                  <a:cubicBezTo>
                    <a:pt x="140" y="4"/>
                    <a:pt x="139" y="4"/>
                    <a:pt x="139" y="4"/>
                  </a:cubicBezTo>
                  <a:cubicBezTo>
                    <a:pt x="140" y="4"/>
                    <a:pt x="140" y="4"/>
                    <a:pt x="140" y="4"/>
                  </a:cubicBezTo>
                  <a:cubicBezTo>
                    <a:pt x="140" y="5"/>
                    <a:pt x="140" y="5"/>
                    <a:pt x="141" y="6"/>
                  </a:cubicBezTo>
                  <a:cubicBezTo>
                    <a:pt x="141" y="6"/>
                    <a:pt x="141" y="6"/>
                    <a:pt x="141" y="6"/>
                  </a:cubicBezTo>
                  <a:cubicBezTo>
                    <a:pt x="142" y="6"/>
                    <a:pt x="142" y="7"/>
                    <a:pt x="142" y="7"/>
                  </a:cubicBezTo>
                  <a:cubicBezTo>
                    <a:pt x="142" y="7"/>
                    <a:pt x="142" y="7"/>
                    <a:pt x="142" y="7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3" y="9"/>
                    <a:pt x="143" y="9"/>
                    <a:pt x="143" y="10"/>
                  </a:cubicBezTo>
                  <a:cubicBezTo>
                    <a:pt x="143" y="10"/>
                    <a:pt x="143" y="11"/>
                    <a:pt x="143" y="11"/>
                  </a:cubicBezTo>
                  <a:cubicBezTo>
                    <a:pt x="144" y="13"/>
                    <a:pt x="144" y="16"/>
                    <a:pt x="143" y="18"/>
                  </a:cubicBezTo>
                  <a:cubicBezTo>
                    <a:pt x="143" y="18"/>
                    <a:pt x="143" y="18"/>
                    <a:pt x="143" y="18"/>
                  </a:cubicBezTo>
                  <a:cubicBezTo>
                    <a:pt x="143" y="19"/>
                    <a:pt x="143" y="19"/>
                    <a:pt x="142" y="19"/>
                  </a:cubicBezTo>
                  <a:cubicBezTo>
                    <a:pt x="142" y="20"/>
                    <a:pt x="141" y="21"/>
                    <a:pt x="141" y="22"/>
                  </a:cubicBezTo>
                  <a:cubicBezTo>
                    <a:pt x="141" y="23"/>
                    <a:pt x="140" y="23"/>
                    <a:pt x="140" y="23"/>
                  </a:cubicBezTo>
                  <a:cubicBezTo>
                    <a:pt x="140" y="24"/>
                    <a:pt x="140" y="24"/>
                    <a:pt x="139" y="24"/>
                  </a:cubicBezTo>
                  <a:cubicBezTo>
                    <a:pt x="139" y="24"/>
                    <a:pt x="140" y="24"/>
                    <a:pt x="139" y="25"/>
                  </a:cubicBezTo>
                  <a:cubicBezTo>
                    <a:pt x="139" y="26"/>
                    <a:pt x="139" y="26"/>
                    <a:pt x="138" y="27"/>
                  </a:cubicBezTo>
                  <a:cubicBezTo>
                    <a:pt x="138" y="27"/>
                    <a:pt x="138" y="26"/>
                    <a:pt x="138" y="27"/>
                  </a:cubicBezTo>
                  <a:cubicBezTo>
                    <a:pt x="137" y="27"/>
                    <a:pt x="137" y="28"/>
                    <a:pt x="137" y="28"/>
                  </a:cubicBezTo>
                  <a:cubicBezTo>
                    <a:pt x="136" y="28"/>
                    <a:pt x="136" y="29"/>
                    <a:pt x="136" y="29"/>
                  </a:cubicBezTo>
                  <a:cubicBezTo>
                    <a:pt x="136" y="29"/>
                    <a:pt x="136" y="29"/>
                    <a:pt x="136" y="29"/>
                  </a:cubicBezTo>
                  <a:cubicBezTo>
                    <a:pt x="135" y="29"/>
                    <a:pt x="135" y="29"/>
                    <a:pt x="135" y="30"/>
                  </a:cubicBezTo>
                  <a:cubicBezTo>
                    <a:pt x="134" y="30"/>
                    <a:pt x="134" y="30"/>
                    <a:pt x="134" y="30"/>
                  </a:cubicBezTo>
                  <a:cubicBezTo>
                    <a:pt x="133" y="32"/>
                    <a:pt x="131" y="33"/>
                    <a:pt x="130" y="36"/>
                  </a:cubicBezTo>
                  <a:cubicBezTo>
                    <a:pt x="129" y="36"/>
                    <a:pt x="129" y="37"/>
                    <a:pt x="128" y="38"/>
                  </a:cubicBezTo>
                  <a:cubicBezTo>
                    <a:pt x="128" y="39"/>
                    <a:pt x="127" y="39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1"/>
                    <a:pt x="125" y="42"/>
                    <a:pt x="125" y="42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4" y="44"/>
                    <a:pt x="123" y="45"/>
                    <a:pt x="123" y="46"/>
                  </a:cubicBezTo>
                  <a:cubicBezTo>
                    <a:pt x="122" y="49"/>
                    <a:pt x="120" y="52"/>
                    <a:pt x="119" y="55"/>
                  </a:cubicBezTo>
                  <a:cubicBezTo>
                    <a:pt x="118" y="57"/>
                    <a:pt x="117" y="59"/>
                    <a:pt x="116" y="61"/>
                  </a:cubicBezTo>
                  <a:cubicBezTo>
                    <a:pt x="115" y="63"/>
                    <a:pt x="115" y="65"/>
                    <a:pt x="114" y="67"/>
                  </a:cubicBezTo>
                  <a:cubicBezTo>
                    <a:pt x="114" y="67"/>
                    <a:pt x="114" y="68"/>
                    <a:pt x="114" y="69"/>
                  </a:cubicBezTo>
                  <a:cubicBezTo>
                    <a:pt x="113" y="70"/>
                    <a:pt x="113" y="70"/>
                    <a:pt x="113" y="71"/>
                  </a:cubicBezTo>
                  <a:cubicBezTo>
                    <a:pt x="112" y="71"/>
                    <a:pt x="113" y="72"/>
                    <a:pt x="112" y="72"/>
                  </a:cubicBezTo>
                  <a:cubicBezTo>
                    <a:pt x="112" y="72"/>
                    <a:pt x="112" y="73"/>
                    <a:pt x="111" y="74"/>
                  </a:cubicBezTo>
                  <a:cubicBezTo>
                    <a:pt x="111" y="74"/>
                    <a:pt x="111" y="74"/>
                    <a:pt x="111" y="74"/>
                  </a:cubicBezTo>
                  <a:cubicBezTo>
                    <a:pt x="111" y="75"/>
                    <a:pt x="110" y="75"/>
                    <a:pt x="110" y="76"/>
                  </a:cubicBezTo>
                  <a:cubicBezTo>
                    <a:pt x="110" y="76"/>
                    <a:pt x="110" y="76"/>
                    <a:pt x="110" y="77"/>
                  </a:cubicBezTo>
                  <a:cubicBezTo>
                    <a:pt x="110" y="77"/>
                    <a:pt x="109" y="78"/>
                    <a:pt x="109" y="79"/>
                  </a:cubicBezTo>
                  <a:cubicBezTo>
                    <a:pt x="109" y="79"/>
                    <a:pt x="109" y="79"/>
                    <a:pt x="109" y="80"/>
                  </a:cubicBezTo>
                  <a:cubicBezTo>
                    <a:pt x="109" y="80"/>
                    <a:pt x="109" y="80"/>
                    <a:pt x="109" y="80"/>
                  </a:cubicBezTo>
                  <a:cubicBezTo>
                    <a:pt x="109" y="81"/>
                    <a:pt x="108" y="81"/>
                    <a:pt x="108" y="82"/>
                  </a:cubicBezTo>
                  <a:cubicBezTo>
                    <a:pt x="108" y="82"/>
                    <a:pt x="108" y="83"/>
                    <a:pt x="108" y="83"/>
                  </a:cubicBezTo>
                  <a:cubicBezTo>
                    <a:pt x="107" y="83"/>
                    <a:pt x="107" y="84"/>
                    <a:pt x="107" y="84"/>
                  </a:cubicBezTo>
                  <a:cubicBezTo>
                    <a:pt x="107" y="85"/>
                    <a:pt x="106" y="86"/>
                    <a:pt x="107" y="87"/>
                  </a:cubicBezTo>
                  <a:cubicBezTo>
                    <a:pt x="106" y="87"/>
                    <a:pt x="106" y="88"/>
                    <a:pt x="106" y="88"/>
                  </a:cubicBezTo>
                  <a:cubicBezTo>
                    <a:pt x="106" y="90"/>
                    <a:pt x="105" y="91"/>
                    <a:pt x="104" y="92"/>
                  </a:cubicBezTo>
                  <a:cubicBezTo>
                    <a:pt x="104" y="94"/>
                    <a:pt x="103" y="95"/>
                    <a:pt x="104" y="96"/>
                  </a:cubicBezTo>
                  <a:cubicBezTo>
                    <a:pt x="103" y="96"/>
                    <a:pt x="103" y="97"/>
                    <a:pt x="103" y="98"/>
                  </a:cubicBezTo>
                  <a:cubicBezTo>
                    <a:pt x="103" y="98"/>
                    <a:pt x="103" y="98"/>
                    <a:pt x="103" y="99"/>
                  </a:cubicBezTo>
                  <a:cubicBezTo>
                    <a:pt x="103" y="99"/>
                    <a:pt x="103" y="99"/>
                    <a:pt x="103" y="100"/>
                  </a:cubicBezTo>
                  <a:cubicBezTo>
                    <a:pt x="102" y="100"/>
                    <a:pt x="102" y="100"/>
                    <a:pt x="102" y="101"/>
                  </a:cubicBezTo>
                  <a:cubicBezTo>
                    <a:pt x="102" y="102"/>
                    <a:pt x="101" y="102"/>
                    <a:pt x="101" y="103"/>
                  </a:cubicBezTo>
                  <a:cubicBezTo>
                    <a:pt x="101" y="104"/>
                    <a:pt x="102" y="104"/>
                    <a:pt x="102" y="105"/>
                  </a:cubicBezTo>
                  <a:cubicBezTo>
                    <a:pt x="102" y="105"/>
                    <a:pt x="101" y="105"/>
                    <a:pt x="101" y="106"/>
                  </a:cubicBezTo>
                  <a:cubicBezTo>
                    <a:pt x="101" y="107"/>
                    <a:pt x="100" y="107"/>
                    <a:pt x="100" y="108"/>
                  </a:cubicBezTo>
                  <a:cubicBezTo>
                    <a:pt x="100" y="108"/>
                    <a:pt x="100" y="109"/>
                    <a:pt x="100" y="109"/>
                  </a:cubicBezTo>
                  <a:cubicBezTo>
                    <a:pt x="100" y="110"/>
                    <a:pt x="99" y="110"/>
                    <a:pt x="99" y="111"/>
                  </a:cubicBezTo>
                  <a:cubicBezTo>
                    <a:pt x="99" y="111"/>
                    <a:pt x="99" y="112"/>
                    <a:pt x="99" y="113"/>
                  </a:cubicBezTo>
                  <a:cubicBezTo>
                    <a:pt x="98" y="114"/>
                    <a:pt x="98" y="115"/>
                    <a:pt x="97" y="116"/>
                  </a:cubicBezTo>
                  <a:cubicBezTo>
                    <a:pt x="97" y="116"/>
                    <a:pt x="97" y="117"/>
                    <a:pt x="97" y="117"/>
                  </a:cubicBezTo>
                  <a:cubicBezTo>
                    <a:pt x="97" y="117"/>
                    <a:pt x="97" y="118"/>
                    <a:pt x="97" y="118"/>
                  </a:cubicBezTo>
                  <a:cubicBezTo>
                    <a:pt x="97" y="118"/>
                    <a:pt x="97" y="119"/>
                    <a:pt x="97" y="119"/>
                  </a:cubicBezTo>
                  <a:cubicBezTo>
                    <a:pt x="96" y="120"/>
                    <a:pt x="97" y="120"/>
                    <a:pt x="97" y="120"/>
                  </a:cubicBezTo>
                  <a:cubicBezTo>
                    <a:pt x="97" y="120"/>
                    <a:pt x="97" y="121"/>
                    <a:pt x="97" y="121"/>
                  </a:cubicBezTo>
                  <a:cubicBezTo>
                    <a:pt x="96" y="122"/>
                    <a:pt x="96" y="123"/>
                    <a:pt x="96" y="123"/>
                  </a:cubicBezTo>
                  <a:cubicBezTo>
                    <a:pt x="96" y="124"/>
                    <a:pt x="96" y="124"/>
                    <a:pt x="96" y="125"/>
                  </a:cubicBezTo>
                  <a:cubicBezTo>
                    <a:pt x="96" y="125"/>
                    <a:pt x="96" y="125"/>
                    <a:pt x="96" y="126"/>
                  </a:cubicBezTo>
                  <a:cubicBezTo>
                    <a:pt x="96" y="127"/>
                    <a:pt x="95" y="127"/>
                    <a:pt x="95" y="128"/>
                  </a:cubicBezTo>
                  <a:cubicBezTo>
                    <a:pt x="95" y="129"/>
                    <a:pt x="94" y="129"/>
                    <a:pt x="94" y="129"/>
                  </a:cubicBezTo>
                  <a:cubicBezTo>
                    <a:pt x="93" y="131"/>
                    <a:pt x="93" y="132"/>
                    <a:pt x="92" y="134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2" y="136"/>
                    <a:pt x="91" y="136"/>
                    <a:pt x="91" y="137"/>
                  </a:cubicBezTo>
                  <a:cubicBezTo>
                    <a:pt x="91" y="137"/>
                    <a:pt x="91" y="138"/>
                    <a:pt x="91" y="138"/>
                  </a:cubicBezTo>
                  <a:cubicBezTo>
                    <a:pt x="91" y="138"/>
                    <a:pt x="90" y="139"/>
                    <a:pt x="90" y="139"/>
                  </a:cubicBezTo>
                  <a:cubicBezTo>
                    <a:pt x="90" y="139"/>
                    <a:pt x="90" y="139"/>
                    <a:pt x="90" y="140"/>
                  </a:cubicBezTo>
                  <a:cubicBezTo>
                    <a:pt x="89" y="140"/>
                    <a:pt x="89" y="142"/>
                    <a:pt x="89" y="142"/>
                  </a:cubicBezTo>
                  <a:cubicBezTo>
                    <a:pt x="89" y="145"/>
                    <a:pt x="88" y="147"/>
                    <a:pt x="87" y="149"/>
                  </a:cubicBezTo>
                  <a:cubicBezTo>
                    <a:pt x="87" y="150"/>
                    <a:pt x="87" y="150"/>
                    <a:pt x="87" y="151"/>
                  </a:cubicBezTo>
                  <a:cubicBezTo>
                    <a:pt x="87" y="151"/>
                    <a:pt x="87" y="151"/>
                    <a:pt x="87" y="151"/>
                  </a:cubicBezTo>
                  <a:cubicBezTo>
                    <a:pt x="87" y="152"/>
                    <a:pt x="87" y="152"/>
                    <a:pt x="87" y="153"/>
                  </a:cubicBezTo>
                  <a:cubicBezTo>
                    <a:pt x="87" y="153"/>
                    <a:pt x="86" y="153"/>
                    <a:pt x="86" y="153"/>
                  </a:cubicBezTo>
                  <a:cubicBezTo>
                    <a:pt x="86" y="154"/>
                    <a:pt x="86" y="155"/>
                    <a:pt x="86" y="155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5" y="157"/>
                    <a:pt x="85" y="158"/>
                    <a:pt x="85" y="159"/>
                  </a:cubicBezTo>
                  <a:cubicBezTo>
                    <a:pt x="85" y="160"/>
                    <a:pt x="85" y="160"/>
                    <a:pt x="85" y="161"/>
                  </a:cubicBezTo>
                  <a:cubicBezTo>
                    <a:pt x="85" y="161"/>
                    <a:pt x="85" y="162"/>
                    <a:pt x="84" y="163"/>
                  </a:cubicBezTo>
                  <a:cubicBezTo>
                    <a:pt x="84" y="163"/>
                    <a:pt x="84" y="164"/>
                    <a:pt x="84" y="165"/>
                  </a:cubicBezTo>
                  <a:cubicBezTo>
                    <a:pt x="84" y="166"/>
                    <a:pt x="84" y="166"/>
                    <a:pt x="84" y="166"/>
                  </a:cubicBezTo>
                  <a:cubicBezTo>
                    <a:pt x="84" y="167"/>
                    <a:pt x="83" y="167"/>
                    <a:pt x="84" y="168"/>
                  </a:cubicBezTo>
                  <a:cubicBezTo>
                    <a:pt x="84" y="169"/>
                    <a:pt x="83" y="169"/>
                    <a:pt x="83" y="169"/>
                  </a:cubicBezTo>
                  <a:cubicBezTo>
                    <a:pt x="83" y="170"/>
                    <a:pt x="84" y="170"/>
                    <a:pt x="83" y="170"/>
                  </a:cubicBezTo>
                  <a:cubicBezTo>
                    <a:pt x="83" y="171"/>
                    <a:pt x="83" y="171"/>
                    <a:pt x="82" y="171"/>
                  </a:cubicBezTo>
                  <a:cubicBezTo>
                    <a:pt x="82" y="172"/>
                    <a:pt x="82" y="173"/>
                    <a:pt x="82" y="174"/>
                  </a:cubicBezTo>
                  <a:cubicBezTo>
                    <a:pt x="82" y="175"/>
                    <a:pt x="82" y="175"/>
                    <a:pt x="82" y="176"/>
                  </a:cubicBezTo>
                  <a:cubicBezTo>
                    <a:pt x="82" y="176"/>
                    <a:pt x="82" y="177"/>
                    <a:pt x="82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2" y="178"/>
                    <a:pt x="82" y="178"/>
                    <a:pt x="82" y="179"/>
                  </a:cubicBezTo>
                  <a:cubicBezTo>
                    <a:pt x="81" y="179"/>
                    <a:pt x="81" y="180"/>
                    <a:pt x="81" y="181"/>
                  </a:cubicBezTo>
                  <a:cubicBezTo>
                    <a:pt x="80" y="181"/>
                    <a:pt x="81" y="182"/>
                    <a:pt x="81" y="182"/>
                  </a:cubicBezTo>
                  <a:cubicBezTo>
                    <a:pt x="81" y="183"/>
                    <a:pt x="81" y="183"/>
                    <a:pt x="80" y="183"/>
                  </a:cubicBezTo>
                  <a:cubicBezTo>
                    <a:pt x="80" y="185"/>
                    <a:pt x="80" y="185"/>
                    <a:pt x="79" y="186"/>
                  </a:cubicBezTo>
                  <a:cubicBezTo>
                    <a:pt x="79" y="186"/>
                    <a:pt x="80" y="186"/>
                    <a:pt x="80" y="187"/>
                  </a:cubicBezTo>
                  <a:cubicBezTo>
                    <a:pt x="80" y="187"/>
                    <a:pt x="79" y="187"/>
                    <a:pt x="79" y="187"/>
                  </a:cubicBezTo>
                  <a:cubicBezTo>
                    <a:pt x="79" y="187"/>
                    <a:pt x="80" y="188"/>
                    <a:pt x="80" y="188"/>
                  </a:cubicBezTo>
                  <a:cubicBezTo>
                    <a:pt x="79" y="189"/>
                    <a:pt x="79" y="190"/>
                    <a:pt x="79" y="191"/>
                  </a:cubicBezTo>
                  <a:cubicBezTo>
                    <a:pt x="79" y="192"/>
                    <a:pt x="79" y="191"/>
                    <a:pt x="79" y="192"/>
                  </a:cubicBezTo>
                  <a:cubicBezTo>
                    <a:pt x="79" y="192"/>
                    <a:pt x="79" y="192"/>
                    <a:pt x="78" y="192"/>
                  </a:cubicBezTo>
                  <a:cubicBezTo>
                    <a:pt x="78" y="193"/>
                    <a:pt x="79" y="193"/>
                    <a:pt x="79" y="193"/>
                  </a:cubicBezTo>
                  <a:cubicBezTo>
                    <a:pt x="78" y="193"/>
                    <a:pt x="78" y="194"/>
                    <a:pt x="79" y="194"/>
                  </a:cubicBezTo>
                  <a:cubicBezTo>
                    <a:pt x="79" y="195"/>
                    <a:pt x="78" y="194"/>
                    <a:pt x="78" y="195"/>
                  </a:cubicBezTo>
                  <a:cubicBezTo>
                    <a:pt x="78" y="195"/>
                    <a:pt x="78" y="196"/>
                    <a:pt x="78" y="197"/>
                  </a:cubicBezTo>
                  <a:cubicBezTo>
                    <a:pt x="78" y="197"/>
                    <a:pt x="78" y="197"/>
                    <a:pt x="78" y="197"/>
                  </a:cubicBezTo>
                  <a:cubicBezTo>
                    <a:pt x="78" y="198"/>
                    <a:pt x="78" y="199"/>
                    <a:pt x="78" y="199"/>
                  </a:cubicBezTo>
                  <a:cubicBezTo>
                    <a:pt x="77" y="199"/>
                    <a:pt x="77" y="200"/>
                    <a:pt x="77" y="200"/>
                  </a:cubicBezTo>
                  <a:cubicBezTo>
                    <a:pt x="77" y="200"/>
                    <a:pt x="77" y="200"/>
                    <a:pt x="77" y="201"/>
                  </a:cubicBezTo>
                  <a:cubicBezTo>
                    <a:pt x="77" y="201"/>
                    <a:pt x="77" y="201"/>
                    <a:pt x="77" y="202"/>
                  </a:cubicBezTo>
                  <a:cubicBezTo>
                    <a:pt x="77" y="202"/>
                    <a:pt x="77" y="202"/>
                    <a:pt x="77" y="202"/>
                  </a:cubicBezTo>
                  <a:cubicBezTo>
                    <a:pt x="77" y="203"/>
                    <a:pt x="77" y="204"/>
                    <a:pt x="77" y="204"/>
                  </a:cubicBezTo>
                  <a:cubicBezTo>
                    <a:pt x="77" y="205"/>
                    <a:pt x="78" y="204"/>
                    <a:pt x="78" y="204"/>
                  </a:cubicBezTo>
                  <a:cubicBezTo>
                    <a:pt x="78" y="205"/>
                    <a:pt x="78" y="206"/>
                    <a:pt x="78" y="206"/>
                  </a:cubicBezTo>
                  <a:cubicBezTo>
                    <a:pt x="78" y="206"/>
                    <a:pt x="78" y="207"/>
                    <a:pt x="78" y="207"/>
                  </a:cubicBezTo>
                  <a:cubicBezTo>
                    <a:pt x="78" y="208"/>
                    <a:pt x="78" y="209"/>
                    <a:pt x="77" y="209"/>
                  </a:cubicBezTo>
                  <a:cubicBezTo>
                    <a:pt x="77" y="211"/>
                    <a:pt x="77" y="211"/>
                    <a:pt x="76" y="212"/>
                  </a:cubicBezTo>
                  <a:cubicBezTo>
                    <a:pt x="76" y="212"/>
                    <a:pt x="75" y="213"/>
                    <a:pt x="75" y="213"/>
                  </a:cubicBezTo>
                  <a:cubicBezTo>
                    <a:pt x="75" y="214"/>
                    <a:pt x="75" y="214"/>
                    <a:pt x="75" y="215"/>
                  </a:cubicBezTo>
                  <a:cubicBezTo>
                    <a:pt x="75" y="215"/>
                    <a:pt x="75" y="216"/>
                    <a:pt x="75" y="216"/>
                  </a:cubicBezTo>
                  <a:cubicBezTo>
                    <a:pt x="75" y="216"/>
                    <a:pt x="75" y="217"/>
                    <a:pt x="75" y="218"/>
                  </a:cubicBezTo>
                  <a:cubicBezTo>
                    <a:pt x="75" y="219"/>
                    <a:pt x="75" y="219"/>
                    <a:pt x="75" y="219"/>
                  </a:cubicBezTo>
                  <a:cubicBezTo>
                    <a:pt x="74" y="220"/>
                    <a:pt x="75" y="221"/>
                    <a:pt x="75" y="221"/>
                  </a:cubicBezTo>
                  <a:cubicBezTo>
                    <a:pt x="75" y="222"/>
                    <a:pt x="75" y="222"/>
                    <a:pt x="75" y="222"/>
                  </a:cubicBezTo>
                  <a:cubicBezTo>
                    <a:pt x="76" y="222"/>
                    <a:pt x="75" y="223"/>
                    <a:pt x="76" y="223"/>
                  </a:cubicBezTo>
                  <a:cubicBezTo>
                    <a:pt x="76" y="223"/>
                    <a:pt x="76" y="223"/>
                    <a:pt x="75" y="224"/>
                  </a:cubicBezTo>
                  <a:cubicBezTo>
                    <a:pt x="75" y="224"/>
                    <a:pt x="74" y="223"/>
                    <a:pt x="74" y="224"/>
                  </a:cubicBezTo>
                  <a:cubicBezTo>
                    <a:pt x="74" y="226"/>
                    <a:pt x="74" y="226"/>
                    <a:pt x="74" y="226"/>
                  </a:cubicBezTo>
                  <a:cubicBezTo>
                    <a:pt x="73" y="227"/>
                    <a:pt x="73" y="231"/>
                    <a:pt x="73" y="233"/>
                  </a:cubicBezTo>
                  <a:cubicBezTo>
                    <a:pt x="72" y="235"/>
                    <a:pt x="72" y="236"/>
                    <a:pt x="72" y="238"/>
                  </a:cubicBezTo>
                  <a:cubicBezTo>
                    <a:pt x="72" y="238"/>
                    <a:pt x="72" y="238"/>
                    <a:pt x="72" y="239"/>
                  </a:cubicBezTo>
                  <a:cubicBezTo>
                    <a:pt x="72" y="240"/>
                    <a:pt x="72" y="241"/>
                    <a:pt x="72" y="242"/>
                  </a:cubicBezTo>
                  <a:cubicBezTo>
                    <a:pt x="72" y="242"/>
                    <a:pt x="71" y="243"/>
                    <a:pt x="71" y="243"/>
                  </a:cubicBezTo>
                  <a:cubicBezTo>
                    <a:pt x="71" y="244"/>
                    <a:pt x="71" y="245"/>
                    <a:pt x="71" y="245"/>
                  </a:cubicBezTo>
                  <a:cubicBezTo>
                    <a:pt x="71" y="245"/>
                    <a:pt x="71" y="245"/>
                    <a:pt x="71" y="245"/>
                  </a:cubicBezTo>
                  <a:cubicBezTo>
                    <a:pt x="71" y="246"/>
                    <a:pt x="71" y="248"/>
                    <a:pt x="71" y="249"/>
                  </a:cubicBezTo>
                  <a:cubicBezTo>
                    <a:pt x="70" y="251"/>
                    <a:pt x="70" y="254"/>
                    <a:pt x="70" y="256"/>
                  </a:cubicBezTo>
                  <a:cubicBezTo>
                    <a:pt x="70" y="257"/>
                    <a:pt x="69" y="258"/>
                    <a:pt x="69" y="260"/>
                  </a:cubicBezTo>
                  <a:cubicBezTo>
                    <a:pt x="69" y="260"/>
                    <a:pt x="69" y="260"/>
                    <a:pt x="69" y="260"/>
                  </a:cubicBezTo>
                  <a:cubicBezTo>
                    <a:pt x="69" y="260"/>
                    <a:pt x="69" y="260"/>
                    <a:pt x="69" y="260"/>
                  </a:cubicBezTo>
                  <a:cubicBezTo>
                    <a:pt x="69" y="261"/>
                    <a:pt x="69" y="261"/>
                    <a:pt x="69" y="261"/>
                  </a:cubicBezTo>
                  <a:cubicBezTo>
                    <a:pt x="69" y="265"/>
                    <a:pt x="68" y="269"/>
                    <a:pt x="67" y="273"/>
                  </a:cubicBezTo>
                  <a:cubicBezTo>
                    <a:pt x="67" y="274"/>
                    <a:pt x="67" y="274"/>
                    <a:pt x="67" y="274"/>
                  </a:cubicBezTo>
                  <a:cubicBezTo>
                    <a:pt x="67" y="274"/>
                    <a:pt x="67" y="274"/>
                    <a:pt x="67" y="274"/>
                  </a:cubicBezTo>
                  <a:cubicBezTo>
                    <a:pt x="67" y="274"/>
                    <a:pt x="67" y="275"/>
                    <a:pt x="67" y="275"/>
                  </a:cubicBezTo>
                  <a:cubicBezTo>
                    <a:pt x="67" y="275"/>
                    <a:pt x="67" y="276"/>
                    <a:pt x="67" y="276"/>
                  </a:cubicBezTo>
                  <a:cubicBezTo>
                    <a:pt x="67" y="277"/>
                    <a:pt x="66" y="278"/>
                    <a:pt x="67" y="279"/>
                  </a:cubicBezTo>
                  <a:cubicBezTo>
                    <a:pt x="66" y="280"/>
                    <a:pt x="66" y="282"/>
                    <a:pt x="66" y="283"/>
                  </a:cubicBezTo>
                  <a:cubicBezTo>
                    <a:pt x="66" y="283"/>
                    <a:pt x="65" y="284"/>
                    <a:pt x="65" y="284"/>
                  </a:cubicBezTo>
                  <a:cubicBezTo>
                    <a:pt x="65" y="285"/>
                    <a:pt x="65" y="286"/>
                    <a:pt x="64" y="287"/>
                  </a:cubicBezTo>
                  <a:cubicBezTo>
                    <a:pt x="63" y="288"/>
                    <a:pt x="63" y="288"/>
                    <a:pt x="62" y="289"/>
                  </a:cubicBezTo>
                  <a:cubicBezTo>
                    <a:pt x="61" y="289"/>
                    <a:pt x="61" y="289"/>
                    <a:pt x="61" y="289"/>
                  </a:cubicBezTo>
                  <a:cubicBezTo>
                    <a:pt x="61" y="289"/>
                    <a:pt x="61" y="289"/>
                    <a:pt x="61" y="289"/>
                  </a:cubicBezTo>
                  <a:cubicBezTo>
                    <a:pt x="61" y="290"/>
                    <a:pt x="60" y="290"/>
                    <a:pt x="60" y="290"/>
                  </a:cubicBezTo>
                  <a:cubicBezTo>
                    <a:pt x="59" y="290"/>
                    <a:pt x="59" y="290"/>
                    <a:pt x="58" y="290"/>
                  </a:cubicBezTo>
                  <a:cubicBezTo>
                    <a:pt x="56" y="290"/>
                    <a:pt x="55" y="290"/>
                    <a:pt x="54" y="289"/>
                  </a:cubicBezTo>
                  <a:cubicBezTo>
                    <a:pt x="54" y="289"/>
                    <a:pt x="54" y="289"/>
                    <a:pt x="54" y="289"/>
                  </a:cubicBezTo>
                  <a:cubicBezTo>
                    <a:pt x="53" y="289"/>
                    <a:pt x="53" y="289"/>
                    <a:pt x="53" y="288"/>
                  </a:cubicBezTo>
                  <a:cubicBezTo>
                    <a:pt x="52" y="288"/>
                    <a:pt x="52" y="287"/>
                    <a:pt x="51" y="287"/>
                  </a:cubicBezTo>
                  <a:cubicBezTo>
                    <a:pt x="51" y="286"/>
                    <a:pt x="51" y="286"/>
                    <a:pt x="51" y="285"/>
                  </a:cubicBezTo>
                  <a:cubicBezTo>
                    <a:pt x="51" y="285"/>
                    <a:pt x="51" y="284"/>
                    <a:pt x="51" y="284"/>
                  </a:cubicBezTo>
                  <a:cubicBezTo>
                    <a:pt x="50" y="283"/>
                    <a:pt x="50" y="283"/>
                    <a:pt x="50" y="283"/>
                  </a:cubicBezTo>
                  <a:cubicBezTo>
                    <a:pt x="50" y="281"/>
                    <a:pt x="50" y="280"/>
                    <a:pt x="49" y="279"/>
                  </a:cubicBezTo>
                  <a:cubicBezTo>
                    <a:pt x="49" y="278"/>
                    <a:pt x="49" y="277"/>
                    <a:pt x="49" y="276"/>
                  </a:cubicBezTo>
                  <a:cubicBezTo>
                    <a:pt x="49" y="275"/>
                    <a:pt x="49" y="274"/>
                    <a:pt x="48" y="273"/>
                  </a:cubicBezTo>
                  <a:cubicBezTo>
                    <a:pt x="48" y="272"/>
                    <a:pt x="48" y="270"/>
                    <a:pt x="47" y="269"/>
                  </a:cubicBezTo>
                  <a:cubicBezTo>
                    <a:pt x="47" y="269"/>
                    <a:pt x="48" y="268"/>
                    <a:pt x="47" y="268"/>
                  </a:cubicBezTo>
                  <a:cubicBezTo>
                    <a:pt x="47" y="268"/>
                    <a:pt x="47" y="268"/>
                    <a:pt x="47" y="267"/>
                  </a:cubicBezTo>
                  <a:cubicBezTo>
                    <a:pt x="47" y="267"/>
                    <a:pt x="47" y="266"/>
                    <a:pt x="47" y="266"/>
                  </a:cubicBezTo>
                  <a:cubicBezTo>
                    <a:pt x="47" y="266"/>
                    <a:pt x="47" y="266"/>
                    <a:pt x="47" y="265"/>
                  </a:cubicBezTo>
                  <a:cubicBezTo>
                    <a:pt x="47" y="265"/>
                    <a:pt x="47" y="264"/>
                    <a:pt x="47" y="263"/>
                  </a:cubicBezTo>
                  <a:cubicBezTo>
                    <a:pt x="46" y="262"/>
                    <a:pt x="46" y="261"/>
                    <a:pt x="46" y="259"/>
                  </a:cubicBezTo>
                  <a:cubicBezTo>
                    <a:pt x="46" y="259"/>
                    <a:pt x="45" y="259"/>
                    <a:pt x="45" y="258"/>
                  </a:cubicBezTo>
                  <a:cubicBezTo>
                    <a:pt x="45" y="258"/>
                    <a:pt x="46" y="258"/>
                    <a:pt x="46" y="257"/>
                  </a:cubicBezTo>
                  <a:cubicBezTo>
                    <a:pt x="45" y="256"/>
                    <a:pt x="45" y="255"/>
                    <a:pt x="45" y="254"/>
                  </a:cubicBezTo>
                  <a:cubicBezTo>
                    <a:pt x="45" y="253"/>
                    <a:pt x="45" y="252"/>
                    <a:pt x="44" y="251"/>
                  </a:cubicBezTo>
                  <a:cubicBezTo>
                    <a:pt x="44" y="250"/>
                    <a:pt x="45" y="249"/>
                    <a:pt x="44" y="249"/>
                  </a:cubicBezTo>
                  <a:cubicBezTo>
                    <a:pt x="44" y="249"/>
                    <a:pt x="43" y="249"/>
                    <a:pt x="43" y="249"/>
                  </a:cubicBezTo>
                  <a:cubicBezTo>
                    <a:pt x="43" y="248"/>
                    <a:pt x="44" y="248"/>
                    <a:pt x="44" y="247"/>
                  </a:cubicBezTo>
                  <a:cubicBezTo>
                    <a:pt x="44" y="246"/>
                    <a:pt x="43" y="246"/>
                    <a:pt x="43" y="24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xmlns="" id="{B9296286-9C7F-C944-8A06-1940E6892A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1" y="1768"/>
              <a:ext cx="1198" cy="1060"/>
            </a:xfrm>
            <a:custGeom>
              <a:avLst/>
              <a:gdLst>
                <a:gd name="T0" fmla="*/ 241 w 280"/>
                <a:gd name="T1" fmla="*/ 22 h 253"/>
                <a:gd name="T2" fmla="*/ 241 w 280"/>
                <a:gd name="T3" fmla="*/ 41 h 253"/>
                <a:gd name="T4" fmla="*/ 242 w 280"/>
                <a:gd name="T5" fmla="*/ 54 h 253"/>
                <a:gd name="T6" fmla="*/ 264 w 280"/>
                <a:gd name="T7" fmla="*/ 47 h 253"/>
                <a:gd name="T8" fmla="*/ 280 w 280"/>
                <a:gd name="T9" fmla="*/ 51 h 253"/>
                <a:gd name="T10" fmla="*/ 271 w 280"/>
                <a:gd name="T11" fmla="*/ 65 h 253"/>
                <a:gd name="T12" fmla="*/ 231 w 280"/>
                <a:gd name="T13" fmla="*/ 81 h 253"/>
                <a:gd name="T14" fmla="*/ 199 w 280"/>
                <a:gd name="T15" fmla="*/ 98 h 253"/>
                <a:gd name="T16" fmla="*/ 175 w 280"/>
                <a:gd name="T17" fmla="*/ 112 h 253"/>
                <a:gd name="T18" fmla="*/ 154 w 280"/>
                <a:gd name="T19" fmla="*/ 125 h 253"/>
                <a:gd name="T20" fmla="*/ 138 w 280"/>
                <a:gd name="T21" fmla="*/ 142 h 253"/>
                <a:gd name="T22" fmla="*/ 138 w 280"/>
                <a:gd name="T23" fmla="*/ 159 h 253"/>
                <a:gd name="T24" fmla="*/ 138 w 280"/>
                <a:gd name="T25" fmla="*/ 181 h 253"/>
                <a:gd name="T26" fmla="*/ 137 w 280"/>
                <a:gd name="T27" fmla="*/ 193 h 253"/>
                <a:gd name="T28" fmla="*/ 136 w 280"/>
                <a:gd name="T29" fmla="*/ 203 h 253"/>
                <a:gd name="T30" fmla="*/ 138 w 280"/>
                <a:gd name="T31" fmla="*/ 215 h 253"/>
                <a:gd name="T32" fmla="*/ 140 w 280"/>
                <a:gd name="T33" fmla="*/ 225 h 253"/>
                <a:gd name="T34" fmla="*/ 143 w 280"/>
                <a:gd name="T35" fmla="*/ 236 h 253"/>
                <a:gd name="T36" fmla="*/ 142 w 280"/>
                <a:gd name="T37" fmla="*/ 246 h 253"/>
                <a:gd name="T38" fmla="*/ 121 w 280"/>
                <a:gd name="T39" fmla="*/ 236 h 253"/>
                <a:gd name="T40" fmla="*/ 122 w 280"/>
                <a:gd name="T41" fmla="*/ 209 h 253"/>
                <a:gd name="T42" fmla="*/ 122 w 280"/>
                <a:gd name="T43" fmla="*/ 176 h 253"/>
                <a:gd name="T44" fmla="*/ 115 w 280"/>
                <a:gd name="T45" fmla="*/ 153 h 253"/>
                <a:gd name="T46" fmla="*/ 94 w 280"/>
                <a:gd name="T47" fmla="*/ 169 h 253"/>
                <a:gd name="T48" fmla="*/ 70 w 280"/>
                <a:gd name="T49" fmla="*/ 189 h 253"/>
                <a:gd name="T50" fmla="*/ 40 w 280"/>
                <a:gd name="T51" fmla="*/ 217 h 253"/>
                <a:gd name="T52" fmla="*/ 23 w 280"/>
                <a:gd name="T53" fmla="*/ 235 h 253"/>
                <a:gd name="T54" fmla="*/ 1 w 280"/>
                <a:gd name="T55" fmla="*/ 236 h 253"/>
                <a:gd name="T56" fmla="*/ 21 w 280"/>
                <a:gd name="T57" fmla="*/ 210 h 253"/>
                <a:gd name="T58" fmla="*/ 49 w 280"/>
                <a:gd name="T59" fmla="*/ 185 h 253"/>
                <a:gd name="T60" fmla="*/ 69 w 280"/>
                <a:gd name="T61" fmla="*/ 169 h 253"/>
                <a:gd name="T62" fmla="*/ 85 w 280"/>
                <a:gd name="T63" fmla="*/ 156 h 253"/>
                <a:gd name="T64" fmla="*/ 110 w 280"/>
                <a:gd name="T65" fmla="*/ 138 h 253"/>
                <a:gd name="T66" fmla="*/ 122 w 280"/>
                <a:gd name="T67" fmla="*/ 125 h 253"/>
                <a:gd name="T68" fmla="*/ 101 w 280"/>
                <a:gd name="T69" fmla="*/ 126 h 253"/>
                <a:gd name="T70" fmla="*/ 90 w 280"/>
                <a:gd name="T71" fmla="*/ 100 h 253"/>
                <a:gd name="T72" fmla="*/ 97 w 280"/>
                <a:gd name="T73" fmla="*/ 65 h 253"/>
                <a:gd name="T74" fmla="*/ 111 w 280"/>
                <a:gd name="T75" fmla="*/ 52 h 253"/>
                <a:gd name="T76" fmla="*/ 112 w 280"/>
                <a:gd name="T77" fmla="*/ 69 h 253"/>
                <a:gd name="T78" fmla="*/ 106 w 280"/>
                <a:gd name="T79" fmla="*/ 93 h 253"/>
                <a:gd name="T80" fmla="*/ 119 w 280"/>
                <a:gd name="T81" fmla="*/ 105 h 253"/>
                <a:gd name="T82" fmla="*/ 125 w 280"/>
                <a:gd name="T83" fmla="*/ 71 h 253"/>
                <a:gd name="T84" fmla="*/ 135 w 280"/>
                <a:gd name="T85" fmla="*/ 42 h 253"/>
                <a:gd name="T86" fmla="*/ 143 w 280"/>
                <a:gd name="T87" fmla="*/ 59 h 253"/>
                <a:gd name="T88" fmla="*/ 140 w 280"/>
                <a:gd name="T89" fmla="*/ 90 h 253"/>
                <a:gd name="T90" fmla="*/ 139 w 280"/>
                <a:gd name="T91" fmla="*/ 109 h 253"/>
                <a:gd name="T92" fmla="*/ 161 w 280"/>
                <a:gd name="T93" fmla="*/ 105 h 253"/>
                <a:gd name="T94" fmla="*/ 177 w 280"/>
                <a:gd name="T95" fmla="*/ 94 h 253"/>
                <a:gd name="T96" fmla="*/ 197 w 280"/>
                <a:gd name="T97" fmla="*/ 84 h 253"/>
                <a:gd name="T98" fmla="*/ 216 w 280"/>
                <a:gd name="T99" fmla="*/ 73 h 253"/>
                <a:gd name="T100" fmla="*/ 225 w 280"/>
                <a:gd name="T101" fmla="*/ 63 h 253"/>
                <a:gd name="T102" fmla="*/ 223 w 280"/>
                <a:gd name="T103" fmla="*/ 38 h 253"/>
                <a:gd name="T104" fmla="*/ 212 w 280"/>
                <a:gd name="T105" fmla="*/ 23 h 253"/>
                <a:gd name="T106" fmla="*/ 206 w 280"/>
                <a:gd name="T107" fmla="*/ 38 h 253"/>
                <a:gd name="T108" fmla="*/ 204 w 280"/>
                <a:gd name="T109" fmla="*/ 49 h 253"/>
                <a:gd name="T110" fmla="*/ 204 w 280"/>
                <a:gd name="T111" fmla="*/ 62 h 253"/>
                <a:gd name="T112" fmla="*/ 197 w 280"/>
                <a:gd name="T113" fmla="*/ 75 h 253"/>
                <a:gd name="T114" fmla="*/ 186 w 280"/>
                <a:gd name="T115" fmla="*/ 61 h 253"/>
                <a:gd name="T116" fmla="*/ 191 w 280"/>
                <a:gd name="T117" fmla="*/ 19 h 253"/>
                <a:gd name="T118" fmla="*/ 207 w 280"/>
                <a:gd name="T119" fmla="*/ 13 h 253"/>
                <a:gd name="T120" fmla="*/ 229 w 280"/>
                <a:gd name="T121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0" h="253">
                  <a:moveTo>
                    <a:pt x="241" y="8"/>
                  </a:moveTo>
                  <a:cubicBezTo>
                    <a:pt x="241" y="8"/>
                    <a:pt x="241" y="8"/>
                    <a:pt x="240" y="8"/>
                  </a:cubicBezTo>
                  <a:cubicBezTo>
                    <a:pt x="240" y="9"/>
                    <a:pt x="240" y="10"/>
                    <a:pt x="241" y="10"/>
                  </a:cubicBezTo>
                  <a:cubicBezTo>
                    <a:pt x="241" y="11"/>
                    <a:pt x="241" y="11"/>
                    <a:pt x="241" y="11"/>
                  </a:cubicBezTo>
                  <a:cubicBezTo>
                    <a:pt x="241" y="12"/>
                    <a:pt x="242" y="12"/>
                    <a:pt x="242" y="12"/>
                  </a:cubicBezTo>
                  <a:cubicBezTo>
                    <a:pt x="241" y="12"/>
                    <a:pt x="241" y="13"/>
                    <a:pt x="240" y="13"/>
                  </a:cubicBezTo>
                  <a:cubicBezTo>
                    <a:pt x="240" y="14"/>
                    <a:pt x="240" y="15"/>
                    <a:pt x="240" y="16"/>
                  </a:cubicBezTo>
                  <a:cubicBezTo>
                    <a:pt x="241" y="16"/>
                    <a:pt x="241" y="15"/>
                    <a:pt x="241" y="16"/>
                  </a:cubicBezTo>
                  <a:cubicBezTo>
                    <a:pt x="241" y="16"/>
                    <a:pt x="241" y="17"/>
                    <a:pt x="241" y="17"/>
                  </a:cubicBezTo>
                  <a:cubicBezTo>
                    <a:pt x="241" y="18"/>
                    <a:pt x="242" y="18"/>
                    <a:pt x="242" y="18"/>
                  </a:cubicBezTo>
                  <a:cubicBezTo>
                    <a:pt x="241" y="18"/>
                    <a:pt x="241" y="18"/>
                    <a:pt x="241" y="18"/>
                  </a:cubicBezTo>
                  <a:cubicBezTo>
                    <a:pt x="240" y="18"/>
                    <a:pt x="241" y="19"/>
                    <a:pt x="241" y="19"/>
                  </a:cubicBezTo>
                  <a:cubicBezTo>
                    <a:pt x="240" y="20"/>
                    <a:pt x="241" y="19"/>
                    <a:pt x="241" y="20"/>
                  </a:cubicBezTo>
                  <a:cubicBezTo>
                    <a:pt x="241" y="20"/>
                    <a:pt x="241" y="20"/>
                    <a:pt x="241" y="20"/>
                  </a:cubicBezTo>
                  <a:cubicBezTo>
                    <a:pt x="241" y="21"/>
                    <a:pt x="241" y="22"/>
                    <a:pt x="241" y="22"/>
                  </a:cubicBezTo>
                  <a:cubicBezTo>
                    <a:pt x="241" y="22"/>
                    <a:pt x="241" y="22"/>
                    <a:pt x="241" y="22"/>
                  </a:cubicBezTo>
                  <a:cubicBezTo>
                    <a:pt x="241" y="23"/>
                    <a:pt x="240" y="22"/>
                    <a:pt x="240" y="23"/>
                  </a:cubicBezTo>
                  <a:cubicBezTo>
                    <a:pt x="240" y="24"/>
                    <a:pt x="240" y="24"/>
                    <a:pt x="241" y="24"/>
                  </a:cubicBezTo>
                  <a:cubicBezTo>
                    <a:pt x="241" y="25"/>
                    <a:pt x="240" y="24"/>
                    <a:pt x="240" y="25"/>
                  </a:cubicBezTo>
                  <a:cubicBezTo>
                    <a:pt x="240" y="26"/>
                    <a:pt x="240" y="26"/>
                    <a:pt x="241" y="26"/>
                  </a:cubicBezTo>
                  <a:cubicBezTo>
                    <a:pt x="241" y="26"/>
                    <a:pt x="240" y="26"/>
                    <a:pt x="240" y="26"/>
                  </a:cubicBezTo>
                  <a:cubicBezTo>
                    <a:pt x="240" y="28"/>
                    <a:pt x="240" y="31"/>
                    <a:pt x="240" y="34"/>
                  </a:cubicBezTo>
                  <a:cubicBezTo>
                    <a:pt x="240" y="34"/>
                    <a:pt x="241" y="34"/>
                    <a:pt x="241" y="35"/>
                  </a:cubicBezTo>
                  <a:cubicBezTo>
                    <a:pt x="241" y="35"/>
                    <a:pt x="240" y="35"/>
                    <a:pt x="240" y="35"/>
                  </a:cubicBezTo>
                  <a:cubicBezTo>
                    <a:pt x="240" y="35"/>
                    <a:pt x="240" y="36"/>
                    <a:pt x="240" y="36"/>
                  </a:cubicBezTo>
                  <a:cubicBezTo>
                    <a:pt x="240" y="36"/>
                    <a:pt x="240" y="36"/>
                    <a:pt x="240" y="37"/>
                  </a:cubicBezTo>
                  <a:cubicBezTo>
                    <a:pt x="240" y="37"/>
                    <a:pt x="240" y="37"/>
                    <a:pt x="240" y="38"/>
                  </a:cubicBezTo>
                  <a:cubicBezTo>
                    <a:pt x="240" y="38"/>
                    <a:pt x="240" y="38"/>
                    <a:pt x="241" y="39"/>
                  </a:cubicBezTo>
                  <a:cubicBezTo>
                    <a:pt x="241" y="39"/>
                    <a:pt x="241" y="39"/>
                    <a:pt x="240" y="39"/>
                  </a:cubicBezTo>
                  <a:cubicBezTo>
                    <a:pt x="240" y="40"/>
                    <a:pt x="241" y="40"/>
                    <a:pt x="241" y="41"/>
                  </a:cubicBezTo>
                  <a:cubicBezTo>
                    <a:pt x="240" y="40"/>
                    <a:pt x="240" y="42"/>
                    <a:pt x="240" y="43"/>
                  </a:cubicBezTo>
                  <a:cubicBezTo>
                    <a:pt x="240" y="44"/>
                    <a:pt x="240" y="43"/>
                    <a:pt x="240" y="43"/>
                  </a:cubicBezTo>
                  <a:cubicBezTo>
                    <a:pt x="240" y="44"/>
                    <a:pt x="240" y="44"/>
                    <a:pt x="240" y="44"/>
                  </a:cubicBezTo>
                  <a:cubicBezTo>
                    <a:pt x="240" y="44"/>
                    <a:pt x="240" y="43"/>
                    <a:pt x="241" y="44"/>
                  </a:cubicBezTo>
                  <a:cubicBezTo>
                    <a:pt x="241" y="45"/>
                    <a:pt x="241" y="45"/>
                    <a:pt x="240" y="45"/>
                  </a:cubicBezTo>
                  <a:cubicBezTo>
                    <a:pt x="240" y="45"/>
                    <a:pt x="240" y="45"/>
                    <a:pt x="240" y="45"/>
                  </a:cubicBezTo>
                  <a:cubicBezTo>
                    <a:pt x="240" y="46"/>
                    <a:pt x="240" y="46"/>
                    <a:pt x="241" y="46"/>
                  </a:cubicBezTo>
                  <a:cubicBezTo>
                    <a:pt x="241" y="46"/>
                    <a:pt x="241" y="47"/>
                    <a:pt x="240" y="47"/>
                  </a:cubicBezTo>
                  <a:cubicBezTo>
                    <a:pt x="240" y="48"/>
                    <a:pt x="240" y="48"/>
                    <a:pt x="240" y="49"/>
                  </a:cubicBezTo>
                  <a:cubicBezTo>
                    <a:pt x="240" y="49"/>
                    <a:pt x="241" y="49"/>
                    <a:pt x="241" y="49"/>
                  </a:cubicBezTo>
                  <a:cubicBezTo>
                    <a:pt x="241" y="49"/>
                    <a:pt x="240" y="50"/>
                    <a:pt x="241" y="50"/>
                  </a:cubicBezTo>
                  <a:cubicBezTo>
                    <a:pt x="241" y="51"/>
                    <a:pt x="242" y="50"/>
                    <a:pt x="242" y="51"/>
                  </a:cubicBezTo>
                  <a:cubicBezTo>
                    <a:pt x="242" y="52"/>
                    <a:pt x="240" y="51"/>
                    <a:pt x="241" y="52"/>
                  </a:cubicBezTo>
                  <a:cubicBezTo>
                    <a:pt x="241" y="53"/>
                    <a:pt x="241" y="52"/>
                    <a:pt x="242" y="52"/>
                  </a:cubicBezTo>
                  <a:cubicBezTo>
                    <a:pt x="242" y="53"/>
                    <a:pt x="242" y="53"/>
                    <a:pt x="242" y="54"/>
                  </a:cubicBezTo>
                  <a:cubicBezTo>
                    <a:pt x="242" y="54"/>
                    <a:pt x="242" y="54"/>
                    <a:pt x="242" y="54"/>
                  </a:cubicBezTo>
                  <a:cubicBezTo>
                    <a:pt x="242" y="55"/>
                    <a:pt x="243" y="54"/>
                    <a:pt x="243" y="54"/>
                  </a:cubicBezTo>
                  <a:cubicBezTo>
                    <a:pt x="243" y="55"/>
                    <a:pt x="243" y="55"/>
                    <a:pt x="244" y="56"/>
                  </a:cubicBezTo>
                  <a:cubicBezTo>
                    <a:pt x="244" y="56"/>
                    <a:pt x="245" y="56"/>
                    <a:pt x="246" y="56"/>
                  </a:cubicBezTo>
                  <a:cubicBezTo>
                    <a:pt x="246" y="56"/>
                    <a:pt x="247" y="56"/>
                    <a:pt x="248" y="56"/>
                  </a:cubicBezTo>
                  <a:cubicBezTo>
                    <a:pt x="248" y="55"/>
                    <a:pt x="249" y="55"/>
                    <a:pt x="249" y="55"/>
                  </a:cubicBezTo>
                  <a:cubicBezTo>
                    <a:pt x="249" y="55"/>
                    <a:pt x="249" y="55"/>
                    <a:pt x="250" y="55"/>
                  </a:cubicBezTo>
                  <a:cubicBezTo>
                    <a:pt x="251" y="54"/>
                    <a:pt x="252" y="54"/>
                    <a:pt x="253" y="53"/>
                  </a:cubicBezTo>
                  <a:cubicBezTo>
                    <a:pt x="254" y="53"/>
                    <a:pt x="254" y="53"/>
                    <a:pt x="255" y="52"/>
                  </a:cubicBezTo>
                  <a:cubicBezTo>
                    <a:pt x="255" y="52"/>
                    <a:pt x="256" y="52"/>
                    <a:pt x="257" y="51"/>
                  </a:cubicBezTo>
                  <a:cubicBezTo>
                    <a:pt x="257" y="51"/>
                    <a:pt x="258" y="51"/>
                    <a:pt x="258" y="51"/>
                  </a:cubicBezTo>
                  <a:cubicBezTo>
                    <a:pt x="259" y="50"/>
                    <a:pt x="260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2" y="49"/>
                    <a:pt x="262" y="49"/>
                    <a:pt x="262" y="49"/>
                  </a:cubicBezTo>
                  <a:cubicBezTo>
                    <a:pt x="263" y="48"/>
                    <a:pt x="263" y="48"/>
                    <a:pt x="264" y="47"/>
                  </a:cubicBezTo>
                  <a:cubicBezTo>
                    <a:pt x="264" y="47"/>
                    <a:pt x="265" y="47"/>
                    <a:pt x="265" y="47"/>
                  </a:cubicBezTo>
                  <a:cubicBezTo>
                    <a:pt x="265" y="47"/>
                    <a:pt x="266" y="47"/>
                    <a:pt x="266" y="47"/>
                  </a:cubicBezTo>
                  <a:cubicBezTo>
                    <a:pt x="266" y="46"/>
                    <a:pt x="267" y="46"/>
                    <a:pt x="267" y="46"/>
                  </a:cubicBezTo>
                  <a:cubicBezTo>
                    <a:pt x="268" y="46"/>
                    <a:pt x="268" y="46"/>
                    <a:pt x="268" y="46"/>
                  </a:cubicBezTo>
                  <a:cubicBezTo>
                    <a:pt x="269" y="46"/>
                    <a:pt x="270" y="46"/>
                    <a:pt x="270" y="46"/>
                  </a:cubicBezTo>
                  <a:cubicBezTo>
                    <a:pt x="272" y="46"/>
                    <a:pt x="273" y="46"/>
                    <a:pt x="275" y="47"/>
                  </a:cubicBezTo>
                  <a:cubicBezTo>
                    <a:pt x="275" y="47"/>
                    <a:pt x="275" y="46"/>
                    <a:pt x="275" y="46"/>
                  </a:cubicBezTo>
                  <a:cubicBezTo>
                    <a:pt x="276" y="46"/>
                    <a:pt x="276" y="47"/>
                    <a:pt x="276" y="47"/>
                  </a:cubicBezTo>
                  <a:cubicBezTo>
                    <a:pt x="276" y="47"/>
                    <a:pt x="277" y="46"/>
                    <a:pt x="277" y="47"/>
                  </a:cubicBezTo>
                  <a:cubicBezTo>
                    <a:pt x="277" y="47"/>
                    <a:pt x="277" y="47"/>
                    <a:pt x="278" y="48"/>
                  </a:cubicBezTo>
                  <a:cubicBezTo>
                    <a:pt x="278" y="48"/>
                    <a:pt x="278" y="48"/>
                    <a:pt x="278" y="48"/>
                  </a:cubicBezTo>
                  <a:cubicBezTo>
                    <a:pt x="278" y="48"/>
                    <a:pt x="278" y="48"/>
                    <a:pt x="278" y="49"/>
                  </a:cubicBezTo>
                  <a:cubicBezTo>
                    <a:pt x="278" y="49"/>
                    <a:pt x="278" y="49"/>
                    <a:pt x="279" y="49"/>
                  </a:cubicBezTo>
                  <a:cubicBezTo>
                    <a:pt x="279" y="50"/>
                    <a:pt x="279" y="50"/>
                    <a:pt x="279" y="50"/>
                  </a:cubicBezTo>
                  <a:cubicBezTo>
                    <a:pt x="280" y="50"/>
                    <a:pt x="279" y="51"/>
                    <a:pt x="280" y="51"/>
                  </a:cubicBezTo>
                  <a:cubicBezTo>
                    <a:pt x="280" y="51"/>
                    <a:pt x="280" y="51"/>
                    <a:pt x="280" y="52"/>
                  </a:cubicBezTo>
                  <a:cubicBezTo>
                    <a:pt x="280" y="52"/>
                    <a:pt x="280" y="52"/>
                    <a:pt x="280" y="52"/>
                  </a:cubicBezTo>
                  <a:cubicBezTo>
                    <a:pt x="280" y="53"/>
                    <a:pt x="280" y="53"/>
                    <a:pt x="279" y="54"/>
                  </a:cubicBezTo>
                  <a:cubicBezTo>
                    <a:pt x="279" y="54"/>
                    <a:pt x="280" y="53"/>
                    <a:pt x="280" y="54"/>
                  </a:cubicBezTo>
                  <a:cubicBezTo>
                    <a:pt x="280" y="54"/>
                    <a:pt x="280" y="54"/>
                    <a:pt x="280" y="55"/>
                  </a:cubicBezTo>
                  <a:cubicBezTo>
                    <a:pt x="279" y="55"/>
                    <a:pt x="279" y="56"/>
                    <a:pt x="279" y="56"/>
                  </a:cubicBezTo>
                  <a:cubicBezTo>
                    <a:pt x="279" y="57"/>
                    <a:pt x="279" y="56"/>
                    <a:pt x="278" y="57"/>
                  </a:cubicBezTo>
                  <a:cubicBezTo>
                    <a:pt x="279" y="57"/>
                    <a:pt x="278" y="58"/>
                    <a:pt x="278" y="58"/>
                  </a:cubicBezTo>
                  <a:cubicBezTo>
                    <a:pt x="278" y="58"/>
                    <a:pt x="278" y="58"/>
                    <a:pt x="278" y="58"/>
                  </a:cubicBezTo>
                  <a:cubicBezTo>
                    <a:pt x="277" y="59"/>
                    <a:pt x="276" y="60"/>
                    <a:pt x="276" y="61"/>
                  </a:cubicBezTo>
                  <a:cubicBezTo>
                    <a:pt x="275" y="61"/>
                    <a:pt x="275" y="62"/>
                    <a:pt x="274" y="63"/>
                  </a:cubicBezTo>
                  <a:cubicBezTo>
                    <a:pt x="274" y="63"/>
                    <a:pt x="274" y="63"/>
                    <a:pt x="273" y="63"/>
                  </a:cubicBezTo>
                  <a:cubicBezTo>
                    <a:pt x="273" y="63"/>
                    <a:pt x="273" y="64"/>
                    <a:pt x="272" y="64"/>
                  </a:cubicBezTo>
                  <a:cubicBezTo>
                    <a:pt x="272" y="64"/>
                    <a:pt x="272" y="64"/>
                    <a:pt x="272" y="64"/>
                  </a:cubicBezTo>
                  <a:cubicBezTo>
                    <a:pt x="272" y="64"/>
                    <a:pt x="271" y="65"/>
                    <a:pt x="271" y="65"/>
                  </a:cubicBezTo>
                  <a:cubicBezTo>
                    <a:pt x="271" y="65"/>
                    <a:pt x="271" y="65"/>
                    <a:pt x="270" y="65"/>
                  </a:cubicBezTo>
                  <a:cubicBezTo>
                    <a:pt x="270" y="65"/>
                    <a:pt x="270" y="65"/>
                    <a:pt x="270" y="65"/>
                  </a:cubicBezTo>
                  <a:cubicBezTo>
                    <a:pt x="270" y="65"/>
                    <a:pt x="270" y="66"/>
                    <a:pt x="269" y="66"/>
                  </a:cubicBezTo>
                  <a:cubicBezTo>
                    <a:pt x="268" y="67"/>
                    <a:pt x="266" y="67"/>
                    <a:pt x="264" y="68"/>
                  </a:cubicBezTo>
                  <a:cubicBezTo>
                    <a:pt x="259" y="69"/>
                    <a:pt x="254" y="71"/>
                    <a:pt x="250" y="72"/>
                  </a:cubicBezTo>
                  <a:cubicBezTo>
                    <a:pt x="249" y="73"/>
                    <a:pt x="248" y="73"/>
                    <a:pt x="248" y="73"/>
                  </a:cubicBezTo>
                  <a:cubicBezTo>
                    <a:pt x="247" y="74"/>
                    <a:pt x="246" y="74"/>
                    <a:pt x="245" y="74"/>
                  </a:cubicBezTo>
                  <a:cubicBezTo>
                    <a:pt x="245" y="75"/>
                    <a:pt x="243" y="75"/>
                    <a:pt x="243" y="76"/>
                  </a:cubicBezTo>
                  <a:cubicBezTo>
                    <a:pt x="242" y="76"/>
                    <a:pt x="242" y="76"/>
                    <a:pt x="242" y="76"/>
                  </a:cubicBezTo>
                  <a:cubicBezTo>
                    <a:pt x="242" y="76"/>
                    <a:pt x="242" y="76"/>
                    <a:pt x="241" y="76"/>
                  </a:cubicBezTo>
                  <a:cubicBezTo>
                    <a:pt x="240" y="76"/>
                    <a:pt x="239" y="77"/>
                    <a:pt x="238" y="78"/>
                  </a:cubicBezTo>
                  <a:cubicBezTo>
                    <a:pt x="238" y="78"/>
                    <a:pt x="237" y="78"/>
                    <a:pt x="237" y="78"/>
                  </a:cubicBezTo>
                  <a:cubicBezTo>
                    <a:pt x="236" y="78"/>
                    <a:pt x="235" y="79"/>
                    <a:pt x="234" y="80"/>
                  </a:cubicBezTo>
                  <a:cubicBezTo>
                    <a:pt x="233" y="80"/>
                    <a:pt x="232" y="80"/>
                    <a:pt x="232" y="80"/>
                  </a:cubicBezTo>
                  <a:cubicBezTo>
                    <a:pt x="232" y="80"/>
                    <a:pt x="232" y="81"/>
                    <a:pt x="231" y="81"/>
                  </a:cubicBezTo>
                  <a:cubicBezTo>
                    <a:pt x="231" y="81"/>
                    <a:pt x="230" y="81"/>
                    <a:pt x="230" y="81"/>
                  </a:cubicBezTo>
                  <a:cubicBezTo>
                    <a:pt x="230" y="81"/>
                    <a:pt x="230" y="82"/>
                    <a:pt x="229" y="82"/>
                  </a:cubicBezTo>
                  <a:cubicBezTo>
                    <a:pt x="229" y="82"/>
                    <a:pt x="229" y="82"/>
                    <a:pt x="229" y="82"/>
                  </a:cubicBezTo>
                  <a:cubicBezTo>
                    <a:pt x="228" y="82"/>
                    <a:pt x="228" y="83"/>
                    <a:pt x="228" y="83"/>
                  </a:cubicBezTo>
                  <a:cubicBezTo>
                    <a:pt x="227" y="83"/>
                    <a:pt x="227" y="83"/>
                    <a:pt x="226" y="83"/>
                  </a:cubicBezTo>
                  <a:cubicBezTo>
                    <a:pt x="226" y="84"/>
                    <a:pt x="225" y="84"/>
                    <a:pt x="225" y="84"/>
                  </a:cubicBezTo>
                  <a:cubicBezTo>
                    <a:pt x="224" y="84"/>
                    <a:pt x="224" y="85"/>
                    <a:pt x="223" y="85"/>
                  </a:cubicBezTo>
                  <a:cubicBezTo>
                    <a:pt x="222" y="86"/>
                    <a:pt x="221" y="86"/>
                    <a:pt x="220" y="87"/>
                  </a:cubicBezTo>
                  <a:cubicBezTo>
                    <a:pt x="219" y="87"/>
                    <a:pt x="219" y="88"/>
                    <a:pt x="218" y="88"/>
                  </a:cubicBezTo>
                  <a:cubicBezTo>
                    <a:pt x="217" y="88"/>
                    <a:pt x="216" y="89"/>
                    <a:pt x="215" y="89"/>
                  </a:cubicBezTo>
                  <a:cubicBezTo>
                    <a:pt x="214" y="90"/>
                    <a:pt x="212" y="91"/>
                    <a:pt x="210" y="92"/>
                  </a:cubicBezTo>
                  <a:cubicBezTo>
                    <a:pt x="209" y="92"/>
                    <a:pt x="208" y="93"/>
                    <a:pt x="207" y="94"/>
                  </a:cubicBezTo>
                  <a:cubicBezTo>
                    <a:pt x="207" y="94"/>
                    <a:pt x="207" y="94"/>
                    <a:pt x="206" y="94"/>
                  </a:cubicBezTo>
                  <a:cubicBezTo>
                    <a:pt x="205" y="95"/>
                    <a:pt x="204" y="95"/>
                    <a:pt x="203" y="96"/>
                  </a:cubicBezTo>
                  <a:cubicBezTo>
                    <a:pt x="202" y="97"/>
                    <a:pt x="200" y="97"/>
                    <a:pt x="199" y="98"/>
                  </a:cubicBezTo>
                  <a:cubicBezTo>
                    <a:pt x="199" y="98"/>
                    <a:pt x="199" y="98"/>
                    <a:pt x="198" y="98"/>
                  </a:cubicBezTo>
                  <a:cubicBezTo>
                    <a:pt x="198" y="99"/>
                    <a:pt x="198" y="99"/>
                    <a:pt x="198" y="99"/>
                  </a:cubicBezTo>
                  <a:cubicBezTo>
                    <a:pt x="197" y="99"/>
                    <a:pt x="197" y="99"/>
                    <a:pt x="197" y="99"/>
                  </a:cubicBezTo>
                  <a:cubicBezTo>
                    <a:pt x="196" y="99"/>
                    <a:pt x="196" y="100"/>
                    <a:pt x="196" y="100"/>
                  </a:cubicBezTo>
                  <a:cubicBezTo>
                    <a:pt x="194" y="101"/>
                    <a:pt x="192" y="102"/>
                    <a:pt x="190" y="103"/>
                  </a:cubicBezTo>
                  <a:cubicBezTo>
                    <a:pt x="189" y="103"/>
                    <a:pt x="189" y="104"/>
                    <a:pt x="189" y="104"/>
                  </a:cubicBezTo>
                  <a:cubicBezTo>
                    <a:pt x="188" y="104"/>
                    <a:pt x="188" y="104"/>
                    <a:pt x="188" y="105"/>
                  </a:cubicBezTo>
                  <a:cubicBezTo>
                    <a:pt x="187" y="105"/>
                    <a:pt x="187" y="105"/>
                    <a:pt x="187" y="105"/>
                  </a:cubicBezTo>
                  <a:cubicBezTo>
                    <a:pt x="186" y="105"/>
                    <a:pt x="185" y="106"/>
                    <a:pt x="184" y="106"/>
                  </a:cubicBezTo>
                  <a:cubicBezTo>
                    <a:pt x="184" y="107"/>
                    <a:pt x="183" y="107"/>
                    <a:pt x="182" y="108"/>
                  </a:cubicBezTo>
                  <a:cubicBezTo>
                    <a:pt x="181" y="108"/>
                    <a:pt x="180" y="109"/>
                    <a:pt x="179" y="109"/>
                  </a:cubicBezTo>
                  <a:cubicBezTo>
                    <a:pt x="179" y="110"/>
                    <a:pt x="178" y="110"/>
                    <a:pt x="177" y="110"/>
                  </a:cubicBezTo>
                  <a:cubicBezTo>
                    <a:pt x="177" y="111"/>
                    <a:pt x="176" y="111"/>
                    <a:pt x="176" y="111"/>
                  </a:cubicBezTo>
                  <a:cubicBezTo>
                    <a:pt x="176" y="111"/>
                    <a:pt x="175" y="112"/>
                    <a:pt x="175" y="112"/>
                  </a:cubicBezTo>
                  <a:cubicBezTo>
                    <a:pt x="175" y="112"/>
                    <a:pt x="175" y="112"/>
                    <a:pt x="175" y="112"/>
                  </a:cubicBezTo>
                  <a:cubicBezTo>
                    <a:pt x="175" y="112"/>
                    <a:pt x="174" y="113"/>
                    <a:pt x="173" y="113"/>
                  </a:cubicBezTo>
                  <a:cubicBezTo>
                    <a:pt x="172" y="114"/>
                    <a:pt x="171" y="114"/>
                    <a:pt x="170" y="115"/>
                  </a:cubicBezTo>
                  <a:cubicBezTo>
                    <a:pt x="169" y="116"/>
                    <a:pt x="168" y="116"/>
                    <a:pt x="167" y="117"/>
                  </a:cubicBezTo>
                  <a:cubicBezTo>
                    <a:pt x="167" y="117"/>
                    <a:pt x="166" y="117"/>
                    <a:pt x="166" y="118"/>
                  </a:cubicBezTo>
                  <a:cubicBezTo>
                    <a:pt x="165" y="118"/>
                    <a:pt x="164" y="119"/>
                    <a:pt x="163" y="119"/>
                  </a:cubicBezTo>
                  <a:cubicBezTo>
                    <a:pt x="163" y="120"/>
                    <a:pt x="162" y="120"/>
                    <a:pt x="162" y="120"/>
                  </a:cubicBezTo>
                  <a:cubicBezTo>
                    <a:pt x="161" y="120"/>
                    <a:pt x="161" y="121"/>
                    <a:pt x="160" y="121"/>
                  </a:cubicBezTo>
                  <a:cubicBezTo>
                    <a:pt x="160" y="121"/>
                    <a:pt x="160" y="121"/>
                    <a:pt x="160" y="122"/>
                  </a:cubicBezTo>
                  <a:cubicBezTo>
                    <a:pt x="160" y="122"/>
                    <a:pt x="159" y="122"/>
                    <a:pt x="159" y="122"/>
                  </a:cubicBezTo>
                  <a:cubicBezTo>
                    <a:pt x="159" y="122"/>
                    <a:pt x="159" y="122"/>
                    <a:pt x="158" y="122"/>
                  </a:cubicBezTo>
                  <a:cubicBezTo>
                    <a:pt x="158" y="122"/>
                    <a:pt x="158" y="122"/>
                    <a:pt x="158" y="123"/>
                  </a:cubicBezTo>
                  <a:cubicBezTo>
                    <a:pt x="158" y="123"/>
                    <a:pt x="157" y="123"/>
                    <a:pt x="157" y="123"/>
                  </a:cubicBezTo>
                  <a:cubicBezTo>
                    <a:pt x="157" y="123"/>
                    <a:pt x="157" y="124"/>
                    <a:pt x="156" y="124"/>
                  </a:cubicBezTo>
                  <a:cubicBezTo>
                    <a:pt x="156" y="124"/>
                    <a:pt x="156" y="124"/>
                    <a:pt x="156" y="124"/>
                  </a:cubicBezTo>
                  <a:cubicBezTo>
                    <a:pt x="156" y="124"/>
                    <a:pt x="155" y="124"/>
                    <a:pt x="154" y="125"/>
                  </a:cubicBezTo>
                  <a:cubicBezTo>
                    <a:pt x="154" y="125"/>
                    <a:pt x="154" y="125"/>
                    <a:pt x="153" y="125"/>
                  </a:cubicBezTo>
                  <a:cubicBezTo>
                    <a:pt x="153" y="126"/>
                    <a:pt x="152" y="126"/>
                    <a:pt x="152" y="127"/>
                  </a:cubicBezTo>
                  <a:cubicBezTo>
                    <a:pt x="151" y="127"/>
                    <a:pt x="151" y="127"/>
                    <a:pt x="151" y="127"/>
                  </a:cubicBezTo>
                  <a:cubicBezTo>
                    <a:pt x="151" y="127"/>
                    <a:pt x="151" y="127"/>
                    <a:pt x="151" y="127"/>
                  </a:cubicBezTo>
                  <a:cubicBezTo>
                    <a:pt x="151" y="127"/>
                    <a:pt x="150" y="128"/>
                    <a:pt x="150" y="128"/>
                  </a:cubicBezTo>
                  <a:cubicBezTo>
                    <a:pt x="149" y="128"/>
                    <a:pt x="148" y="129"/>
                    <a:pt x="148" y="129"/>
                  </a:cubicBezTo>
                  <a:cubicBezTo>
                    <a:pt x="148" y="129"/>
                    <a:pt x="147" y="130"/>
                    <a:pt x="147" y="130"/>
                  </a:cubicBezTo>
                  <a:cubicBezTo>
                    <a:pt x="146" y="131"/>
                    <a:pt x="144" y="132"/>
                    <a:pt x="142" y="133"/>
                  </a:cubicBezTo>
                  <a:cubicBezTo>
                    <a:pt x="142" y="134"/>
                    <a:pt x="142" y="134"/>
                    <a:pt x="141" y="135"/>
                  </a:cubicBezTo>
                  <a:cubicBezTo>
                    <a:pt x="140" y="135"/>
                    <a:pt x="140" y="136"/>
                    <a:pt x="139" y="135"/>
                  </a:cubicBezTo>
                  <a:cubicBezTo>
                    <a:pt x="139" y="136"/>
                    <a:pt x="139" y="136"/>
                    <a:pt x="138" y="137"/>
                  </a:cubicBezTo>
                  <a:cubicBezTo>
                    <a:pt x="139" y="137"/>
                    <a:pt x="139" y="138"/>
                    <a:pt x="138" y="139"/>
                  </a:cubicBezTo>
                  <a:cubicBezTo>
                    <a:pt x="138" y="139"/>
                    <a:pt x="139" y="139"/>
                    <a:pt x="139" y="139"/>
                  </a:cubicBezTo>
                  <a:cubicBezTo>
                    <a:pt x="139" y="140"/>
                    <a:pt x="138" y="139"/>
                    <a:pt x="138" y="140"/>
                  </a:cubicBezTo>
                  <a:cubicBezTo>
                    <a:pt x="138" y="140"/>
                    <a:pt x="138" y="142"/>
                    <a:pt x="138" y="142"/>
                  </a:cubicBezTo>
                  <a:cubicBezTo>
                    <a:pt x="138" y="143"/>
                    <a:pt x="139" y="142"/>
                    <a:pt x="139" y="143"/>
                  </a:cubicBezTo>
                  <a:cubicBezTo>
                    <a:pt x="139" y="144"/>
                    <a:pt x="138" y="144"/>
                    <a:pt x="138" y="145"/>
                  </a:cubicBezTo>
                  <a:cubicBezTo>
                    <a:pt x="137" y="145"/>
                    <a:pt x="138" y="145"/>
                    <a:pt x="138" y="145"/>
                  </a:cubicBezTo>
                  <a:cubicBezTo>
                    <a:pt x="138" y="146"/>
                    <a:pt x="138" y="147"/>
                    <a:pt x="138" y="147"/>
                  </a:cubicBezTo>
                  <a:cubicBezTo>
                    <a:pt x="138" y="148"/>
                    <a:pt x="138" y="148"/>
                    <a:pt x="138" y="148"/>
                  </a:cubicBezTo>
                  <a:cubicBezTo>
                    <a:pt x="138" y="149"/>
                    <a:pt x="138" y="149"/>
                    <a:pt x="138" y="150"/>
                  </a:cubicBezTo>
                  <a:cubicBezTo>
                    <a:pt x="138" y="150"/>
                    <a:pt x="138" y="151"/>
                    <a:pt x="138" y="151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3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7" y="154"/>
                    <a:pt x="138" y="153"/>
                    <a:pt x="137" y="153"/>
                  </a:cubicBezTo>
                  <a:cubicBezTo>
                    <a:pt x="137" y="154"/>
                    <a:pt x="138" y="154"/>
                    <a:pt x="138" y="155"/>
                  </a:cubicBezTo>
                  <a:cubicBezTo>
                    <a:pt x="138" y="156"/>
                    <a:pt x="137" y="156"/>
                    <a:pt x="138" y="157"/>
                  </a:cubicBezTo>
                  <a:cubicBezTo>
                    <a:pt x="137" y="157"/>
                    <a:pt x="138" y="157"/>
                    <a:pt x="138" y="157"/>
                  </a:cubicBezTo>
                  <a:cubicBezTo>
                    <a:pt x="138" y="158"/>
                    <a:pt x="138" y="159"/>
                    <a:pt x="138" y="159"/>
                  </a:cubicBezTo>
                  <a:cubicBezTo>
                    <a:pt x="138" y="161"/>
                    <a:pt x="138" y="163"/>
                    <a:pt x="137" y="164"/>
                  </a:cubicBezTo>
                  <a:cubicBezTo>
                    <a:pt x="137" y="165"/>
                    <a:pt x="138" y="165"/>
                    <a:pt x="138" y="165"/>
                  </a:cubicBezTo>
                  <a:cubicBezTo>
                    <a:pt x="138" y="165"/>
                    <a:pt x="138" y="166"/>
                    <a:pt x="137" y="166"/>
                  </a:cubicBezTo>
                  <a:cubicBezTo>
                    <a:pt x="138" y="166"/>
                    <a:pt x="138" y="167"/>
                    <a:pt x="138" y="168"/>
                  </a:cubicBezTo>
                  <a:cubicBezTo>
                    <a:pt x="137" y="167"/>
                    <a:pt x="138" y="168"/>
                    <a:pt x="137" y="169"/>
                  </a:cubicBezTo>
                  <a:cubicBezTo>
                    <a:pt x="137" y="169"/>
                    <a:pt x="137" y="168"/>
                    <a:pt x="138" y="169"/>
                  </a:cubicBezTo>
                  <a:cubicBezTo>
                    <a:pt x="138" y="169"/>
                    <a:pt x="138" y="169"/>
                    <a:pt x="138" y="170"/>
                  </a:cubicBezTo>
                  <a:cubicBezTo>
                    <a:pt x="138" y="170"/>
                    <a:pt x="138" y="171"/>
                    <a:pt x="138" y="171"/>
                  </a:cubicBezTo>
                  <a:cubicBezTo>
                    <a:pt x="138" y="171"/>
                    <a:pt x="138" y="172"/>
                    <a:pt x="138" y="172"/>
                  </a:cubicBezTo>
                  <a:cubicBezTo>
                    <a:pt x="137" y="173"/>
                    <a:pt x="138" y="173"/>
                    <a:pt x="137" y="173"/>
                  </a:cubicBezTo>
                  <a:cubicBezTo>
                    <a:pt x="138" y="174"/>
                    <a:pt x="138" y="174"/>
                    <a:pt x="138" y="175"/>
                  </a:cubicBezTo>
                  <a:cubicBezTo>
                    <a:pt x="138" y="176"/>
                    <a:pt x="138" y="177"/>
                    <a:pt x="137" y="177"/>
                  </a:cubicBezTo>
                  <a:cubicBezTo>
                    <a:pt x="138" y="177"/>
                    <a:pt x="138" y="179"/>
                    <a:pt x="137" y="179"/>
                  </a:cubicBezTo>
                  <a:cubicBezTo>
                    <a:pt x="137" y="180"/>
                    <a:pt x="138" y="180"/>
                    <a:pt x="137" y="180"/>
                  </a:cubicBezTo>
                  <a:cubicBezTo>
                    <a:pt x="137" y="181"/>
                    <a:pt x="138" y="181"/>
                    <a:pt x="138" y="181"/>
                  </a:cubicBezTo>
                  <a:cubicBezTo>
                    <a:pt x="138" y="182"/>
                    <a:pt x="138" y="183"/>
                    <a:pt x="137" y="183"/>
                  </a:cubicBezTo>
                  <a:cubicBezTo>
                    <a:pt x="138" y="183"/>
                    <a:pt x="137" y="184"/>
                    <a:pt x="138" y="184"/>
                  </a:cubicBezTo>
                  <a:cubicBezTo>
                    <a:pt x="138" y="184"/>
                    <a:pt x="137" y="184"/>
                    <a:pt x="137" y="185"/>
                  </a:cubicBezTo>
                  <a:cubicBezTo>
                    <a:pt x="137" y="185"/>
                    <a:pt x="137" y="185"/>
                    <a:pt x="138" y="185"/>
                  </a:cubicBezTo>
                  <a:cubicBezTo>
                    <a:pt x="138" y="185"/>
                    <a:pt x="137" y="185"/>
                    <a:pt x="137" y="185"/>
                  </a:cubicBezTo>
                  <a:cubicBezTo>
                    <a:pt x="137" y="186"/>
                    <a:pt x="138" y="186"/>
                    <a:pt x="137" y="187"/>
                  </a:cubicBezTo>
                  <a:cubicBezTo>
                    <a:pt x="138" y="187"/>
                    <a:pt x="137" y="187"/>
                    <a:pt x="138" y="187"/>
                  </a:cubicBezTo>
                  <a:cubicBezTo>
                    <a:pt x="138" y="188"/>
                    <a:pt x="137" y="188"/>
                    <a:pt x="137" y="188"/>
                  </a:cubicBezTo>
                  <a:cubicBezTo>
                    <a:pt x="137" y="188"/>
                    <a:pt x="137" y="189"/>
                    <a:pt x="137" y="189"/>
                  </a:cubicBezTo>
                  <a:cubicBezTo>
                    <a:pt x="137" y="189"/>
                    <a:pt x="137" y="190"/>
                    <a:pt x="137" y="190"/>
                  </a:cubicBezTo>
                  <a:cubicBezTo>
                    <a:pt x="137" y="190"/>
                    <a:pt x="137" y="190"/>
                    <a:pt x="137" y="190"/>
                  </a:cubicBezTo>
                  <a:cubicBezTo>
                    <a:pt x="137" y="190"/>
                    <a:pt x="138" y="191"/>
                    <a:pt x="138" y="192"/>
                  </a:cubicBezTo>
                  <a:cubicBezTo>
                    <a:pt x="138" y="192"/>
                    <a:pt x="137" y="191"/>
                    <a:pt x="137" y="192"/>
                  </a:cubicBezTo>
                  <a:cubicBezTo>
                    <a:pt x="137" y="193"/>
                    <a:pt x="138" y="193"/>
                    <a:pt x="138" y="193"/>
                  </a:cubicBezTo>
                  <a:cubicBezTo>
                    <a:pt x="137" y="193"/>
                    <a:pt x="137" y="193"/>
                    <a:pt x="137" y="193"/>
                  </a:cubicBezTo>
                  <a:cubicBezTo>
                    <a:pt x="137" y="194"/>
                    <a:pt x="138" y="194"/>
                    <a:pt x="138" y="194"/>
                  </a:cubicBezTo>
                  <a:cubicBezTo>
                    <a:pt x="137" y="194"/>
                    <a:pt x="138" y="195"/>
                    <a:pt x="138" y="195"/>
                  </a:cubicBezTo>
                  <a:cubicBezTo>
                    <a:pt x="138" y="195"/>
                    <a:pt x="137" y="195"/>
                    <a:pt x="137" y="195"/>
                  </a:cubicBezTo>
                  <a:cubicBezTo>
                    <a:pt x="137" y="195"/>
                    <a:pt x="138" y="196"/>
                    <a:pt x="137" y="196"/>
                  </a:cubicBezTo>
                  <a:cubicBezTo>
                    <a:pt x="137" y="196"/>
                    <a:pt x="137" y="196"/>
                    <a:pt x="137" y="197"/>
                  </a:cubicBezTo>
                  <a:cubicBezTo>
                    <a:pt x="137" y="197"/>
                    <a:pt x="137" y="197"/>
                    <a:pt x="136" y="198"/>
                  </a:cubicBezTo>
                  <a:cubicBezTo>
                    <a:pt x="137" y="198"/>
                    <a:pt x="137" y="198"/>
                    <a:pt x="137" y="199"/>
                  </a:cubicBezTo>
                  <a:cubicBezTo>
                    <a:pt x="137" y="199"/>
                    <a:pt x="137" y="199"/>
                    <a:pt x="137" y="199"/>
                  </a:cubicBezTo>
                  <a:cubicBezTo>
                    <a:pt x="138" y="199"/>
                    <a:pt x="137" y="199"/>
                    <a:pt x="138" y="199"/>
                  </a:cubicBezTo>
                  <a:cubicBezTo>
                    <a:pt x="138" y="200"/>
                    <a:pt x="137" y="200"/>
                    <a:pt x="137" y="200"/>
                  </a:cubicBezTo>
                  <a:cubicBezTo>
                    <a:pt x="137" y="200"/>
                    <a:pt x="138" y="201"/>
                    <a:pt x="138" y="200"/>
                  </a:cubicBezTo>
                  <a:cubicBezTo>
                    <a:pt x="138" y="200"/>
                    <a:pt x="137" y="201"/>
                    <a:pt x="138" y="201"/>
                  </a:cubicBezTo>
                  <a:cubicBezTo>
                    <a:pt x="138" y="201"/>
                    <a:pt x="138" y="201"/>
                    <a:pt x="138" y="201"/>
                  </a:cubicBezTo>
                  <a:cubicBezTo>
                    <a:pt x="138" y="201"/>
                    <a:pt x="138" y="202"/>
                    <a:pt x="137" y="201"/>
                  </a:cubicBezTo>
                  <a:cubicBezTo>
                    <a:pt x="137" y="202"/>
                    <a:pt x="137" y="202"/>
                    <a:pt x="136" y="203"/>
                  </a:cubicBezTo>
                  <a:cubicBezTo>
                    <a:pt x="137" y="203"/>
                    <a:pt x="137" y="203"/>
                    <a:pt x="137" y="203"/>
                  </a:cubicBezTo>
                  <a:cubicBezTo>
                    <a:pt x="137" y="204"/>
                    <a:pt x="137" y="204"/>
                    <a:pt x="137" y="204"/>
                  </a:cubicBezTo>
                  <a:cubicBezTo>
                    <a:pt x="137" y="204"/>
                    <a:pt x="137" y="204"/>
                    <a:pt x="137" y="205"/>
                  </a:cubicBezTo>
                  <a:cubicBezTo>
                    <a:pt x="137" y="205"/>
                    <a:pt x="138" y="205"/>
                    <a:pt x="138" y="205"/>
                  </a:cubicBezTo>
                  <a:cubicBezTo>
                    <a:pt x="138" y="206"/>
                    <a:pt x="137" y="205"/>
                    <a:pt x="137" y="205"/>
                  </a:cubicBezTo>
                  <a:cubicBezTo>
                    <a:pt x="136" y="206"/>
                    <a:pt x="136" y="206"/>
                    <a:pt x="137" y="206"/>
                  </a:cubicBezTo>
                  <a:cubicBezTo>
                    <a:pt x="136" y="207"/>
                    <a:pt x="136" y="207"/>
                    <a:pt x="137" y="207"/>
                  </a:cubicBezTo>
                  <a:cubicBezTo>
                    <a:pt x="138" y="207"/>
                    <a:pt x="137" y="206"/>
                    <a:pt x="138" y="207"/>
                  </a:cubicBezTo>
                  <a:cubicBezTo>
                    <a:pt x="138" y="207"/>
                    <a:pt x="137" y="208"/>
                    <a:pt x="138" y="208"/>
                  </a:cubicBezTo>
                  <a:cubicBezTo>
                    <a:pt x="138" y="208"/>
                    <a:pt x="138" y="209"/>
                    <a:pt x="137" y="209"/>
                  </a:cubicBezTo>
                  <a:cubicBezTo>
                    <a:pt x="137" y="209"/>
                    <a:pt x="138" y="210"/>
                    <a:pt x="137" y="211"/>
                  </a:cubicBezTo>
                  <a:cubicBezTo>
                    <a:pt x="137" y="212"/>
                    <a:pt x="138" y="211"/>
                    <a:pt x="138" y="212"/>
                  </a:cubicBezTo>
                  <a:cubicBezTo>
                    <a:pt x="138" y="212"/>
                    <a:pt x="138" y="213"/>
                    <a:pt x="139" y="212"/>
                  </a:cubicBezTo>
                  <a:cubicBezTo>
                    <a:pt x="139" y="213"/>
                    <a:pt x="139" y="213"/>
                    <a:pt x="138" y="213"/>
                  </a:cubicBezTo>
                  <a:cubicBezTo>
                    <a:pt x="138" y="214"/>
                    <a:pt x="138" y="214"/>
                    <a:pt x="138" y="215"/>
                  </a:cubicBezTo>
                  <a:cubicBezTo>
                    <a:pt x="138" y="215"/>
                    <a:pt x="139" y="214"/>
                    <a:pt x="139" y="215"/>
                  </a:cubicBezTo>
                  <a:cubicBezTo>
                    <a:pt x="139" y="215"/>
                    <a:pt x="138" y="215"/>
                    <a:pt x="138" y="216"/>
                  </a:cubicBezTo>
                  <a:cubicBezTo>
                    <a:pt x="138" y="216"/>
                    <a:pt x="139" y="216"/>
                    <a:pt x="139" y="216"/>
                  </a:cubicBezTo>
                  <a:cubicBezTo>
                    <a:pt x="139" y="217"/>
                    <a:pt x="139" y="217"/>
                    <a:pt x="139" y="217"/>
                  </a:cubicBezTo>
                  <a:cubicBezTo>
                    <a:pt x="139" y="217"/>
                    <a:pt x="140" y="218"/>
                    <a:pt x="139" y="218"/>
                  </a:cubicBezTo>
                  <a:cubicBezTo>
                    <a:pt x="139" y="218"/>
                    <a:pt x="139" y="218"/>
                    <a:pt x="139" y="218"/>
                  </a:cubicBezTo>
                  <a:cubicBezTo>
                    <a:pt x="139" y="218"/>
                    <a:pt x="139" y="219"/>
                    <a:pt x="139" y="220"/>
                  </a:cubicBezTo>
                  <a:cubicBezTo>
                    <a:pt x="138" y="220"/>
                    <a:pt x="140" y="219"/>
                    <a:pt x="139" y="219"/>
                  </a:cubicBezTo>
                  <a:cubicBezTo>
                    <a:pt x="138" y="220"/>
                    <a:pt x="139" y="220"/>
                    <a:pt x="139" y="220"/>
                  </a:cubicBezTo>
                  <a:cubicBezTo>
                    <a:pt x="139" y="221"/>
                    <a:pt x="139" y="222"/>
                    <a:pt x="138" y="222"/>
                  </a:cubicBezTo>
                  <a:cubicBezTo>
                    <a:pt x="139" y="222"/>
                    <a:pt x="139" y="223"/>
                    <a:pt x="139" y="223"/>
                  </a:cubicBezTo>
                  <a:cubicBezTo>
                    <a:pt x="139" y="223"/>
                    <a:pt x="139" y="223"/>
                    <a:pt x="140" y="222"/>
                  </a:cubicBezTo>
                  <a:cubicBezTo>
                    <a:pt x="140" y="223"/>
                    <a:pt x="140" y="223"/>
                    <a:pt x="140" y="224"/>
                  </a:cubicBezTo>
                  <a:cubicBezTo>
                    <a:pt x="140" y="224"/>
                    <a:pt x="140" y="224"/>
                    <a:pt x="140" y="225"/>
                  </a:cubicBezTo>
                  <a:cubicBezTo>
                    <a:pt x="140" y="225"/>
                    <a:pt x="140" y="225"/>
                    <a:pt x="140" y="225"/>
                  </a:cubicBezTo>
                  <a:cubicBezTo>
                    <a:pt x="141" y="226"/>
                    <a:pt x="141" y="226"/>
                    <a:pt x="141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1" y="228"/>
                    <a:pt x="141" y="229"/>
                    <a:pt x="141" y="229"/>
                  </a:cubicBezTo>
                  <a:cubicBezTo>
                    <a:pt x="141" y="229"/>
                    <a:pt x="141" y="229"/>
                    <a:pt x="141" y="230"/>
                  </a:cubicBezTo>
                  <a:cubicBezTo>
                    <a:pt x="140" y="230"/>
                    <a:pt x="139" y="229"/>
                    <a:pt x="139" y="230"/>
                  </a:cubicBezTo>
                  <a:cubicBezTo>
                    <a:pt x="139" y="230"/>
                    <a:pt x="140" y="230"/>
                    <a:pt x="140" y="230"/>
                  </a:cubicBezTo>
                  <a:cubicBezTo>
                    <a:pt x="140" y="230"/>
                    <a:pt x="140" y="230"/>
                    <a:pt x="141" y="230"/>
                  </a:cubicBezTo>
                  <a:cubicBezTo>
                    <a:pt x="141" y="231"/>
                    <a:pt x="140" y="231"/>
                    <a:pt x="140" y="231"/>
                  </a:cubicBezTo>
                  <a:cubicBezTo>
                    <a:pt x="140" y="232"/>
                    <a:pt x="139" y="233"/>
                    <a:pt x="140" y="234"/>
                  </a:cubicBezTo>
                  <a:cubicBezTo>
                    <a:pt x="141" y="234"/>
                    <a:pt x="140" y="233"/>
                    <a:pt x="141" y="233"/>
                  </a:cubicBezTo>
                  <a:cubicBezTo>
                    <a:pt x="141" y="233"/>
                    <a:pt x="141" y="233"/>
                    <a:pt x="141" y="233"/>
                  </a:cubicBezTo>
                  <a:cubicBezTo>
                    <a:pt x="141" y="234"/>
                    <a:pt x="142" y="234"/>
                    <a:pt x="142" y="234"/>
                  </a:cubicBezTo>
                  <a:cubicBezTo>
                    <a:pt x="142" y="235"/>
                    <a:pt x="142" y="234"/>
                    <a:pt x="141" y="235"/>
                  </a:cubicBezTo>
                  <a:cubicBezTo>
                    <a:pt x="141" y="235"/>
                    <a:pt x="142" y="235"/>
                    <a:pt x="142" y="235"/>
                  </a:cubicBezTo>
                  <a:cubicBezTo>
                    <a:pt x="142" y="236"/>
                    <a:pt x="143" y="236"/>
                    <a:pt x="143" y="236"/>
                  </a:cubicBezTo>
                  <a:cubicBezTo>
                    <a:pt x="142" y="236"/>
                    <a:pt x="143" y="236"/>
                    <a:pt x="142" y="236"/>
                  </a:cubicBezTo>
                  <a:cubicBezTo>
                    <a:pt x="142" y="236"/>
                    <a:pt x="142" y="236"/>
                    <a:pt x="142" y="236"/>
                  </a:cubicBezTo>
                  <a:cubicBezTo>
                    <a:pt x="142" y="236"/>
                    <a:pt x="142" y="237"/>
                    <a:pt x="142" y="237"/>
                  </a:cubicBezTo>
                  <a:cubicBezTo>
                    <a:pt x="142" y="237"/>
                    <a:pt x="142" y="237"/>
                    <a:pt x="142" y="238"/>
                  </a:cubicBezTo>
                  <a:cubicBezTo>
                    <a:pt x="141" y="238"/>
                    <a:pt x="141" y="237"/>
                    <a:pt x="141" y="237"/>
                  </a:cubicBezTo>
                  <a:cubicBezTo>
                    <a:pt x="141" y="238"/>
                    <a:pt x="142" y="237"/>
                    <a:pt x="142" y="238"/>
                  </a:cubicBezTo>
                  <a:cubicBezTo>
                    <a:pt x="142" y="239"/>
                    <a:pt x="141" y="239"/>
                    <a:pt x="141" y="239"/>
                  </a:cubicBezTo>
                  <a:cubicBezTo>
                    <a:pt x="141" y="240"/>
                    <a:pt x="142" y="240"/>
                    <a:pt x="142" y="240"/>
                  </a:cubicBezTo>
                  <a:cubicBezTo>
                    <a:pt x="142" y="240"/>
                    <a:pt x="142" y="240"/>
                    <a:pt x="142" y="241"/>
                  </a:cubicBezTo>
                  <a:cubicBezTo>
                    <a:pt x="142" y="241"/>
                    <a:pt x="143" y="241"/>
                    <a:pt x="143" y="241"/>
                  </a:cubicBezTo>
                  <a:cubicBezTo>
                    <a:pt x="143" y="242"/>
                    <a:pt x="143" y="242"/>
                    <a:pt x="142" y="243"/>
                  </a:cubicBezTo>
                  <a:cubicBezTo>
                    <a:pt x="143" y="243"/>
                    <a:pt x="142" y="244"/>
                    <a:pt x="143" y="244"/>
                  </a:cubicBezTo>
                  <a:cubicBezTo>
                    <a:pt x="142" y="244"/>
                    <a:pt x="142" y="244"/>
                    <a:pt x="142" y="245"/>
                  </a:cubicBezTo>
                  <a:cubicBezTo>
                    <a:pt x="142" y="245"/>
                    <a:pt x="143" y="246"/>
                    <a:pt x="143" y="246"/>
                  </a:cubicBezTo>
                  <a:cubicBezTo>
                    <a:pt x="143" y="246"/>
                    <a:pt x="142" y="246"/>
                    <a:pt x="142" y="246"/>
                  </a:cubicBezTo>
                  <a:cubicBezTo>
                    <a:pt x="141" y="247"/>
                    <a:pt x="141" y="248"/>
                    <a:pt x="140" y="249"/>
                  </a:cubicBezTo>
                  <a:cubicBezTo>
                    <a:pt x="140" y="250"/>
                    <a:pt x="139" y="250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2"/>
                    <a:pt x="138" y="252"/>
                  </a:cubicBezTo>
                  <a:cubicBezTo>
                    <a:pt x="138" y="252"/>
                    <a:pt x="137" y="252"/>
                    <a:pt x="137" y="252"/>
                  </a:cubicBezTo>
                  <a:cubicBezTo>
                    <a:pt x="137" y="252"/>
                    <a:pt x="137" y="252"/>
                    <a:pt x="137" y="252"/>
                  </a:cubicBezTo>
                  <a:cubicBezTo>
                    <a:pt x="137" y="252"/>
                    <a:pt x="136" y="252"/>
                    <a:pt x="136" y="253"/>
                  </a:cubicBezTo>
                  <a:cubicBezTo>
                    <a:pt x="135" y="253"/>
                    <a:pt x="134" y="253"/>
                    <a:pt x="132" y="253"/>
                  </a:cubicBezTo>
                  <a:cubicBezTo>
                    <a:pt x="130" y="253"/>
                    <a:pt x="129" y="253"/>
                    <a:pt x="128" y="252"/>
                  </a:cubicBezTo>
                  <a:cubicBezTo>
                    <a:pt x="127" y="252"/>
                    <a:pt x="127" y="252"/>
                    <a:pt x="126" y="252"/>
                  </a:cubicBezTo>
                  <a:cubicBezTo>
                    <a:pt x="125" y="251"/>
                    <a:pt x="125" y="251"/>
                    <a:pt x="124" y="250"/>
                  </a:cubicBezTo>
                  <a:cubicBezTo>
                    <a:pt x="123" y="249"/>
                    <a:pt x="123" y="248"/>
                    <a:pt x="122" y="247"/>
                  </a:cubicBezTo>
                  <a:cubicBezTo>
                    <a:pt x="122" y="246"/>
                    <a:pt x="122" y="245"/>
                    <a:pt x="122" y="244"/>
                  </a:cubicBezTo>
                  <a:cubicBezTo>
                    <a:pt x="121" y="242"/>
                    <a:pt x="121" y="239"/>
                    <a:pt x="121" y="236"/>
                  </a:cubicBezTo>
                  <a:cubicBezTo>
                    <a:pt x="121" y="236"/>
                    <a:pt x="121" y="236"/>
                    <a:pt x="121" y="236"/>
                  </a:cubicBezTo>
                  <a:cubicBezTo>
                    <a:pt x="120" y="235"/>
                    <a:pt x="121" y="234"/>
                    <a:pt x="121" y="234"/>
                  </a:cubicBezTo>
                  <a:cubicBezTo>
                    <a:pt x="121" y="233"/>
                    <a:pt x="121" y="233"/>
                    <a:pt x="121" y="233"/>
                  </a:cubicBezTo>
                  <a:cubicBezTo>
                    <a:pt x="121" y="233"/>
                    <a:pt x="121" y="233"/>
                    <a:pt x="121" y="232"/>
                  </a:cubicBezTo>
                  <a:cubicBezTo>
                    <a:pt x="121" y="231"/>
                    <a:pt x="121" y="229"/>
                    <a:pt x="121" y="227"/>
                  </a:cubicBezTo>
                  <a:cubicBezTo>
                    <a:pt x="121" y="226"/>
                    <a:pt x="121" y="226"/>
                    <a:pt x="121" y="226"/>
                  </a:cubicBezTo>
                  <a:cubicBezTo>
                    <a:pt x="121" y="225"/>
                    <a:pt x="121" y="222"/>
                    <a:pt x="121" y="220"/>
                  </a:cubicBezTo>
                  <a:cubicBezTo>
                    <a:pt x="121" y="220"/>
                    <a:pt x="121" y="220"/>
                    <a:pt x="121" y="220"/>
                  </a:cubicBezTo>
                  <a:cubicBezTo>
                    <a:pt x="121" y="219"/>
                    <a:pt x="121" y="219"/>
                    <a:pt x="121" y="219"/>
                  </a:cubicBezTo>
                  <a:cubicBezTo>
                    <a:pt x="121" y="219"/>
                    <a:pt x="121" y="218"/>
                    <a:pt x="121" y="218"/>
                  </a:cubicBezTo>
                  <a:cubicBezTo>
                    <a:pt x="121" y="218"/>
                    <a:pt x="121" y="218"/>
                    <a:pt x="121" y="218"/>
                  </a:cubicBezTo>
                  <a:cubicBezTo>
                    <a:pt x="121" y="218"/>
                    <a:pt x="121" y="218"/>
                    <a:pt x="121" y="217"/>
                  </a:cubicBezTo>
                  <a:cubicBezTo>
                    <a:pt x="121" y="216"/>
                    <a:pt x="122" y="213"/>
                    <a:pt x="122" y="211"/>
                  </a:cubicBezTo>
                  <a:cubicBezTo>
                    <a:pt x="122" y="211"/>
                    <a:pt x="121" y="211"/>
                    <a:pt x="121" y="210"/>
                  </a:cubicBezTo>
                  <a:cubicBezTo>
                    <a:pt x="121" y="210"/>
                    <a:pt x="122" y="210"/>
                    <a:pt x="122" y="209"/>
                  </a:cubicBezTo>
                  <a:cubicBezTo>
                    <a:pt x="122" y="209"/>
                    <a:pt x="122" y="208"/>
                    <a:pt x="122" y="208"/>
                  </a:cubicBezTo>
                  <a:cubicBezTo>
                    <a:pt x="122" y="207"/>
                    <a:pt x="122" y="206"/>
                    <a:pt x="122" y="205"/>
                  </a:cubicBezTo>
                  <a:cubicBezTo>
                    <a:pt x="122" y="204"/>
                    <a:pt x="122" y="203"/>
                    <a:pt x="122" y="203"/>
                  </a:cubicBezTo>
                  <a:cubicBezTo>
                    <a:pt x="122" y="202"/>
                    <a:pt x="122" y="202"/>
                    <a:pt x="122" y="202"/>
                  </a:cubicBezTo>
                  <a:cubicBezTo>
                    <a:pt x="122" y="201"/>
                    <a:pt x="122" y="200"/>
                    <a:pt x="122" y="199"/>
                  </a:cubicBezTo>
                  <a:cubicBezTo>
                    <a:pt x="122" y="197"/>
                    <a:pt x="122" y="196"/>
                    <a:pt x="122" y="194"/>
                  </a:cubicBezTo>
                  <a:cubicBezTo>
                    <a:pt x="122" y="194"/>
                    <a:pt x="122" y="193"/>
                    <a:pt x="122" y="193"/>
                  </a:cubicBezTo>
                  <a:cubicBezTo>
                    <a:pt x="122" y="193"/>
                    <a:pt x="122" y="192"/>
                    <a:pt x="122" y="192"/>
                  </a:cubicBezTo>
                  <a:cubicBezTo>
                    <a:pt x="122" y="191"/>
                    <a:pt x="122" y="191"/>
                    <a:pt x="122" y="191"/>
                  </a:cubicBezTo>
                  <a:cubicBezTo>
                    <a:pt x="121" y="190"/>
                    <a:pt x="122" y="190"/>
                    <a:pt x="122" y="190"/>
                  </a:cubicBezTo>
                  <a:cubicBezTo>
                    <a:pt x="122" y="189"/>
                    <a:pt x="122" y="187"/>
                    <a:pt x="122" y="186"/>
                  </a:cubicBezTo>
                  <a:cubicBezTo>
                    <a:pt x="122" y="186"/>
                    <a:pt x="122" y="186"/>
                    <a:pt x="122" y="186"/>
                  </a:cubicBezTo>
                  <a:cubicBezTo>
                    <a:pt x="122" y="184"/>
                    <a:pt x="122" y="183"/>
                    <a:pt x="122" y="182"/>
                  </a:cubicBezTo>
                  <a:cubicBezTo>
                    <a:pt x="122" y="181"/>
                    <a:pt x="122" y="180"/>
                    <a:pt x="122" y="179"/>
                  </a:cubicBezTo>
                  <a:cubicBezTo>
                    <a:pt x="122" y="178"/>
                    <a:pt x="122" y="177"/>
                    <a:pt x="122" y="176"/>
                  </a:cubicBezTo>
                  <a:cubicBezTo>
                    <a:pt x="122" y="175"/>
                    <a:pt x="122" y="173"/>
                    <a:pt x="122" y="171"/>
                  </a:cubicBezTo>
                  <a:cubicBezTo>
                    <a:pt x="122" y="167"/>
                    <a:pt x="122" y="163"/>
                    <a:pt x="122" y="159"/>
                  </a:cubicBezTo>
                  <a:cubicBezTo>
                    <a:pt x="122" y="159"/>
                    <a:pt x="122" y="158"/>
                    <a:pt x="122" y="157"/>
                  </a:cubicBezTo>
                  <a:cubicBezTo>
                    <a:pt x="122" y="156"/>
                    <a:pt x="122" y="153"/>
                    <a:pt x="122" y="152"/>
                  </a:cubicBezTo>
                  <a:cubicBezTo>
                    <a:pt x="122" y="151"/>
                    <a:pt x="122" y="151"/>
                    <a:pt x="122" y="151"/>
                  </a:cubicBezTo>
                  <a:cubicBezTo>
                    <a:pt x="122" y="151"/>
                    <a:pt x="122" y="150"/>
                    <a:pt x="122" y="150"/>
                  </a:cubicBezTo>
                  <a:cubicBezTo>
                    <a:pt x="122" y="149"/>
                    <a:pt x="123" y="148"/>
                    <a:pt x="122" y="148"/>
                  </a:cubicBezTo>
                  <a:cubicBezTo>
                    <a:pt x="122" y="148"/>
                    <a:pt x="121" y="148"/>
                    <a:pt x="121" y="148"/>
                  </a:cubicBezTo>
                  <a:cubicBezTo>
                    <a:pt x="121" y="149"/>
                    <a:pt x="120" y="149"/>
                    <a:pt x="120" y="149"/>
                  </a:cubicBezTo>
                  <a:cubicBezTo>
                    <a:pt x="120" y="149"/>
                    <a:pt x="120" y="149"/>
                    <a:pt x="120" y="149"/>
                  </a:cubicBezTo>
                  <a:cubicBezTo>
                    <a:pt x="119" y="149"/>
                    <a:pt x="119" y="150"/>
                    <a:pt x="118" y="150"/>
                  </a:cubicBezTo>
                  <a:cubicBezTo>
                    <a:pt x="118" y="150"/>
                    <a:pt x="118" y="150"/>
                    <a:pt x="117" y="151"/>
                  </a:cubicBezTo>
                  <a:cubicBezTo>
                    <a:pt x="117" y="151"/>
                    <a:pt x="117" y="151"/>
                    <a:pt x="116" y="151"/>
                  </a:cubicBezTo>
                  <a:cubicBezTo>
                    <a:pt x="116" y="151"/>
                    <a:pt x="116" y="152"/>
                    <a:pt x="116" y="152"/>
                  </a:cubicBezTo>
                  <a:cubicBezTo>
                    <a:pt x="116" y="152"/>
                    <a:pt x="115" y="152"/>
                    <a:pt x="115" y="153"/>
                  </a:cubicBezTo>
                  <a:cubicBezTo>
                    <a:pt x="114" y="153"/>
                    <a:pt x="113" y="154"/>
                    <a:pt x="112" y="154"/>
                  </a:cubicBezTo>
                  <a:cubicBezTo>
                    <a:pt x="111" y="155"/>
                    <a:pt x="111" y="156"/>
                    <a:pt x="110" y="157"/>
                  </a:cubicBezTo>
                  <a:cubicBezTo>
                    <a:pt x="110" y="157"/>
                    <a:pt x="109" y="157"/>
                    <a:pt x="109" y="157"/>
                  </a:cubicBezTo>
                  <a:cubicBezTo>
                    <a:pt x="109" y="157"/>
                    <a:pt x="109" y="157"/>
                    <a:pt x="109" y="157"/>
                  </a:cubicBezTo>
                  <a:cubicBezTo>
                    <a:pt x="109" y="157"/>
                    <a:pt x="108" y="157"/>
                    <a:pt x="108" y="157"/>
                  </a:cubicBezTo>
                  <a:cubicBezTo>
                    <a:pt x="108" y="158"/>
                    <a:pt x="108" y="158"/>
                    <a:pt x="108" y="158"/>
                  </a:cubicBezTo>
                  <a:cubicBezTo>
                    <a:pt x="107" y="159"/>
                    <a:pt x="106" y="160"/>
                    <a:pt x="104" y="161"/>
                  </a:cubicBezTo>
                  <a:cubicBezTo>
                    <a:pt x="104" y="161"/>
                    <a:pt x="103" y="161"/>
                    <a:pt x="103" y="162"/>
                  </a:cubicBezTo>
                  <a:cubicBezTo>
                    <a:pt x="102" y="162"/>
                    <a:pt x="102" y="163"/>
                    <a:pt x="101" y="163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0" y="164"/>
                    <a:pt x="100" y="164"/>
                    <a:pt x="100" y="164"/>
                  </a:cubicBezTo>
                  <a:cubicBezTo>
                    <a:pt x="99" y="165"/>
                    <a:pt x="99" y="165"/>
                    <a:pt x="98" y="166"/>
                  </a:cubicBezTo>
                  <a:cubicBezTo>
                    <a:pt x="98" y="166"/>
                    <a:pt x="98" y="166"/>
                    <a:pt x="97" y="166"/>
                  </a:cubicBezTo>
                  <a:cubicBezTo>
                    <a:pt x="97" y="166"/>
                    <a:pt x="97" y="166"/>
                    <a:pt x="97" y="167"/>
                  </a:cubicBezTo>
                  <a:cubicBezTo>
                    <a:pt x="96" y="167"/>
                    <a:pt x="95" y="168"/>
                    <a:pt x="94" y="169"/>
                  </a:cubicBezTo>
                  <a:cubicBezTo>
                    <a:pt x="93" y="170"/>
                    <a:pt x="92" y="171"/>
                    <a:pt x="91" y="172"/>
                  </a:cubicBezTo>
                  <a:cubicBezTo>
                    <a:pt x="90" y="172"/>
                    <a:pt x="89" y="173"/>
                    <a:pt x="89" y="173"/>
                  </a:cubicBezTo>
                  <a:cubicBezTo>
                    <a:pt x="89" y="173"/>
                    <a:pt x="88" y="173"/>
                    <a:pt x="88" y="173"/>
                  </a:cubicBezTo>
                  <a:cubicBezTo>
                    <a:pt x="88" y="174"/>
                    <a:pt x="87" y="175"/>
                    <a:pt x="86" y="175"/>
                  </a:cubicBezTo>
                  <a:cubicBezTo>
                    <a:pt x="86" y="176"/>
                    <a:pt x="86" y="176"/>
                    <a:pt x="85" y="176"/>
                  </a:cubicBezTo>
                  <a:cubicBezTo>
                    <a:pt x="85" y="176"/>
                    <a:pt x="84" y="177"/>
                    <a:pt x="83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2" y="179"/>
                    <a:pt x="82" y="179"/>
                    <a:pt x="82" y="179"/>
                  </a:cubicBezTo>
                  <a:cubicBezTo>
                    <a:pt x="82" y="179"/>
                    <a:pt x="81" y="179"/>
                    <a:pt x="81" y="180"/>
                  </a:cubicBezTo>
                  <a:cubicBezTo>
                    <a:pt x="81" y="180"/>
                    <a:pt x="80" y="181"/>
                    <a:pt x="80" y="181"/>
                  </a:cubicBezTo>
                  <a:cubicBezTo>
                    <a:pt x="79" y="181"/>
                    <a:pt x="79" y="181"/>
                    <a:pt x="79" y="181"/>
                  </a:cubicBezTo>
                  <a:cubicBezTo>
                    <a:pt x="78" y="182"/>
                    <a:pt x="77" y="183"/>
                    <a:pt x="76" y="183"/>
                  </a:cubicBezTo>
                  <a:cubicBezTo>
                    <a:pt x="76" y="184"/>
                    <a:pt x="75" y="185"/>
                    <a:pt x="74" y="185"/>
                  </a:cubicBezTo>
                  <a:cubicBezTo>
                    <a:pt x="73" y="186"/>
                    <a:pt x="72" y="187"/>
                    <a:pt x="71" y="188"/>
                  </a:cubicBezTo>
                  <a:cubicBezTo>
                    <a:pt x="71" y="188"/>
                    <a:pt x="70" y="188"/>
                    <a:pt x="70" y="189"/>
                  </a:cubicBezTo>
                  <a:cubicBezTo>
                    <a:pt x="69" y="190"/>
                    <a:pt x="68" y="191"/>
                    <a:pt x="67" y="191"/>
                  </a:cubicBezTo>
                  <a:cubicBezTo>
                    <a:pt x="66" y="192"/>
                    <a:pt x="65" y="193"/>
                    <a:pt x="64" y="194"/>
                  </a:cubicBezTo>
                  <a:cubicBezTo>
                    <a:pt x="63" y="194"/>
                    <a:pt x="62" y="195"/>
                    <a:pt x="62" y="195"/>
                  </a:cubicBezTo>
                  <a:cubicBezTo>
                    <a:pt x="62" y="195"/>
                    <a:pt x="62" y="196"/>
                    <a:pt x="61" y="196"/>
                  </a:cubicBezTo>
                  <a:cubicBezTo>
                    <a:pt x="61" y="196"/>
                    <a:pt x="61" y="196"/>
                    <a:pt x="61" y="196"/>
                  </a:cubicBezTo>
                  <a:cubicBezTo>
                    <a:pt x="60" y="196"/>
                    <a:pt x="60" y="197"/>
                    <a:pt x="60" y="197"/>
                  </a:cubicBezTo>
                  <a:cubicBezTo>
                    <a:pt x="59" y="198"/>
                    <a:pt x="58" y="199"/>
                    <a:pt x="57" y="200"/>
                  </a:cubicBezTo>
                  <a:cubicBezTo>
                    <a:pt x="57" y="200"/>
                    <a:pt x="57" y="200"/>
                    <a:pt x="57" y="201"/>
                  </a:cubicBezTo>
                  <a:cubicBezTo>
                    <a:pt x="56" y="201"/>
                    <a:pt x="55" y="202"/>
                    <a:pt x="54" y="203"/>
                  </a:cubicBezTo>
                  <a:cubicBezTo>
                    <a:pt x="53" y="203"/>
                    <a:pt x="53" y="204"/>
                    <a:pt x="52" y="205"/>
                  </a:cubicBezTo>
                  <a:cubicBezTo>
                    <a:pt x="52" y="205"/>
                    <a:pt x="51" y="206"/>
                    <a:pt x="51" y="206"/>
                  </a:cubicBezTo>
                  <a:cubicBezTo>
                    <a:pt x="49" y="208"/>
                    <a:pt x="47" y="210"/>
                    <a:pt x="45" y="212"/>
                  </a:cubicBezTo>
                  <a:cubicBezTo>
                    <a:pt x="44" y="212"/>
                    <a:pt x="45" y="212"/>
                    <a:pt x="44" y="212"/>
                  </a:cubicBezTo>
                  <a:cubicBezTo>
                    <a:pt x="43" y="213"/>
                    <a:pt x="43" y="215"/>
                    <a:pt x="41" y="215"/>
                  </a:cubicBezTo>
                  <a:cubicBezTo>
                    <a:pt x="41" y="216"/>
                    <a:pt x="41" y="216"/>
                    <a:pt x="40" y="217"/>
                  </a:cubicBezTo>
                  <a:cubicBezTo>
                    <a:pt x="40" y="217"/>
                    <a:pt x="40" y="217"/>
                    <a:pt x="40" y="217"/>
                  </a:cubicBezTo>
                  <a:cubicBezTo>
                    <a:pt x="40" y="217"/>
                    <a:pt x="40" y="218"/>
                    <a:pt x="39" y="218"/>
                  </a:cubicBezTo>
                  <a:cubicBezTo>
                    <a:pt x="39" y="218"/>
                    <a:pt x="39" y="219"/>
                    <a:pt x="38" y="219"/>
                  </a:cubicBezTo>
                  <a:cubicBezTo>
                    <a:pt x="38" y="220"/>
                    <a:pt x="36" y="221"/>
                    <a:pt x="36" y="222"/>
                  </a:cubicBezTo>
                  <a:cubicBezTo>
                    <a:pt x="35" y="222"/>
                    <a:pt x="35" y="223"/>
                    <a:pt x="34" y="224"/>
                  </a:cubicBezTo>
                  <a:cubicBezTo>
                    <a:pt x="33" y="224"/>
                    <a:pt x="32" y="225"/>
                    <a:pt x="31" y="226"/>
                  </a:cubicBezTo>
                  <a:cubicBezTo>
                    <a:pt x="31" y="226"/>
                    <a:pt x="30" y="227"/>
                    <a:pt x="30" y="227"/>
                  </a:cubicBezTo>
                  <a:cubicBezTo>
                    <a:pt x="30" y="227"/>
                    <a:pt x="30" y="227"/>
                    <a:pt x="30" y="228"/>
                  </a:cubicBezTo>
                  <a:cubicBezTo>
                    <a:pt x="30" y="228"/>
                    <a:pt x="29" y="228"/>
                    <a:pt x="29" y="228"/>
                  </a:cubicBezTo>
                  <a:cubicBezTo>
                    <a:pt x="29" y="229"/>
                    <a:pt x="29" y="229"/>
                    <a:pt x="28" y="230"/>
                  </a:cubicBezTo>
                  <a:cubicBezTo>
                    <a:pt x="28" y="230"/>
                    <a:pt x="28" y="230"/>
                    <a:pt x="27" y="231"/>
                  </a:cubicBezTo>
                  <a:cubicBezTo>
                    <a:pt x="27" y="231"/>
                    <a:pt x="26" y="231"/>
                    <a:pt x="26" y="232"/>
                  </a:cubicBezTo>
                  <a:cubicBezTo>
                    <a:pt x="26" y="232"/>
                    <a:pt x="25" y="233"/>
                    <a:pt x="25" y="233"/>
                  </a:cubicBezTo>
                  <a:cubicBezTo>
                    <a:pt x="25" y="234"/>
                    <a:pt x="24" y="234"/>
                    <a:pt x="23" y="234"/>
                  </a:cubicBezTo>
                  <a:cubicBezTo>
                    <a:pt x="23" y="234"/>
                    <a:pt x="23" y="235"/>
                    <a:pt x="23" y="235"/>
                  </a:cubicBezTo>
                  <a:cubicBezTo>
                    <a:pt x="23" y="235"/>
                    <a:pt x="22" y="235"/>
                    <a:pt x="22" y="236"/>
                  </a:cubicBezTo>
                  <a:cubicBezTo>
                    <a:pt x="22" y="237"/>
                    <a:pt x="21" y="237"/>
                    <a:pt x="20" y="238"/>
                  </a:cubicBezTo>
                  <a:cubicBezTo>
                    <a:pt x="20" y="238"/>
                    <a:pt x="20" y="238"/>
                    <a:pt x="20" y="238"/>
                  </a:cubicBezTo>
                  <a:cubicBezTo>
                    <a:pt x="20" y="238"/>
                    <a:pt x="19" y="239"/>
                    <a:pt x="19" y="239"/>
                  </a:cubicBezTo>
                  <a:cubicBezTo>
                    <a:pt x="18" y="240"/>
                    <a:pt x="17" y="241"/>
                    <a:pt x="16" y="241"/>
                  </a:cubicBezTo>
                  <a:cubicBezTo>
                    <a:pt x="16" y="243"/>
                    <a:pt x="14" y="243"/>
                    <a:pt x="14" y="243"/>
                  </a:cubicBezTo>
                  <a:cubicBezTo>
                    <a:pt x="12" y="243"/>
                    <a:pt x="11" y="244"/>
                    <a:pt x="10" y="244"/>
                  </a:cubicBezTo>
                  <a:cubicBezTo>
                    <a:pt x="9" y="244"/>
                    <a:pt x="9" y="243"/>
                    <a:pt x="9" y="243"/>
                  </a:cubicBezTo>
                  <a:cubicBezTo>
                    <a:pt x="9" y="243"/>
                    <a:pt x="8" y="243"/>
                    <a:pt x="8" y="243"/>
                  </a:cubicBezTo>
                  <a:cubicBezTo>
                    <a:pt x="8" y="243"/>
                    <a:pt x="7" y="243"/>
                    <a:pt x="7" y="243"/>
                  </a:cubicBezTo>
                  <a:cubicBezTo>
                    <a:pt x="7" y="243"/>
                    <a:pt x="6" y="243"/>
                    <a:pt x="6" y="243"/>
                  </a:cubicBezTo>
                  <a:cubicBezTo>
                    <a:pt x="5" y="242"/>
                    <a:pt x="4" y="242"/>
                    <a:pt x="4" y="241"/>
                  </a:cubicBezTo>
                  <a:cubicBezTo>
                    <a:pt x="3" y="241"/>
                    <a:pt x="3" y="241"/>
                    <a:pt x="2" y="240"/>
                  </a:cubicBezTo>
                  <a:cubicBezTo>
                    <a:pt x="2" y="239"/>
                    <a:pt x="1" y="238"/>
                    <a:pt x="1" y="237"/>
                  </a:cubicBezTo>
                  <a:cubicBezTo>
                    <a:pt x="1" y="237"/>
                    <a:pt x="1" y="237"/>
                    <a:pt x="1" y="236"/>
                  </a:cubicBezTo>
                  <a:cubicBezTo>
                    <a:pt x="1" y="236"/>
                    <a:pt x="1" y="236"/>
                    <a:pt x="1" y="235"/>
                  </a:cubicBezTo>
                  <a:cubicBezTo>
                    <a:pt x="1" y="235"/>
                    <a:pt x="0" y="234"/>
                    <a:pt x="0" y="234"/>
                  </a:cubicBezTo>
                  <a:cubicBezTo>
                    <a:pt x="0" y="233"/>
                    <a:pt x="1" y="232"/>
                    <a:pt x="1" y="231"/>
                  </a:cubicBezTo>
                  <a:cubicBezTo>
                    <a:pt x="4" y="227"/>
                    <a:pt x="7" y="223"/>
                    <a:pt x="11" y="219"/>
                  </a:cubicBezTo>
                  <a:cubicBezTo>
                    <a:pt x="11" y="219"/>
                    <a:pt x="12" y="218"/>
                    <a:pt x="13" y="218"/>
                  </a:cubicBezTo>
                  <a:cubicBezTo>
                    <a:pt x="13" y="217"/>
                    <a:pt x="14" y="217"/>
                    <a:pt x="14" y="216"/>
                  </a:cubicBezTo>
                  <a:cubicBezTo>
                    <a:pt x="14" y="216"/>
                    <a:pt x="14" y="216"/>
                    <a:pt x="14" y="216"/>
                  </a:cubicBezTo>
                  <a:cubicBezTo>
                    <a:pt x="15" y="216"/>
                    <a:pt x="15" y="215"/>
                    <a:pt x="16" y="215"/>
                  </a:cubicBezTo>
                  <a:cubicBezTo>
                    <a:pt x="16" y="215"/>
                    <a:pt x="16" y="214"/>
                    <a:pt x="16" y="214"/>
                  </a:cubicBezTo>
                  <a:cubicBezTo>
                    <a:pt x="17" y="214"/>
                    <a:pt x="17" y="214"/>
                    <a:pt x="17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1"/>
                    <a:pt x="19" y="211"/>
                    <a:pt x="20" y="211"/>
                  </a:cubicBezTo>
                  <a:cubicBezTo>
                    <a:pt x="20" y="211"/>
                    <a:pt x="21" y="210"/>
                    <a:pt x="21" y="210"/>
                  </a:cubicBezTo>
                  <a:cubicBezTo>
                    <a:pt x="23" y="209"/>
                    <a:pt x="23" y="207"/>
                    <a:pt x="25" y="206"/>
                  </a:cubicBezTo>
                  <a:cubicBezTo>
                    <a:pt x="25" y="206"/>
                    <a:pt x="26" y="205"/>
                    <a:pt x="27" y="205"/>
                  </a:cubicBezTo>
                  <a:cubicBezTo>
                    <a:pt x="27" y="204"/>
                    <a:pt x="28" y="203"/>
                    <a:pt x="29" y="202"/>
                  </a:cubicBezTo>
                  <a:cubicBezTo>
                    <a:pt x="31" y="200"/>
                    <a:pt x="34" y="198"/>
                    <a:pt x="36" y="197"/>
                  </a:cubicBezTo>
                  <a:cubicBezTo>
                    <a:pt x="36" y="196"/>
                    <a:pt x="36" y="196"/>
                    <a:pt x="36" y="196"/>
                  </a:cubicBezTo>
                  <a:cubicBezTo>
                    <a:pt x="37" y="196"/>
                    <a:pt x="37" y="195"/>
                    <a:pt x="38" y="195"/>
                  </a:cubicBezTo>
                  <a:cubicBezTo>
                    <a:pt x="38" y="194"/>
                    <a:pt x="39" y="194"/>
                    <a:pt x="40" y="193"/>
                  </a:cubicBezTo>
                  <a:cubicBezTo>
                    <a:pt x="40" y="193"/>
                    <a:pt x="40" y="193"/>
                    <a:pt x="40" y="192"/>
                  </a:cubicBezTo>
                  <a:cubicBezTo>
                    <a:pt x="41" y="192"/>
                    <a:pt x="41" y="192"/>
                    <a:pt x="41" y="192"/>
                  </a:cubicBezTo>
                  <a:cubicBezTo>
                    <a:pt x="41" y="192"/>
                    <a:pt x="41" y="192"/>
                    <a:pt x="41" y="192"/>
                  </a:cubicBezTo>
                  <a:cubicBezTo>
                    <a:pt x="41" y="192"/>
                    <a:pt x="42" y="192"/>
                    <a:pt x="42" y="192"/>
                  </a:cubicBezTo>
                  <a:cubicBezTo>
                    <a:pt x="42" y="191"/>
                    <a:pt x="42" y="191"/>
                    <a:pt x="43" y="190"/>
                  </a:cubicBezTo>
                  <a:cubicBezTo>
                    <a:pt x="44" y="190"/>
                    <a:pt x="45" y="189"/>
                    <a:pt x="46" y="188"/>
                  </a:cubicBezTo>
                  <a:cubicBezTo>
                    <a:pt x="46" y="188"/>
                    <a:pt x="47" y="187"/>
                    <a:pt x="47" y="187"/>
                  </a:cubicBezTo>
                  <a:cubicBezTo>
                    <a:pt x="48" y="186"/>
                    <a:pt x="49" y="186"/>
                    <a:pt x="49" y="185"/>
                  </a:cubicBezTo>
                  <a:cubicBezTo>
                    <a:pt x="50" y="185"/>
                    <a:pt x="50" y="185"/>
                    <a:pt x="50" y="184"/>
                  </a:cubicBezTo>
                  <a:cubicBezTo>
                    <a:pt x="50" y="184"/>
                    <a:pt x="51" y="184"/>
                    <a:pt x="51" y="184"/>
                  </a:cubicBezTo>
                  <a:cubicBezTo>
                    <a:pt x="51" y="183"/>
                    <a:pt x="52" y="183"/>
                    <a:pt x="53" y="182"/>
                  </a:cubicBezTo>
                  <a:cubicBezTo>
                    <a:pt x="53" y="182"/>
                    <a:pt x="54" y="181"/>
                    <a:pt x="54" y="181"/>
                  </a:cubicBezTo>
                  <a:cubicBezTo>
                    <a:pt x="55" y="181"/>
                    <a:pt x="55" y="180"/>
                    <a:pt x="56" y="180"/>
                  </a:cubicBezTo>
                  <a:cubicBezTo>
                    <a:pt x="56" y="179"/>
                    <a:pt x="57" y="179"/>
                    <a:pt x="57" y="179"/>
                  </a:cubicBezTo>
                  <a:cubicBezTo>
                    <a:pt x="57" y="179"/>
                    <a:pt x="57" y="178"/>
                    <a:pt x="57" y="178"/>
                  </a:cubicBezTo>
                  <a:cubicBezTo>
                    <a:pt x="57" y="178"/>
                    <a:pt x="58" y="178"/>
                    <a:pt x="58" y="178"/>
                  </a:cubicBezTo>
                  <a:cubicBezTo>
                    <a:pt x="58" y="178"/>
                    <a:pt x="59" y="177"/>
                    <a:pt x="59" y="177"/>
                  </a:cubicBezTo>
                  <a:cubicBezTo>
                    <a:pt x="60" y="177"/>
                    <a:pt x="60" y="176"/>
                    <a:pt x="61" y="175"/>
                  </a:cubicBezTo>
                  <a:cubicBezTo>
                    <a:pt x="61" y="175"/>
                    <a:pt x="62" y="175"/>
                    <a:pt x="62" y="175"/>
                  </a:cubicBezTo>
                  <a:cubicBezTo>
                    <a:pt x="62" y="175"/>
                    <a:pt x="62" y="175"/>
                    <a:pt x="62" y="175"/>
                  </a:cubicBezTo>
                  <a:cubicBezTo>
                    <a:pt x="63" y="174"/>
                    <a:pt x="63" y="173"/>
                    <a:pt x="64" y="173"/>
                  </a:cubicBezTo>
                  <a:cubicBezTo>
                    <a:pt x="65" y="172"/>
                    <a:pt x="66" y="171"/>
                    <a:pt x="68" y="170"/>
                  </a:cubicBezTo>
                  <a:cubicBezTo>
                    <a:pt x="68" y="170"/>
                    <a:pt x="69" y="169"/>
                    <a:pt x="69" y="169"/>
                  </a:cubicBezTo>
                  <a:cubicBezTo>
                    <a:pt x="69" y="169"/>
                    <a:pt x="70" y="168"/>
                    <a:pt x="70" y="168"/>
                  </a:cubicBezTo>
                  <a:cubicBezTo>
                    <a:pt x="70" y="168"/>
                    <a:pt x="70" y="168"/>
                    <a:pt x="70" y="168"/>
                  </a:cubicBezTo>
                  <a:cubicBezTo>
                    <a:pt x="71" y="167"/>
                    <a:pt x="72" y="167"/>
                    <a:pt x="72" y="166"/>
                  </a:cubicBezTo>
                  <a:cubicBezTo>
                    <a:pt x="73" y="166"/>
                    <a:pt x="73" y="166"/>
                    <a:pt x="73" y="166"/>
                  </a:cubicBezTo>
                  <a:cubicBezTo>
                    <a:pt x="73" y="165"/>
                    <a:pt x="74" y="165"/>
                    <a:pt x="74" y="165"/>
                  </a:cubicBezTo>
                  <a:cubicBezTo>
                    <a:pt x="74" y="164"/>
                    <a:pt x="75" y="165"/>
                    <a:pt x="75" y="164"/>
                  </a:cubicBezTo>
                  <a:cubicBezTo>
                    <a:pt x="75" y="164"/>
                    <a:pt x="75" y="164"/>
                    <a:pt x="75" y="164"/>
                  </a:cubicBezTo>
                  <a:cubicBezTo>
                    <a:pt x="76" y="163"/>
                    <a:pt x="77" y="163"/>
                    <a:pt x="77" y="162"/>
                  </a:cubicBezTo>
                  <a:cubicBezTo>
                    <a:pt x="78" y="162"/>
                    <a:pt x="79" y="161"/>
                    <a:pt x="79" y="161"/>
                  </a:cubicBezTo>
                  <a:cubicBezTo>
                    <a:pt x="79" y="161"/>
                    <a:pt x="80" y="160"/>
                    <a:pt x="80" y="160"/>
                  </a:cubicBezTo>
                  <a:cubicBezTo>
                    <a:pt x="80" y="160"/>
                    <a:pt x="81" y="160"/>
                    <a:pt x="81" y="159"/>
                  </a:cubicBezTo>
                  <a:cubicBezTo>
                    <a:pt x="81" y="159"/>
                    <a:pt x="82" y="159"/>
                    <a:pt x="82" y="159"/>
                  </a:cubicBezTo>
                  <a:cubicBezTo>
                    <a:pt x="82" y="159"/>
                    <a:pt x="82" y="159"/>
                    <a:pt x="82" y="159"/>
                  </a:cubicBezTo>
                  <a:cubicBezTo>
                    <a:pt x="83" y="158"/>
                    <a:pt x="83" y="158"/>
                    <a:pt x="83" y="158"/>
                  </a:cubicBezTo>
                  <a:cubicBezTo>
                    <a:pt x="84" y="157"/>
                    <a:pt x="85" y="157"/>
                    <a:pt x="85" y="156"/>
                  </a:cubicBezTo>
                  <a:cubicBezTo>
                    <a:pt x="86" y="156"/>
                    <a:pt x="86" y="156"/>
                    <a:pt x="87" y="155"/>
                  </a:cubicBezTo>
                  <a:cubicBezTo>
                    <a:pt x="87" y="155"/>
                    <a:pt x="88" y="154"/>
                    <a:pt x="89" y="154"/>
                  </a:cubicBezTo>
                  <a:cubicBezTo>
                    <a:pt x="90" y="152"/>
                    <a:pt x="92" y="152"/>
                    <a:pt x="94" y="150"/>
                  </a:cubicBezTo>
                  <a:cubicBezTo>
                    <a:pt x="95" y="150"/>
                    <a:pt x="95" y="149"/>
                    <a:pt x="96" y="148"/>
                  </a:cubicBezTo>
                  <a:cubicBezTo>
                    <a:pt x="96" y="148"/>
                    <a:pt x="97" y="148"/>
                    <a:pt x="97" y="148"/>
                  </a:cubicBezTo>
                  <a:cubicBezTo>
                    <a:pt x="97" y="148"/>
                    <a:pt x="97" y="147"/>
                    <a:pt x="98" y="147"/>
                  </a:cubicBezTo>
                  <a:cubicBezTo>
                    <a:pt x="98" y="147"/>
                    <a:pt x="98" y="147"/>
                    <a:pt x="98" y="147"/>
                  </a:cubicBezTo>
                  <a:cubicBezTo>
                    <a:pt x="98" y="147"/>
                    <a:pt x="99" y="146"/>
                    <a:pt x="99" y="146"/>
                  </a:cubicBezTo>
                  <a:cubicBezTo>
                    <a:pt x="99" y="146"/>
                    <a:pt x="99" y="146"/>
                    <a:pt x="99" y="146"/>
                  </a:cubicBezTo>
                  <a:cubicBezTo>
                    <a:pt x="99" y="146"/>
                    <a:pt x="100" y="146"/>
                    <a:pt x="100" y="146"/>
                  </a:cubicBezTo>
                  <a:cubicBezTo>
                    <a:pt x="100" y="146"/>
                    <a:pt x="100" y="145"/>
                    <a:pt x="101" y="145"/>
                  </a:cubicBezTo>
                  <a:cubicBezTo>
                    <a:pt x="101" y="145"/>
                    <a:pt x="102" y="145"/>
                    <a:pt x="102" y="144"/>
                  </a:cubicBezTo>
                  <a:cubicBezTo>
                    <a:pt x="104" y="143"/>
                    <a:pt x="105" y="142"/>
                    <a:pt x="107" y="141"/>
                  </a:cubicBezTo>
                  <a:cubicBezTo>
                    <a:pt x="107" y="140"/>
                    <a:pt x="108" y="139"/>
                    <a:pt x="109" y="139"/>
                  </a:cubicBezTo>
                  <a:cubicBezTo>
                    <a:pt x="109" y="139"/>
                    <a:pt x="110" y="138"/>
                    <a:pt x="110" y="138"/>
                  </a:cubicBezTo>
                  <a:cubicBezTo>
                    <a:pt x="111" y="138"/>
                    <a:pt x="111" y="137"/>
                    <a:pt x="112" y="136"/>
                  </a:cubicBezTo>
                  <a:cubicBezTo>
                    <a:pt x="112" y="136"/>
                    <a:pt x="113" y="136"/>
                    <a:pt x="113" y="136"/>
                  </a:cubicBezTo>
                  <a:cubicBezTo>
                    <a:pt x="113" y="136"/>
                    <a:pt x="113" y="135"/>
                    <a:pt x="114" y="135"/>
                  </a:cubicBezTo>
                  <a:cubicBezTo>
                    <a:pt x="114" y="135"/>
                    <a:pt x="114" y="135"/>
                    <a:pt x="114" y="135"/>
                  </a:cubicBezTo>
                  <a:cubicBezTo>
                    <a:pt x="114" y="135"/>
                    <a:pt x="114" y="135"/>
                    <a:pt x="114" y="135"/>
                  </a:cubicBezTo>
                  <a:cubicBezTo>
                    <a:pt x="114" y="135"/>
                    <a:pt x="115" y="135"/>
                    <a:pt x="115" y="134"/>
                  </a:cubicBezTo>
                  <a:cubicBezTo>
                    <a:pt x="115" y="134"/>
                    <a:pt x="115" y="134"/>
                    <a:pt x="115" y="134"/>
                  </a:cubicBezTo>
                  <a:cubicBezTo>
                    <a:pt x="115" y="134"/>
                    <a:pt x="115" y="134"/>
                    <a:pt x="115" y="134"/>
                  </a:cubicBezTo>
                  <a:cubicBezTo>
                    <a:pt x="116" y="134"/>
                    <a:pt x="116" y="133"/>
                    <a:pt x="117" y="133"/>
                  </a:cubicBezTo>
                  <a:cubicBezTo>
                    <a:pt x="118" y="132"/>
                    <a:pt x="119" y="132"/>
                    <a:pt x="120" y="131"/>
                  </a:cubicBezTo>
                  <a:cubicBezTo>
                    <a:pt x="121" y="131"/>
                    <a:pt x="121" y="130"/>
                    <a:pt x="122" y="129"/>
                  </a:cubicBezTo>
                  <a:cubicBezTo>
                    <a:pt x="122" y="128"/>
                    <a:pt x="122" y="128"/>
                    <a:pt x="122" y="128"/>
                  </a:cubicBezTo>
                  <a:cubicBezTo>
                    <a:pt x="122" y="127"/>
                    <a:pt x="122" y="127"/>
                    <a:pt x="122" y="127"/>
                  </a:cubicBezTo>
                  <a:cubicBezTo>
                    <a:pt x="122" y="126"/>
                    <a:pt x="122" y="126"/>
                    <a:pt x="122" y="126"/>
                  </a:cubicBezTo>
                  <a:cubicBezTo>
                    <a:pt x="122" y="126"/>
                    <a:pt x="122" y="125"/>
                    <a:pt x="122" y="125"/>
                  </a:cubicBezTo>
                  <a:cubicBezTo>
                    <a:pt x="122" y="124"/>
                    <a:pt x="123" y="122"/>
                    <a:pt x="122" y="120"/>
                  </a:cubicBezTo>
                  <a:cubicBezTo>
                    <a:pt x="121" y="120"/>
                    <a:pt x="121" y="120"/>
                    <a:pt x="121" y="121"/>
                  </a:cubicBezTo>
                  <a:cubicBezTo>
                    <a:pt x="120" y="120"/>
                    <a:pt x="120" y="121"/>
                    <a:pt x="119" y="121"/>
                  </a:cubicBezTo>
                  <a:cubicBezTo>
                    <a:pt x="119" y="121"/>
                    <a:pt x="119" y="122"/>
                    <a:pt x="119" y="122"/>
                  </a:cubicBezTo>
                  <a:cubicBezTo>
                    <a:pt x="118" y="122"/>
                    <a:pt x="118" y="122"/>
                    <a:pt x="118" y="122"/>
                  </a:cubicBezTo>
                  <a:cubicBezTo>
                    <a:pt x="117" y="123"/>
                    <a:pt x="116" y="123"/>
                    <a:pt x="116" y="124"/>
                  </a:cubicBezTo>
                  <a:cubicBezTo>
                    <a:pt x="115" y="124"/>
                    <a:pt x="114" y="124"/>
                    <a:pt x="114" y="124"/>
                  </a:cubicBezTo>
                  <a:cubicBezTo>
                    <a:pt x="113" y="124"/>
                    <a:pt x="113" y="124"/>
                    <a:pt x="113" y="125"/>
                  </a:cubicBezTo>
                  <a:cubicBezTo>
                    <a:pt x="112" y="125"/>
                    <a:pt x="112" y="125"/>
                    <a:pt x="111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1" y="126"/>
                    <a:pt x="110" y="126"/>
                    <a:pt x="109" y="125"/>
                  </a:cubicBezTo>
                  <a:cubicBezTo>
                    <a:pt x="108" y="126"/>
                    <a:pt x="106" y="126"/>
                    <a:pt x="104" y="126"/>
                  </a:cubicBezTo>
                  <a:cubicBezTo>
                    <a:pt x="103" y="126"/>
                    <a:pt x="103" y="126"/>
                    <a:pt x="103" y="126"/>
                  </a:cubicBezTo>
                  <a:cubicBezTo>
                    <a:pt x="103" y="126"/>
                    <a:pt x="103" y="127"/>
                    <a:pt x="103" y="127"/>
                  </a:cubicBezTo>
                  <a:cubicBezTo>
                    <a:pt x="102" y="127"/>
                    <a:pt x="101" y="127"/>
                    <a:pt x="101" y="126"/>
                  </a:cubicBezTo>
                  <a:cubicBezTo>
                    <a:pt x="99" y="126"/>
                    <a:pt x="99" y="126"/>
                    <a:pt x="97" y="126"/>
                  </a:cubicBezTo>
                  <a:cubicBezTo>
                    <a:pt x="97" y="126"/>
                    <a:pt x="97" y="125"/>
                    <a:pt x="97" y="125"/>
                  </a:cubicBezTo>
                  <a:cubicBezTo>
                    <a:pt x="96" y="125"/>
                    <a:pt x="95" y="124"/>
                    <a:pt x="94" y="124"/>
                  </a:cubicBezTo>
                  <a:cubicBezTo>
                    <a:pt x="94" y="123"/>
                    <a:pt x="93" y="123"/>
                    <a:pt x="93" y="123"/>
                  </a:cubicBezTo>
                  <a:cubicBezTo>
                    <a:pt x="92" y="122"/>
                    <a:pt x="92" y="122"/>
                    <a:pt x="92" y="121"/>
                  </a:cubicBezTo>
                  <a:cubicBezTo>
                    <a:pt x="92" y="121"/>
                    <a:pt x="91" y="121"/>
                    <a:pt x="91" y="120"/>
                  </a:cubicBezTo>
                  <a:cubicBezTo>
                    <a:pt x="91" y="120"/>
                    <a:pt x="91" y="120"/>
                    <a:pt x="91" y="119"/>
                  </a:cubicBezTo>
                  <a:cubicBezTo>
                    <a:pt x="91" y="119"/>
                    <a:pt x="90" y="118"/>
                    <a:pt x="90" y="117"/>
                  </a:cubicBezTo>
                  <a:cubicBezTo>
                    <a:pt x="90" y="117"/>
                    <a:pt x="90" y="116"/>
                    <a:pt x="90" y="116"/>
                  </a:cubicBezTo>
                  <a:cubicBezTo>
                    <a:pt x="90" y="116"/>
                    <a:pt x="90" y="115"/>
                    <a:pt x="90" y="115"/>
                  </a:cubicBezTo>
                  <a:cubicBezTo>
                    <a:pt x="90" y="115"/>
                    <a:pt x="90" y="115"/>
                    <a:pt x="90" y="115"/>
                  </a:cubicBezTo>
                  <a:cubicBezTo>
                    <a:pt x="90" y="114"/>
                    <a:pt x="90" y="114"/>
                    <a:pt x="90" y="113"/>
                  </a:cubicBezTo>
                  <a:cubicBezTo>
                    <a:pt x="89" y="112"/>
                    <a:pt x="90" y="110"/>
                    <a:pt x="90" y="108"/>
                  </a:cubicBezTo>
                  <a:cubicBezTo>
                    <a:pt x="90" y="107"/>
                    <a:pt x="90" y="107"/>
                    <a:pt x="90" y="106"/>
                  </a:cubicBezTo>
                  <a:cubicBezTo>
                    <a:pt x="90" y="105"/>
                    <a:pt x="90" y="102"/>
                    <a:pt x="90" y="100"/>
                  </a:cubicBezTo>
                  <a:cubicBezTo>
                    <a:pt x="90" y="100"/>
                    <a:pt x="89" y="100"/>
                    <a:pt x="89" y="99"/>
                  </a:cubicBezTo>
                  <a:cubicBezTo>
                    <a:pt x="89" y="99"/>
                    <a:pt x="89" y="99"/>
                    <a:pt x="89" y="98"/>
                  </a:cubicBezTo>
                  <a:cubicBezTo>
                    <a:pt x="90" y="98"/>
                    <a:pt x="89" y="97"/>
                    <a:pt x="89" y="97"/>
                  </a:cubicBezTo>
                  <a:cubicBezTo>
                    <a:pt x="89" y="96"/>
                    <a:pt x="90" y="96"/>
                    <a:pt x="90" y="95"/>
                  </a:cubicBezTo>
                  <a:cubicBezTo>
                    <a:pt x="90" y="94"/>
                    <a:pt x="90" y="91"/>
                    <a:pt x="90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90" y="87"/>
                    <a:pt x="90" y="86"/>
                    <a:pt x="91" y="85"/>
                  </a:cubicBezTo>
                  <a:cubicBezTo>
                    <a:pt x="91" y="84"/>
                    <a:pt x="91" y="84"/>
                    <a:pt x="91" y="83"/>
                  </a:cubicBezTo>
                  <a:cubicBezTo>
                    <a:pt x="91" y="83"/>
                    <a:pt x="91" y="82"/>
                    <a:pt x="91" y="82"/>
                  </a:cubicBezTo>
                  <a:cubicBezTo>
                    <a:pt x="91" y="82"/>
                    <a:pt x="91" y="82"/>
                    <a:pt x="91" y="82"/>
                  </a:cubicBezTo>
                  <a:cubicBezTo>
                    <a:pt x="92" y="79"/>
                    <a:pt x="93" y="75"/>
                    <a:pt x="94" y="73"/>
                  </a:cubicBezTo>
                  <a:cubicBezTo>
                    <a:pt x="94" y="71"/>
                    <a:pt x="95" y="70"/>
                    <a:pt x="95" y="69"/>
                  </a:cubicBezTo>
                  <a:cubicBezTo>
                    <a:pt x="95" y="68"/>
                    <a:pt x="96" y="68"/>
                    <a:pt x="96" y="68"/>
                  </a:cubicBezTo>
                  <a:cubicBezTo>
                    <a:pt x="96" y="67"/>
                    <a:pt x="96" y="67"/>
                    <a:pt x="97" y="67"/>
                  </a:cubicBezTo>
                  <a:cubicBezTo>
                    <a:pt x="97" y="66"/>
                    <a:pt x="97" y="66"/>
                    <a:pt x="97" y="65"/>
                  </a:cubicBezTo>
                  <a:cubicBezTo>
                    <a:pt x="98" y="65"/>
                    <a:pt x="98" y="64"/>
                    <a:pt x="98" y="63"/>
                  </a:cubicBezTo>
                  <a:cubicBezTo>
                    <a:pt x="99" y="63"/>
                    <a:pt x="99" y="62"/>
                    <a:pt x="100" y="62"/>
                  </a:cubicBezTo>
                  <a:cubicBezTo>
                    <a:pt x="100" y="62"/>
                    <a:pt x="100" y="61"/>
                    <a:pt x="100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1"/>
                    <a:pt x="100" y="61"/>
                    <a:pt x="101" y="60"/>
                  </a:cubicBezTo>
                  <a:cubicBezTo>
                    <a:pt x="101" y="60"/>
                    <a:pt x="101" y="60"/>
                    <a:pt x="102" y="59"/>
                  </a:cubicBezTo>
                  <a:cubicBezTo>
                    <a:pt x="102" y="59"/>
                    <a:pt x="102" y="59"/>
                    <a:pt x="102" y="58"/>
                  </a:cubicBezTo>
                  <a:cubicBezTo>
                    <a:pt x="103" y="58"/>
                    <a:pt x="103" y="57"/>
                    <a:pt x="104" y="57"/>
                  </a:cubicBezTo>
                  <a:cubicBezTo>
                    <a:pt x="104" y="56"/>
                    <a:pt x="105" y="56"/>
                    <a:pt x="105" y="56"/>
                  </a:cubicBezTo>
                  <a:cubicBezTo>
                    <a:pt x="105" y="56"/>
                    <a:pt x="106" y="56"/>
                    <a:pt x="106" y="56"/>
                  </a:cubicBezTo>
                  <a:cubicBezTo>
                    <a:pt x="106" y="55"/>
                    <a:pt x="106" y="55"/>
                    <a:pt x="106" y="55"/>
                  </a:cubicBezTo>
                  <a:cubicBezTo>
                    <a:pt x="106" y="55"/>
                    <a:pt x="107" y="55"/>
                    <a:pt x="107" y="54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08" y="54"/>
                    <a:pt x="109" y="53"/>
                    <a:pt x="109" y="53"/>
                  </a:cubicBezTo>
                  <a:cubicBezTo>
                    <a:pt x="109" y="53"/>
                    <a:pt x="111" y="53"/>
                    <a:pt x="111" y="52"/>
                  </a:cubicBezTo>
                  <a:cubicBezTo>
                    <a:pt x="112" y="52"/>
                    <a:pt x="112" y="52"/>
                    <a:pt x="113" y="52"/>
                  </a:cubicBezTo>
                  <a:cubicBezTo>
                    <a:pt x="114" y="52"/>
                    <a:pt x="115" y="51"/>
                    <a:pt x="116" y="51"/>
                  </a:cubicBezTo>
                  <a:cubicBezTo>
                    <a:pt x="117" y="51"/>
                    <a:pt x="118" y="52"/>
                    <a:pt x="119" y="52"/>
                  </a:cubicBezTo>
                  <a:cubicBezTo>
                    <a:pt x="119" y="52"/>
                    <a:pt x="120" y="53"/>
                    <a:pt x="120" y="55"/>
                  </a:cubicBezTo>
                  <a:cubicBezTo>
                    <a:pt x="120" y="55"/>
                    <a:pt x="120" y="55"/>
                    <a:pt x="120" y="56"/>
                  </a:cubicBezTo>
                  <a:cubicBezTo>
                    <a:pt x="120" y="56"/>
                    <a:pt x="120" y="56"/>
                    <a:pt x="120" y="56"/>
                  </a:cubicBezTo>
                  <a:cubicBezTo>
                    <a:pt x="119" y="57"/>
                    <a:pt x="120" y="56"/>
                    <a:pt x="120" y="57"/>
                  </a:cubicBezTo>
                  <a:cubicBezTo>
                    <a:pt x="119" y="58"/>
                    <a:pt x="119" y="59"/>
                    <a:pt x="119" y="60"/>
                  </a:cubicBezTo>
                  <a:cubicBezTo>
                    <a:pt x="118" y="60"/>
                    <a:pt x="118" y="60"/>
                    <a:pt x="118" y="61"/>
                  </a:cubicBezTo>
                  <a:cubicBezTo>
                    <a:pt x="117" y="61"/>
                    <a:pt x="117" y="62"/>
                    <a:pt x="117" y="63"/>
                  </a:cubicBezTo>
                  <a:cubicBezTo>
                    <a:pt x="117" y="63"/>
                    <a:pt x="116" y="63"/>
                    <a:pt x="116" y="64"/>
                  </a:cubicBezTo>
                  <a:cubicBezTo>
                    <a:pt x="115" y="64"/>
                    <a:pt x="115" y="65"/>
                    <a:pt x="114" y="65"/>
                  </a:cubicBezTo>
                  <a:cubicBezTo>
                    <a:pt x="114" y="65"/>
                    <a:pt x="114" y="66"/>
                    <a:pt x="114" y="66"/>
                  </a:cubicBezTo>
                  <a:cubicBezTo>
                    <a:pt x="113" y="67"/>
                    <a:pt x="113" y="67"/>
                    <a:pt x="112" y="68"/>
                  </a:cubicBezTo>
                  <a:cubicBezTo>
                    <a:pt x="113" y="68"/>
                    <a:pt x="112" y="68"/>
                    <a:pt x="112" y="69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2" y="70"/>
                    <a:pt x="111" y="70"/>
                    <a:pt x="111" y="71"/>
                  </a:cubicBezTo>
                  <a:cubicBezTo>
                    <a:pt x="110" y="71"/>
                    <a:pt x="110" y="73"/>
                    <a:pt x="110" y="74"/>
                  </a:cubicBezTo>
                  <a:cubicBezTo>
                    <a:pt x="110" y="74"/>
                    <a:pt x="110" y="75"/>
                    <a:pt x="109" y="75"/>
                  </a:cubicBezTo>
                  <a:cubicBezTo>
                    <a:pt x="109" y="75"/>
                    <a:pt x="109" y="76"/>
                    <a:pt x="109" y="77"/>
                  </a:cubicBezTo>
                  <a:cubicBezTo>
                    <a:pt x="108" y="77"/>
                    <a:pt x="109" y="78"/>
                    <a:pt x="109" y="78"/>
                  </a:cubicBezTo>
                  <a:cubicBezTo>
                    <a:pt x="108" y="79"/>
                    <a:pt x="107" y="80"/>
                    <a:pt x="108" y="81"/>
                  </a:cubicBezTo>
                  <a:cubicBezTo>
                    <a:pt x="107" y="81"/>
                    <a:pt x="107" y="82"/>
                    <a:pt x="107" y="82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107" y="84"/>
                    <a:pt x="107" y="84"/>
                    <a:pt x="107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86"/>
                    <a:pt x="107" y="86"/>
                    <a:pt x="107" y="87"/>
                  </a:cubicBezTo>
                  <a:cubicBezTo>
                    <a:pt x="108" y="88"/>
                    <a:pt x="107" y="89"/>
                    <a:pt x="107" y="89"/>
                  </a:cubicBezTo>
                  <a:cubicBezTo>
                    <a:pt x="107" y="90"/>
                    <a:pt x="107" y="91"/>
                    <a:pt x="107" y="92"/>
                  </a:cubicBezTo>
                  <a:cubicBezTo>
                    <a:pt x="107" y="92"/>
                    <a:pt x="107" y="92"/>
                    <a:pt x="106" y="93"/>
                  </a:cubicBezTo>
                  <a:cubicBezTo>
                    <a:pt x="106" y="94"/>
                    <a:pt x="107" y="95"/>
                    <a:pt x="106" y="96"/>
                  </a:cubicBezTo>
                  <a:cubicBezTo>
                    <a:pt x="106" y="97"/>
                    <a:pt x="106" y="97"/>
                    <a:pt x="106" y="98"/>
                  </a:cubicBezTo>
                  <a:cubicBezTo>
                    <a:pt x="106" y="98"/>
                    <a:pt x="106" y="99"/>
                    <a:pt x="106" y="9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1"/>
                    <a:pt x="106" y="104"/>
                    <a:pt x="107" y="105"/>
                  </a:cubicBezTo>
                  <a:cubicBezTo>
                    <a:pt x="107" y="105"/>
                    <a:pt x="107" y="105"/>
                    <a:pt x="107" y="106"/>
                  </a:cubicBezTo>
                  <a:cubicBezTo>
                    <a:pt x="107" y="106"/>
                    <a:pt x="107" y="106"/>
                    <a:pt x="107" y="106"/>
                  </a:cubicBezTo>
                  <a:cubicBezTo>
                    <a:pt x="107" y="106"/>
                    <a:pt x="107" y="106"/>
                    <a:pt x="107" y="107"/>
                  </a:cubicBezTo>
                  <a:cubicBezTo>
                    <a:pt x="108" y="107"/>
                    <a:pt x="108" y="108"/>
                    <a:pt x="109" y="109"/>
                  </a:cubicBezTo>
                  <a:cubicBezTo>
                    <a:pt x="110" y="109"/>
                    <a:pt x="113" y="109"/>
                    <a:pt x="114" y="109"/>
                  </a:cubicBezTo>
                  <a:cubicBezTo>
                    <a:pt x="114" y="108"/>
                    <a:pt x="115" y="108"/>
                    <a:pt x="116" y="108"/>
                  </a:cubicBezTo>
                  <a:cubicBezTo>
                    <a:pt x="116" y="107"/>
                    <a:pt x="117" y="107"/>
                    <a:pt x="117" y="107"/>
                  </a:cubicBezTo>
                  <a:cubicBezTo>
                    <a:pt x="117" y="107"/>
                    <a:pt x="117" y="107"/>
                    <a:pt x="117" y="107"/>
                  </a:cubicBezTo>
                  <a:cubicBezTo>
                    <a:pt x="118" y="106"/>
                    <a:pt x="118" y="106"/>
                    <a:pt x="119" y="106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21" y="103"/>
                    <a:pt x="121" y="102"/>
                    <a:pt x="122" y="99"/>
                  </a:cubicBezTo>
                  <a:cubicBezTo>
                    <a:pt x="122" y="98"/>
                    <a:pt x="122" y="95"/>
                    <a:pt x="123" y="94"/>
                  </a:cubicBezTo>
                  <a:cubicBezTo>
                    <a:pt x="123" y="93"/>
                    <a:pt x="123" y="93"/>
                    <a:pt x="123" y="93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3" y="92"/>
                    <a:pt x="123" y="92"/>
                    <a:pt x="123" y="91"/>
                  </a:cubicBezTo>
                  <a:cubicBezTo>
                    <a:pt x="123" y="91"/>
                    <a:pt x="123" y="90"/>
                    <a:pt x="123" y="90"/>
                  </a:cubicBezTo>
                  <a:cubicBezTo>
                    <a:pt x="123" y="89"/>
                    <a:pt x="123" y="88"/>
                    <a:pt x="124" y="88"/>
                  </a:cubicBezTo>
                  <a:cubicBezTo>
                    <a:pt x="123" y="86"/>
                    <a:pt x="124" y="85"/>
                    <a:pt x="124" y="83"/>
                  </a:cubicBezTo>
                  <a:cubicBezTo>
                    <a:pt x="124" y="82"/>
                    <a:pt x="124" y="82"/>
                    <a:pt x="124" y="81"/>
                  </a:cubicBezTo>
                  <a:cubicBezTo>
                    <a:pt x="124" y="81"/>
                    <a:pt x="124" y="80"/>
                    <a:pt x="124" y="79"/>
                  </a:cubicBezTo>
                  <a:cubicBezTo>
                    <a:pt x="124" y="79"/>
                    <a:pt x="124" y="78"/>
                    <a:pt x="124" y="77"/>
                  </a:cubicBezTo>
                  <a:cubicBezTo>
                    <a:pt x="125" y="76"/>
                    <a:pt x="124" y="77"/>
                    <a:pt x="124" y="76"/>
                  </a:cubicBezTo>
                  <a:cubicBezTo>
                    <a:pt x="124" y="76"/>
                    <a:pt x="125" y="76"/>
                    <a:pt x="125" y="75"/>
                  </a:cubicBezTo>
                  <a:cubicBezTo>
                    <a:pt x="124" y="75"/>
                    <a:pt x="125" y="74"/>
                    <a:pt x="125" y="74"/>
                  </a:cubicBezTo>
                  <a:cubicBezTo>
                    <a:pt x="125" y="73"/>
                    <a:pt x="125" y="72"/>
                    <a:pt x="125" y="71"/>
                  </a:cubicBezTo>
                  <a:cubicBezTo>
                    <a:pt x="125" y="70"/>
                    <a:pt x="126" y="67"/>
                    <a:pt x="126" y="65"/>
                  </a:cubicBezTo>
                  <a:cubicBezTo>
                    <a:pt x="126" y="65"/>
                    <a:pt x="126" y="64"/>
                    <a:pt x="126" y="63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6" y="59"/>
                    <a:pt x="126" y="59"/>
                    <a:pt x="126" y="58"/>
                  </a:cubicBezTo>
                  <a:cubicBezTo>
                    <a:pt x="126" y="56"/>
                    <a:pt x="126" y="54"/>
                    <a:pt x="126" y="52"/>
                  </a:cubicBezTo>
                  <a:cubicBezTo>
                    <a:pt x="127" y="51"/>
                    <a:pt x="127" y="51"/>
                    <a:pt x="127" y="51"/>
                  </a:cubicBezTo>
                  <a:cubicBezTo>
                    <a:pt x="127" y="50"/>
                    <a:pt x="127" y="50"/>
                    <a:pt x="127" y="49"/>
                  </a:cubicBezTo>
                  <a:cubicBezTo>
                    <a:pt x="127" y="49"/>
                    <a:pt x="127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28" y="46"/>
                    <a:pt x="128" y="46"/>
                    <a:pt x="129" y="45"/>
                  </a:cubicBezTo>
                  <a:cubicBezTo>
                    <a:pt x="130" y="45"/>
                    <a:pt x="131" y="44"/>
                    <a:pt x="132" y="43"/>
                  </a:cubicBezTo>
                  <a:cubicBezTo>
                    <a:pt x="132" y="43"/>
                    <a:pt x="134" y="42"/>
                    <a:pt x="135" y="42"/>
                  </a:cubicBezTo>
                  <a:cubicBezTo>
                    <a:pt x="135" y="42"/>
                    <a:pt x="136" y="42"/>
                    <a:pt x="137" y="42"/>
                  </a:cubicBezTo>
                  <a:cubicBezTo>
                    <a:pt x="137" y="42"/>
                    <a:pt x="137" y="42"/>
                    <a:pt x="138" y="42"/>
                  </a:cubicBezTo>
                  <a:cubicBezTo>
                    <a:pt x="139" y="42"/>
                    <a:pt x="139" y="43"/>
                    <a:pt x="141" y="43"/>
                  </a:cubicBezTo>
                  <a:cubicBezTo>
                    <a:pt x="141" y="44"/>
                    <a:pt x="142" y="45"/>
                    <a:pt x="143" y="45"/>
                  </a:cubicBezTo>
                  <a:cubicBezTo>
                    <a:pt x="142" y="46"/>
                    <a:pt x="144" y="47"/>
                    <a:pt x="143" y="47"/>
                  </a:cubicBezTo>
                  <a:cubicBezTo>
                    <a:pt x="143" y="48"/>
                    <a:pt x="143" y="48"/>
                    <a:pt x="143" y="49"/>
                  </a:cubicBezTo>
                  <a:cubicBezTo>
                    <a:pt x="143" y="50"/>
                    <a:pt x="143" y="51"/>
                    <a:pt x="143" y="51"/>
                  </a:cubicBezTo>
                  <a:cubicBezTo>
                    <a:pt x="143" y="52"/>
                    <a:pt x="143" y="52"/>
                    <a:pt x="143" y="53"/>
                  </a:cubicBezTo>
                  <a:cubicBezTo>
                    <a:pt x="143" y="53"/>
                    <a:pt x="143" y="53"/>
                    <a:pt x="143" y="53"/>
                  </a:cubicBezTo>
                  <a:cubicBezTo>
                    <a:pt x="143" y="53"/>
                    <a:pt x="143" y="54"/>
                    <a:pt x="143" y="54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2" y="57"/>
                    <a:pt x="143" y="57"/>
                  </a:cubicBezTo>
                  <a:cubicBezTo>
                    <a:pt x="143" y="57"/>
                    <a:pt x="142" y="57"/>
                    <a:pt x="142" y="57"/>
                  </a:cubicBezTo>
                  <a:cubicBezTo>
                    <a:pt x="142" y="58"/>
                    <a:pt x="143" y="58"/>
                    <a:pt x="143" y="58"/>
                  </a:cubicBezTo>
                  <a:cubicBezTo>
                    <a:pt x="143" y="58"/>
                    <a:pt x="143" y="58"/>
                    <a:pt x="143" y="59"/>
                  </a:cubicBezTo>
                  <a:cubicBezTo>
                    <a:pt x="143" y="59"/>
                    <a:pt x="142" y="59"/>
                    <a:pt x="142" y="59"/>
                  </a:cubicBezTo>
                  <a:cubicBezTo>
                    <a:pt x="142" y="59"/>
                    <a:pt x="143" y="59"/>
                    <a:pt x="143" y="59"/>
                  </a:cubicBezTo>
                  <a:cubicBezTo>
                    <a:pt x="143" y="60"/>
                    <a:pt x="142" y="61"/>
                    <a:pt x="143" y="62"/>
                  </a:cubicBezTo>
                  <a:cubicBezTo>
                    <a:pt x="142" y="62"/>
                    <a:pt x="142" y="62"/>
                    <a:pt x="142" y="62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2" y="63"/>
                    <a:pt x="142" y="64"/>
                    <a:pt x="142" y="64"/>
                  </a:cubicBezTo>
                  <a:cubicBezTo>
                    <a:pt x="142" y="65"/>
                    <a:pt x="142" y="65"/>
                    <a:pt x="142" y="64"/>
                  </a:cubicBezTo>
                  <a:cubicBezTo>
                    <a:pt x="143" y="65"/>
                    <a:pt x="142" y="65"/>
                    <a:pt x="142" y="65"/>
                  </a:cubicBezTo>
                  <a:cubicBezTo>
                    <a:pt x="142" y="66"/>
                    <a:pt x="142" y="66"/>
                    <a:pt x="142" y="67"/>
                  </a:cubicBezTo>
                  <a:cubicBezTo>
                    <a:pt x="142" y="68"/>
                    <a:pt x="141" y="69"/>
                    <a:pt x="141" y="70"/>
                  </a:cubicBezTo>
                  <a:cubicBezTo>
                    <a:pt x="141" y="71"/>
                    <a:pt x="141" y="72"/>
                    <a:pt x="141" y="73"/>
                  </a:cubicBezTo>
                  <a:cubicBezTo>
                    <a:pt x="141" y="74"/>
                    <a:pt x="141" y="76"/>
                    <a:pt x="141" y="78"/>
                  </a:cubicBezTo>
                  <a:cubicBezTo>
                    <a:pt x="141" y="79"/>
                    <a:pt x="141" y="80"/>
                    <a:pt x="141" y="81"/>
                  </a:cubicBezTo>
                  <a:cubicBezTo>
                    <a:pt x="141" y="82"/>
                    <a:pt x="141" y="83"/>
                    <a:pt x="141" y="83"/>
                  </a:cubicBezTo>
                  <a:cubicBezTo>
                    <a:pt x="140" y="86"/>
                    <a:pt x="140" y="88"/>
                    <a:pt x="140" y="90"/>
                  </a:cubicBezTo>
                  <a:cubicBezTo>
                    <a:pt x="140" y="91"/>
                    <a:pt x="140" y="91"/>
                    <a:pt x="140" y="91"/>
                  </a:cubicBezTo>
                  <a:cubicBezTo>
                    <a:pt x="140" y="91"/>
                    <a:pt x="140" y="91"/>
                    <a:pt x="140" y="92"/>
                  </a:cubicBezTo>
                  <a:cubicBezTo>
                    <a:pt x="140" y="92"/>
                    <a:pt x="140" y="93"/>
                    <a:pt x="140" y="93"/>
                  </a:cubicBezTo>
                  <a:cubicBezTo>
                    <a:pt x="140" y="93"/>
                    <a:pt x="139" y="93"/>
                    <a:pt x="140" y="94"/>
                  </a:cubicBezTo>
                  <a:cubicBezTo>
                    <a:pt x="140" y="94"/>
                    <a:pt x="139" y="94"/>
                    <a:pt x="140" y="95"/>
                  </a:cubicBezTo>
                  <a:cubicBezTo>
                    <a:pt x="139" y="95"/>
                    <a:pt x="140" y="95"/>
                    <a:pt x="140" y="96"/>
                  </a:cubicBezTo>
                  <a:cubicBezTo>
                    <a:pt x="140" y="97"/>
                    <a:pt x="139" y="97"/>
                    <a:pt x="139" y="98"/>
                  </a:cubicBezTo>
                  <a:cubicBezTo>
                    <a:pt x="139" y="98"/>
                    <a:pt x="139" y="99"/>
                    <a:pt x="139" y="99"/>
                  </a:cubicBezTo>
                  <a:cubicBezTo>
                    <a:pt x="139" y="99"/>
                    <a:pt x="139" y="100"/>
                    <a:pt x="139" y="101"/>
                  </a:cubicBezTo>
                  <a:cubicBezTo>
                    <a:pt x="139" y="101"/>
                    <a:pt x="140" y="101"/>
                    <a:pt x="140" y="101"/>
                  </a:cubicBezTo>
                  <a:cubicBezTo>
                    <a:pt x="140" y="102"/>
                    <a:pt x="139" y="103"/>
                    <a:pt x="140" y="103"/>
                  </a:cubicBezTo>
                  <a:cubicBezTo>
                    <a:pt x="139" y="104"/>
                    <a:pt x="140" y="105"/>
                    <a:pt x="139" y="105"/>
                  </a:cubicBezTo>
                  <a:cubicBezTo>
                    <a:pt x="139" y="106"/>
                    <a:pt x="139" y="107"/>
                    <a:pt x="139" y="107"/>
                  </a:cubicBezTo>
                  <a:cubicBezTo>
                    <a:pt x="139" y="108"/>
                    <a:pt x="140" y="108"/>
                    <a:pt x="139" y="109"/>
                  </a:cubicBezTo>
                  <a:cubicBezTo>
                    <a:pt x="139" y="109"/>
                    <a:pt x="139" y="109"/>
                    <a:pt x="139" y="109"/>
                  </a:cubicBezTo>
                  <a:cubicBezTo>
                    <a:pt x="139" y="109"/>
                    <a:pt x="139" y="110"/>
                    <a:pt x="139" y="110"/>
                  </a:cubicBezTo>
                  <a:cubicBezTo>
                    <a:pt x="139" y="110"/>
                    <a:pt x="139" y="111"/>
                    <a:pt x="139" y="112"/>
                  </a:cubicBezTo>
                  <a:cubicBezTo>
                    <a:pt x="139" y="112"/>
                    <a:pt x="139" y="114"/>
                    <a:pt x="139" y="115"/>
                  </a:cubicBezTo>
                  <a:cubicBezTo>
                    <a:pt x="139" y="116"/>
                    <a:pt x="139" y="117"/>
                    <a:pt x="139" y="118"/>
                  </a:cubicBezTo>
                  <a:cubicBezTo>
                    <a:pt x="140" y="118"/>
                    <a:pt x="140" y="117"/>
                    <a:pt x="141" y="117"/>
                  </a:cubicBezTo>
                  <a:cubicBezTo>
                    <a:pt x="142" y="116"/>
                    <a:pt x="144" y="115"/>
                    <a:pt x="145" y="114"/>
                  </a:cubicBezTo>
                  <a:cubicBezTo>
                    <a:pt x="146" y="114"/>
                    <a:pt x="146" y="114"/>
                    <a:pt x="146" y="113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8" y="113"/>
                    <a:pt x="148" y="112"/>
                    <a:pt x="148" y="112"/>
                  </a:cubicBezTo>
                  <a:cubicBezTo>
                    <a:pt x="150" y="111"/>
                    <a:pt x="151" y="110"/>
                    <a:pt x="153" y="109"/>
                  </a:cubicBezTo>
                  <a:cubicBezTo>
                    <a:pt x="154" y="109"/>
                    <a:pt x="154" y="109"/>
                    <a:pt x="155" y="108"/>
                  </a:cubicBezTo>
                  <a:cubicBezTo>
                    <a:pt x="155" y="108"/>
                    <a:pt x="155" y="108"/>
                    <a:pt x="155" y="108"/>
                  </a:cubicBezTo>
                  <a:cubicBezTo>
                    <a:pt x="156" y="108"/>
                    <a:pt x="156" y="108"/>
                    <a:pt x="156" y="107"/>
                  </a:cubicBezTo>
                  <a:cubicBezTo>
                    <a:pt x="157" y="107"/>
                    <a:pt x="157" y="107"/>
                    <a:pt x="158" y="106"/>
                  </a:cubicBezTo>
                  <a:cubicBezTo>
                    <a:pt x="159" y="106"/>
                    <a:pt x="160" y="105"/>
                    <a:pt x="161" y="105"/>
                  </a:cubicBezTo>
                  <a:cubicBezTo>
                    <a:pt x="161" y="104"/>
                    <a:pt x="161" y="104"/>
                    <a:pt x="161" y="104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2" y="104"/>
                    <a:pt x="162" y="103"/>
                    <a:pt x="162" y="103"/>
                  </a:cubicBezTo>
                  <a:cubicBezTo>
                    <a:pt x="163" y="103"/>
                    <a:pt x="164" y="103"/>
                    <a:pt x="164" y="102"/>
                  </a:cubicBezTo>
                  <a:cubicBezTo>
                    <a:pt x="165" y="102"/>
                    <a:pt x="166" y="102"/>
                    <a:pt x="166" y="101"/>
                  </a:cubicBezTo>
                  <a:cubicBezTo>
                    <a:pt x="167" y="101"/>
                    <a:pt x="167" y="101"/>
                    <a:pt x="168" y="100"/>
                  </a:cubicBezTo>
                  <a:cubicBezTo>
                    <a:pt x="168" y="100"/>
                    <a:pt x="168" y="100"/>
                    <a:pt x="169" y="99"/>
                  </a:cubicBezTo>
                  <a:cubicBezTo>
                    <a:pt x="169" y="99"/>
                    <a:pt x="169" y="99"/>
                    <a:pt x="169" y="99"/>
                  </a:cubicBezTo>
                  <a:cubicBezTo>
                    <a:pt x="170" y="99"/>
                    <a:pt x="170" y="98"/>
                    <a:pt x="171" y="98"/>
                  </a:cubicBezTo>
                  <a:cubicBezTo>
                    <a:pt x="171" y="98"/>
                    <a:pt x="172" y="98"/>
                    <a:pt x="172" y="98"/>
                  </a:cubicBezTo>
                  <a:cubicBezTo>
                    <a:pt x="172" y="98"/>
                    <a:pt x="172" y="97"/>
                    <a:pt x="172" y="97"/>
                  </a:cubicBezTo>
                  <a:cubicBezTo>
                    <a:pt x="173" y="97"/>
                    <a:pt x="173" y="97"/>
                    <a:pt x="174" y="97"/>
                  </a:cubicBezTo>
                  <a:cubicBezTo>
                    <a:pt x="174" y="97"/>
                    <a:pt x="175" y="96"/>
                    <a:pt x="175" y="96"/>
                  </a:cubicBezTo>
                  <a:cubicBezTo>
                    <a:pt x="175" y="95"/>
                    <a:pt x="176" y="96"/>
                    <a:pt x="176" y="96"/>
                  </a:cubicBezTo>
                  <a:cubicBezTo>
                    <a:pt x="176" y="95"/>
                    <a:pt x="177" y="95"/>
                    <a:pt x="177" y="94"/>
                  </a:cubicBezTo>
                  <a:cubicBezTo>
                    <a:pt x="178" y="94"/>
                    <a:pt x="178" y="95"/>
                    <a:pt x="178" y="95"/>
                  </a:cubicBezTo>
                  <a:cubicBezTo>
                    <a:pt x="178" y="94"/>
                    <a:pt x="178" y="94"/>
                    <a:pt x="179" y="94"/>
                  </a:cubicBezTo>
                  <a:cubicBezTo>
                    <a:pt x="179" y="94"/>
                    <a:pt x="179" y="94"/>
                    <a:pt x="179" y="94"/>
                  </a:cubicBezTo>
                  <a:cubicBezTo>
                    <a:pt x="180" y="93"/>
                    <a:pt x="180" y="93"/>
                    <a:pt x="181" y="93"/>
                  </a:cubicBezTo>
                  <a:cubicBezTo>
                    <a:pt x="181" y="93"/>
                    <a:pt x="181" y="93"/>
                    <a:pt x="181" y="92"/>
                  </a:cubicBezTo>
                  <a:cubicBezTo>
                    <a:pt x="182" y="92"/>
                    <a:pt x="182" y="92"/>
                    <a:pt x="183" y="92"/>
                  </a:cubicBezTo>
                  <a:cubicBezTo>
                    <a:pt x="183" y="92"/>
                    <a:pt x="183" y="91"/>
                    <a:pt x="183" y="91"/>
                  </a:cubicBezTo>
                  <a:cubicBezTo>
                    <a:pt x="184" y="91"/>
                    <a:pt x="184" y="91"/>
                    <a:pt x="185" y="91"/>
                  </a:cubicBezTo>
                  <a:cubicBezTo>
                    <a:pt x="185" y="90"/>
                    <a:pt x="185" y="90"/>
                    <a:pt x="186" y="90"/>
                  </a:cubicBezTo>
                  <a:cubicBezTo>
                    <a:pt x="187" y="89"/>
                    <a:pt x="188" y="89"/>
                    <a:pt x="188" y="88"/>
                  </a:cubicBezTo>
                  <a:cubicBezTo>
                    <a:pt x="189" y="88"/>
                    <a:pt x="190" y="88"/>
                    <a:pt x="190" y="87"/>
                  </a:cubicBezTo>
                  <a:cubicBezTo>
                    <a:pt x="191" y="87"/>
                    <a:pt x="191" y="87"/>
                    <a:pt x="192" y="86"/>
                  </a:cubicBezTo>
                  <a:cubicBezTo>
                    <a:pt x="192" y="86"/>
                    <a:pt x="193" y="86"/>
                    <a:pt x="193" y="86"/>
                  </a:cubicBezTo>
                  <a:cubicBezTo>
                    <a:pt x="194" y="85"/>
                    <a:pt x="194" y="85"/>
                    <a:pt x="195" y="85"/>
                  </a:cubicBezTo>
                  <a:cubicBezTo>
                    <a:pt x="196" y="84"/>
                    <a:pt x="196" y="84"/>
                    <a:pt x="197" y="84"/>
                  </a:cubicBezTo>
                  <a:cubicBezTo>
                    <a:pt x="197" y="83"/>
                    <a:pt x="197" y="83"/>
                    <a:pt x="197" y="83"/>
                  </a:cubicBezTo>
                  <a:cubicBezTo>
                    <a:pt x="198" y="83"/>
                    <a:pt x="200" y="82"/>
                    <a:pt x="201" y="81"/>
                  </a:cubicBezTo>
                  <a:cubicBezTo>
                    <a:pt x="201" y="81"/>
                    <a:pt x="202" y="81"/>
                    <a:pt x="202" y="81"/>
                  </a:cubicBezTo>
                  <a:cubicBezTo>
                    <a:pt x="203" y="80"/>
                    <a:pt x="204" y="80"/>
                    <a:pt x="204" y="79"/>
                  </a:cubicBezTo>
                  <a:cubicBezTo>
                    <a:pt x="205" y="79"/>
                    <a:pt x="205" y="79"/>
                    <a:pt x="205" y="79"/>
                  </a:cubicBezTo>
                  <a:cubicBezTo>
                    <a:pt x="206" y="79"/>
                    <a:pt x="206" y="78"/>
                    <a:pt x="207" y="78"/>
                  </a:cubicBezTo>
                  <a:cubicBezTo>
                    <a:pt x="207" y="78"/>
                    <a:pt x="208" y="77"/>
                    <a:pt x="209" y="77"/>
                  </a:cubicBezTo>
                  <a:cubicBezTo>
                    <a:pt x="209" y="77"/>
                    <a:pt x="209" y="76"/>
                    <a:pt x="209" y="76"/>
                  </a:cubicBezTo>
                  <a:cubicBezTo>
                    <a:pt x="210" y="76"/>
                    <a:pt x="211" y="76"/>
                    <a:pt x="211" y="76"/>
                  </a:cubicBezTo>
                  <a:cubicBezTo>
                    <a:pt x="211" y="75"/>
                    <a:pt x="212" y="75"/>
                    <a:pt x="212" y="75"/>
                  </a:cubicBezTo>
                  <a:cubicBezTo>
                    <a:pt x="212" y="75"/>
                    <a:pt x="212" y="75"/>
                    <a:pt x="212" y="75"/>
                  </a:cubicBezTo>
                  <a:cubicBezTo>
                    <a:pt x="212" y="75"/>
                    <a:pt x="213" y="74"/>
                    <a:pt x="213" y="74"/>
                  </a:cubicBezTo>
                  <a:cubicBezTo>
                    <a:pt x="213" y="74"/>
                    <a:pt x="214" y="74"/>
                    <a:pt x="214" y="74"/>
                  </a:cubicBezTo>
                  <a:cubicBezTo>
                    <a:pt x="214" y="74"/>
                    <a:pt x="215" y="74"/>
                    <a:pt x="215" y="73"/>
                  </a:cubicBezTo>
                  <a:cubicBezTo>
                    <a:pt x="215" y="73"/>
                    <a:pt x="215" y="73"/>
                    <a:pt x="216" y="73"/>
                  </a:cubicBezTo>
                  <a:cubicBezTo>
                    <a:pt x="216" y="73"/>
                    <a:pt x="216" y="73"/>
                    <a:pt x="216" y="73"/>
                  </a:cubicBezTo>
                  <a:cubicBezTo>
                    <a:pt x="216" y="73"/>
                    <a:pt x="216" y="73"/>
                    <a:pt x="216" y="73"/>
                  </a:cubicBezTo>
                  <a:cubicBezTo>
                    <a:pt x="216" y="73"/>
                    <a:pt x="217" y="72"/>
                    <a:pt x="217" y="72"/>
                  </a:cubicBezTo>
                  <a:cubicBezTo>
                    <a:pt x="217" y="72"/>
                    <a:pt x="218" y="72"/>
                    <a:pt x="218" y="72"/>
                  </a:cubicBezTo>
                  <a:cubicBezTo>
                    <a:pt x="219" y="71"/>
                    <a:pt x="221" y="70"/>
                    <a:pt x="222" y="69"/>
                  </a:cubicBezTo>
                  <a:cubicBezTo>
                    <a:pt x="222" y="69"/>
                    <a:pt x="222" y="69"/>
                    <a:pt x="223" y="69"/>
                  </a:cubicBezTo>
                  <a:cubicBezTo>
                    <a:pt x="223" y="69"/>
                    <a:pt x="223" y="69"/>
                    <a:pt x="223" y="69"/>
                  </a:cubicBezTo>
                  <a:cubicBezTo>
                    <a:pt x="224" y="69"/>
                    <a:pt x="224" y="68"/>
                    <a:pt x="224" y="68"/>
                  </a:cubicBezTo>
                  <a:cubicBezTo>
                    <a:pt x="225" y="67"/>
                    <a:pt x="227" y="67"/>
                    <a:pt x="228" y="66"/>
                  </a:cubicBezTo>
                  <a:cubicBezTo>
                    <a:pt x="228" y="65"/>
                    <a:pt x="227" y="65"/>
                    <a:pt x="227" y="65"/>
                  </a:cubicBezTo>
                  <a:cubicBezTo>
                    <a:pt x="227" y="65"/>
                    <a:pt x="227" y="65"/>
                    <a:pt x="226" y="65"/>
                  </a:cubicBezTo>
                  <a:cubicBezTo>
                    <a:pt x="226" y="65"/>
                    <a:pt x="226" y="65"/>
                    <a:pt x="226" y="64"/>
                  </a:cubicBezTo>
                  <a:cubicBezTo>
                    <a:pt x="226" y="64"/>
                    <a:pt x="226" y="64"/>
                    <a:pt x="226" y="64"/>
                  </a:cubicBezTo>
                  <a:cubicBezTo>
                    <a:pt x="226" y="64"/>
                    <a:pt x="225" y="64"/>
                    <a:pt x="225" y="64"/>
                  </a:cubicBezTo>
                  <a:cubicBezTo>
                    <a:pt x="225" y="64"/>
                    <a:pt x="225" y="63"/>
                    <a:pt x="225" y="63"/>
                  </a:cubicBezTo>
                  <a:cubicBezTo>
                    <a:pt x="225" y="63"/>
                    <a:pt x="224" y="63"/>
                    <a:pt x="224" y="63"/>
                  </a:cubicBezTo>
                  <a:cubicBezTo>
                    <a:pt x="224" y="63"/>
                    <a:pt x="224" y="62"/>
                    <a:pt x="224" y="62"/>
                  </a:cubicBezTo>
                  <a:cubicBezTo>
                    <a:pt x="224" y="61"/>
                    <a:pt x="223" y="61"/>
                    <a:pt x="223" y="61"/>
                  </a:cubicBezTo>
                  <a:cubicBezTo>
                    <a:pt x="223" y="60"/>
                    <a:pt x="223" y="58"/>
                    <a:pt x="223" y="58"/>
                  </a:cubicBezTo>
                  <a:cubicBezTo>
                    <a:pt x="223" y="57"/>
                    <a:pt x="223" y="56"/>
                    <a:pt x="223" y="55"/>
                  </a:cubicBezTo>
                  <a:cubicBezTo>
                    <a:pt x="223" y="55"/>
                    <a:pt x="223" y="54"/>
                    <a:pt x="223" y="54"/>
                  </a:cubicBezTo>
                  <a:cubicBezTo>
                    <a:pt x="223" y="53"/>
                    <a:pt x="223" y="52"/>
                    <a:pt x="223" y="52"/>
                  </a:cubicBezTo>
                  <a:cubicBezTo>
                    <a:pt x="223" y="51"/>
                    <a:pt x="223" y="50"/>
                    <a:pt x="223" y="49"/>
                  </a:cubicBezTo>
                  <a:cubicBezTo>
                    <a:pt x="223" y="49"/>
                    <a:pt x="223" y="48"/>
                    <a:pt x="223" y="47"/>
                  </a:cubicBezTo>
                  <a:cubicBezTo>
                    <a:pt x="223" y="47"/>
                    <a:pt x="224" y="47"/>
                    <a:pt x="224" y="46"/>
                  </a:cubicBezTo>
                  <a:cubicBezTo>
                    <a:pt x="224" y="45"/>
                    <a:pt x="223" y="44"/>
                    <a:pt x="223" y="44"/>
                  </a:cubicBezTo>
                  <a:cubicBezTo>
                    <a:pt x="223" y="43"/>
                    <a:pt x="223" y="43"/>
                    <a:pt x="223" y="42"/>
                  </a:cubicBezTo>
                  <a:cubicBezTo>
                    <a:pt x="223" y="42"/>
                    <a:pt x="223" y="41"/>
                    <a:pt x="223" y="41"/>
                  </a:cubicBezTo>
                  <a:cubicBezTo>
                    <a:pt x="223" y="41"/>
                    <a:pt x="224" y="41"/>
                    <a:pt x="224" y="40"/>
                  </a:cubicBezTo>
                  <a:cubicBezTo>
                    <a:pt x="224" y="39"/>
                    <a:pt x="224" y="39"/>
                    <a:pt x="223" y="38"/>
                  </a:cubicBezTo>
                  <a:cubicBezTo>
                    <a:pt x="223" y="38"/>
                    <a:pt x="224" y="37"/>
                    <a:pt x="224" y="37"/>
                  </a:cubicBezTo>
                  <a:cubicBezTo>
                    <a:pt x="224" y="37"/>
                    <a:pt x="224" y="36"/>
                    <a:pt x="224" y="36"/>
                  </a:cubicBezTo>
                  <a:cubicBezTo>
                    <a:pt x="224" y="36"/>
                    <a:pt x="224" y="35"/>
                    <a:pt x="224" y="35"/>
                  </a:cubicBezTo>
                  <a:cubicBezTo>
                    <a:pt x="224" y="35"/>
                    <a:pt x="224" y="34"/>
                    <a:pt x="224" y="34"/>
                  </a:cubicBezTo>
                  <a:cubicBezTo>
                    <a:pt x="224" y="32"/>
                    <a:pt x="224" y="30"/>
                    <a:pt x="224" y="29"/>
                  </a:cubicBezTo>
                  <a:cubicBezTo>
                    <a:pt x="224" y="29"/>
                    <a:pt x="224" y="29"/>
                    <a:pt x="224" y="29"/>
                  </a:cubicBezTo>
                  <a:cubicBezTo>
                    <a:pt x="224" y="28"/>
                    <a:pt x="224" y="28"/>
                    <a:pt x="224" y="28"/>
                  </a:cubicBezTo>
                  <a:cubicBezTo>
                    <a:pt x="225" y="26"/>
                    <a:pt x="224" y="23"/>
                    <a:pt x="224" y="22"/>
                  </a:cubicBezTo>
                  <a:cubicBezTo>
                    <a:pt x="224" y="20"/>
                    <a:pt x="223" y="19"/>
                    <a:pt x="222" y="18"/>
                  </a:cubicBezTo>
                  <a:cubicBezTo>
                    <a:pt x="221" y="18"/>
                    <a:pt x="220" y="18"/>
                    <a:pt x="220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8" y="18"/>
                    <a:pt x="218" y="18"/>
                  </a:cubicBezTo>
                  <a:cubicBezTo>
                    <a:pt x="217" y="18"/>
                    <a:pt x="216" y="19"/>
                    <a:pt x="215" y="20"/>
                  </a:cubicBezTo>
                  <a:cubicBezTo>
                    <a:pt x="215" y="20"/>
                    <a:pt x="215" y="20"/>
                    <a:pt x="215" y="20"/>
                  </a:cubicBezTo>
                  <a:cubicBezTo>
                    <a:pt x="213" y="20"/>
                    <a:pt x="213" y="22"/>
                    <a:pt x="212" y="23"/>
                  </a:cubicBezTo>
                  <a:cubicBezTo>
                    <a:pt x="212" y="23"/>
                    <a:pt x="212" y="23"/>
                    <a:pt x="212" y="23"/>
                  </a:cubicBezTo>
                  <a:cubicBezTo>
                    <a:pt x="211" y="24"/>
                    <a:pt x="210" y="25"/>
                    <a:pt x="209" y="26"/>
                  </a:cubicBezTo>
                  <a:cubicBezTo>
                    <a:pt x="209" y="26"/>
                    <a:pt x="209" y="25"/>
                    <a:pt x="209" y="25"/>
                  </a:cubicBezTo>
                  <a:cubicBezTo>
                    <a:pt x="209" y="26"/>
                    <a:pt x="209" y="26"/>
                    <a:pt x="209" y="27"/>
                  </a:cubicBezTo>
                  <a:cubicBezTo>
                    <a:pt x="209" y="27"/>
                    <a:pt x="208" y="28"/>
                    <a:pt x="208" y="28"/>
                  </a:cubicBezTo>
                  <a:cubicBezTo>
                    <a:pt x="208" y="29"/>
                    <a:pt x="207" y="29"/>
                    <a:pt x="207" y="30"/>
                  </a:cubicBezTo>
                  <a:cubicBezTo>
                    <a:pt x="207" y="31"/>
                    <a:pt x="207" y="31"/>
                    <a:pt x="207" y="31"/>
                  </a:cubicBezTo>
                  <a:cubicBezTo>
                    <a:pt x="207" y="32"/>
                    <a:pt x="206" y="33"/>
                    <a:pt x="207" y="34"/>
                  </a:cubicBezTo>
                  <a:cubicBezTo>
                    <a:pt x="206" y="34"/>
                    <a:pt x="206" y="34"/>
                    <a:pt x="206" y="34"/>
                  </a:cubicBezTo>
                  <a:cubicBezTo>
                    <a:pt x="207" y="35"/>
                    <a:pt x="207" y="35"/>
                    <a:pt x="206" y="36"/>
                  </a:cubicBezTo>
                  <a:cubicBezTo>
                    <a:pt x="206" y="36"/>
                    <a:pt x="206" y="35"/>
                    <a:pt x="206" y="35"/>
                  </a:cubicBezTo>
                  <a:cubicBezTo>
                    <a:pt x="206" y="35"/>
                    <a:pt x="205" y="36"/>
                    <a:pt x="205" y="36"/>
                  </a:cubicBezTo>
                  <a:cubicBezTo>
                    <a:pt x="205" y="37"/>
                    <a:pt x="206" y="36"/>
                    <a:pt x="206" y="36"/>
                  </a:cubicBezTo>
                  <a:cubicBezTo>
                    <a:pt x="206" y="37"/>
                    <a:pt x="206" y="37"/>
                    <a:pt x="206" y="37"/>
                  </a:cubicBezTo>
                  <a:cubicBezTo>
                    <a:pt x="206" y="37"/>
                    <a:pt x="206" y="38"/>
                    <a:pt x="206" y="38"/>
                  </a:cubicBezTo>
                  <a:cubicBezTo>
                    <a:pt x="206" y="38"/>
                    <a:pt x="206" y="38"/>
                    <a:pt x="206" y="38"/>
                  </a:cubicBezTo>
                  <a:cubicBezTo>
                    <a:pt x="206" y="39"/>
                    <a:pt x="205" y="38"/>
                    <a:pt x="205" y="39"/>
                  </a:cubicBezTo>
                  <a:cubicBezTo>
                    <a:pt x="205" y="40"/>
                    <a:pt x="205" y="40"/>
                    <a:pt x="205" y="41"/>
                  </a:cubicBezTo>
                  <a:cubicBezTo>
                    <a:pt x="205" y="41"/>
                    <a:pt x="206" y="42"/>
                    <a:pt x="206" y="42"/>
                  </a:cubicBezTo>
                  <a:cubicBezTo>
                    <a:pt x="205" y="42"/>
                    <a:pt x="205" y="43"/>
                    <a:pt x="205" y="43"/>
                  </a:cubicBezTo>
                  <a:cubicBezTo>
                    <a:pt x="205" y="43"/>
                    <a:pt x="205" y="43"/>
                    <a:pt x="205" y="43"/>
                  </a:cubicBezTo>
                  <a:cubicBezTo>
                    <a:pt x="205" y="43"/>
                    <a:pt x="205" y="44"/>
                    <a:pt x="204" y="43"/>
                  </a:cubicBezTo>
                  <a:cubicBezTo>
                    <a:pt x="204" y="44"/>
                    <a:pt x="205" y="44"/>
                    <a:pt x="204" y="44"/>
                  </a:cubicBezTo>
                  <a:cubicBezTo>
                    <a:pt x="204" y="44"/>
                    <a:pt x="204" y="44"/>
                    <a:pt x="204" y="44"/>
                  </a:cubicBezTo>
                  <a:cubicBezTo>
                    <a:pt x="204" y="46"/>
                    <a:pt x="204" y="46"/>
                    <a:pt x="205" y="46"/>
                  </a:cubicBezTo>
                  <a:cubicBezTo>
                    <a:pt x="205" y="46"/>
                    <a:pt x="205" y="46"/>
                    <a:pt x="205" y="47"/>
                  </a:cubicBezTo>
                  <a:cubicBezTo>
                    <a:pt x="205" y="47"/>
                    <a:pt x="205" y="47"/>
                    <a:pt x="205" y="47"/>
                  </a:cubicBezTo>
                  <a:cubicBezTo>
                    <a:pt x="205" y="47"/>
                    <a:pt x="205" y="48"/>
                    <a:pt x="205" y="48"/>
                  </a:cubicBezTo>
                  <a:cubicBezTo>
                    <a:pt x="205" y="49"/>
                    <a:pt x="205" y="48"/>
                    <a:pt x="205" y="49"/>
                  </a:cubicBezTo>
                  <a:cubicBezTo>
                    <a:pt x="205" y="49"/>
                    <a:pt x="205" y="49"/>
                    <a:pt x="204" y="49"/>
                  </a:cubicBezTo>
                  <a:cubicBezTo>
                    <a:pt x="204" y="49"/>
                    <a:pt x="204" y="48"/>
                    <a:pt x="204" y="48"/>
                  </a:cubicBezTo>
                  <a:cubicBezTo>
                    <a:pt x="204" y="48"/>
                    <a:pt x="204" y="49"/>
                    <a:pt x="204" y="49"/>
                  </a:cubicBezTo>
                  <a:cubicBezTo>
                    <a:pt x="204" y="50"/>
                    <a:pt x="204" y="50"/>
                    <a:pt x="203" y="50"/>
                  </a:cubicBezTo>
                  <a:cubicBezTo>
                    <a:pt x="204" y="51"/>
                    <a:pt x="204" y="51"/>
                    <a:pt x="204" y="51"/>
                  </a:cubicBezTo>
                  <a:cubicBezTo>
                    <a:pt x="204" y="52"/>
                    <a:pt x="203" y="51"/>
                    <a:pt x="203" y="52"/>
                  </a:cubicBezTo>
                  <a:cubicBezTo>
                    <a:pt x="204" y="53"/>
                    <a:pt x="203" y="55"/>
                    <a:pt x="203" y="57"/>
                  </a:cubicBezTo>
                  <a:cubicBezTo>
                    <a:pt x="203" y="57"/>
                    <a:pt x="204" y="57"/>
                    <a:pt x="203" y="57"/>
                  </a:cubicBezTo>
                  <a:cubicBezTo>
                    <a:pt x="203" y="58"/>
                    <a:pt x="204" y="57"/>
                    <a:pt x="204" y="57"/>
                  </a:cubicBezTo>
                  <a:cubicBezTo>
                    <a:pt x="204" y="58"/>
                    <a:pt x="204" y="58"/>
                    <a:pt x="203" y="58"/>
                  </a:cubicBezTo>
                  <a:cubicBezTo>
                    <a:pt x="203" y="58"/>
                    <a:pt x="203" y="59"/>
                    <a:pt x="204" y="59"/>
                  </a:cubicBezTo>
                  <a:cubicBezTo>
                    <a:pt x="204" y="59"/>
                    <a:pt x="203" y="59"/>
                    <a:pt x="203" y="59"/>
                  </a:cubicBezTo>
                  <a:cubicBezTo>
                    <a:pt x="203" y="60"/>
                    <a:pt x="203" y="60"/>
                    <a:pt x="204" y="60"/>
                  </a:cubicBezTo>
                  <a:cubicBezTo>
                    <a:pt x="204" y="61"/>
                    <a:pt x="203" y="60"/>
                    <a:pt x="203" y="61"/>
                  </a:cubicBezTo>
                  <a:cubicBezTo>
                    <a:pt x="204" y="61"/>
                    <a:pt x="204" y="61"/>
                    <a:pt x="204" y="61"/>
                  </a:cubicBezTo>
                  <a:cubicBezTo>
                    <a:pt x="204" y="62"/>
                    <a:pt x="204" y="62"/>
                    <a:pt x="204" y="62"/>
                  </a:cubicBezTo>
                  <a:cubicBezTo>
                    <a:pt x="204" y="63"/>
                    <a:pt x="204" y="64"/>
                    <a:pt x="203" y="64"/>
                  </a:cubicBezTo>
                  <a:cubicBezTo>
                    <a:pt x="204" y="64"/>
                    <a:pt x="204" y="65"/>
                    <a:pt x="204" y="65"/>
                  </a:cubicBezTo>
                  <a:cubicBezTo>
                    <a:pt x="203" y="65"/>
                    <a:pt x="204" y="65"/>
                    <a:pt x="203" y="64"/>
                  </a:cubicBezTo>
                  <a:cubicBezTo>
                    <a:pt x="203" y="65"/>
                    <a:pt x="203" y="65"/>
                    <a:pt x="203" y="66"/>
                  </a:cubicBezTo>
                  <a:cubicBezTo>
                    <a:pt x="203" y="66"/>
                    <a:pt x="204" y="66"/>
                    <a:pt x="204" y="67"/>
                  </a:cubicBezTo>
                  <a:cubicBezTo>
                    <a:pt x="204" y="67"/>
                    <a:pt x="204" y="67"/>
                    <a:pt x="203" y="67"/>
                  </a:cubicBezTo>
                  <a:cubicBezTo>
                    <a:pt x="204" y="68"/>
                    <a:pt x="203" y="68"/>
                    <a:pt x="203" y="68"/>
                  </a:cubicBezTo>
                  <a:cubicBezTo>
                    <a:pt x="203" y="68"/>
                    <a:pt x="203" y="69"/>
                    <a:pt x="203" y="69"/>
                  </a:cubicBezTo>
                  <a:cubicBezTo>
                    <a:pt x="203" y="69"/>
                    <a:pt x="202" y="69"/>
                    <a:pt x="202" y="69"/>
                  </a:cubicBezTo>
                  <a:cubicBezTo>
                    <a:pt x="202" y="70"/>
                    <a:pt x="202" y="70"/>
                    <a:pt x="202" y="70"/>
                  </a:cubicBezTo>
                  <a:cubicBezTo>
                    <a:pt x="201" y="70"/>
                    <a:pt x="202" y="71"/>
                    <a:pt x="202" y="72"/>
                  </a:cubicBezTo>
                  <a:cubicBezTo>
                    <a:pt x="202" y="72"/>
                    <a:pt x="200" y="72"/>
                    <a:pt x="201" y="73"/>
                  </a:cubicBezTo>
                  <a:cubicBezTo>
                    <a:pt x="201" y="73"/>
                    <a:pt x="200" y="73"/>
                    <a:pt x="200" y="74"/>
                  </a:cubicBezTo>
                  <a:cubicBezTo>
                    <a:pt x="199" y="74"/>
                    <a:pt x="199" y="75"/>
                    <a:pt x="198" y="75"/>
                  </a:cubicBezTo>
                  <a:cubicBezTo>
                    <a:pt x="198" y="75"/>
                    <a:pt x="197" y="75"/>
                    <a:pt x="197" y="75"/>
                  </a:cubicBezTo>
                  <a:cubicBezTo>
                    <a:pt x="197" y="75"/>
                    <a:pt x="197" y="76"/>
                    <a:pt x="196" y="76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5" y="77"/>
                    <a:pt x="193" y="77"/>
                    <a:pt x="192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0" y="77"/>
                    <a:pt x="190" y="77"/>
                    <a:pt x="189" y="77"/>
                  </a:cubicBezTo>
                  <a:cubicBezTo>
                    <a:pt x="189" y="77"/>
                    <a:pt x="189" y="77"/>
                    <a:pt x="188" y="77"/>
                  </a:cubicBezTo>
                  <a:cubicBezTo>
                    <a:pt x="188" y="77"/>
                    <a:pt x="188" y="77"/>
                    <a:pt x="188" y="77"/>
                  </a:cubicBezTo>
                  <a:cubicBezTo>
                    <a:pt x="188" y="77"/>
                    <a:pt x="187" y="76"/>
                    <a:pt x="187" y="76"/>
                  </a:cubicBezTo>
                  <a:cubicBezTo>
                    <a:pt x="187" y="76"/>
                    <a:pt x="187" y="75"/>
                    <a:pt x="186" y="75"/>
                  </a:cubicBezTo>
                  <a:cubicBezTo>
                    <a:pt x="186" y="74"/>
                    <a:pt x="186" y="74"/>
                    <a:pt x="186" y="73"/>
                  </a:cubicBezTo>
                  <a:cubicBezTo>
                    <a:pt x="186" y="73"/>
                    <a:pt x="186" y="72"/>
                    <a:pt x="186" y="71"/>
                  </a:cubicBezTo>
                  <a:cubicBezTo>
                    <a:pt x="186" y="70"/>
                    <a:pt x="186" y="69"/>
                    <a:pt x="186" y="68"/>
                  </a:cubicBezTo>
                  <a:cubicBezTo>
                    <a:pt x="186" y="67"/>
                    <a:pt x="186" y="64"/>
                    <a:pt x="186" y="63"/>
                  </a:cubicBezTo>
                  <a:cubicBezTo>
                    <a:pt x="186" y="62"/>
                    <a:pt x="186" y="62"/>
                    <a:pt x="186" y="61"/>
                  </a:cubicBezTo>
                  <a:cubicBezTo>
                    <a:pt x="186" y="60"/>
                    <a:pt x="186" y="58"/>
                    <a:pt x="187" y="57"/>
                  </a:cubicBezTo>
                  <a:cubicBezTo>
                    <a:pt x="187" y="56"/>
                    <a:pt x="187" y="55"/>
                    <a:pt x="187" y="54"/>
                  </a:cubicBezTo>
                  <a:cubicBezTo>
                    <a:pt x="187" y="53"/>
                    <a:pt x="187" y="51"/>
                    <a:pt x="187" y="49"/>
                  </a:cubicBezTo>
                  <a:cubicBezTo>
                    <a:pt x="187" y="49"/>
                    <a:pt x="187" y="49"/>
                    <a:pt x="187" y="49"/>
                  </a:cubicBezTo>
                  <a:cubicBezTo>
                    <a:pt x="187" y="49"/>
                    <a:pt x="187" y="49"/>
                    <a:pt x="187" y="48"/>
                  </a:cubicBezTo>
                  <a:cubicBezTo>
                    <a:pt x="187" y="47"/>
                    <a:pt x="187" y="46"/>
                    <a:pt x="187" y="44"/>
                  </a:cubicBezTo>
                  <a:cubicBezTo>
                    <a:pt x="187" y="42"/>
                    <a:pt x="187" y="41"/>
                    <a:pt x="187" y="38"/>
                  </a:cubicBezTo>
                  <a:cubicBezTo>
                    <a:pt x="187" y="38"/>
                    <a:pt x="187" y="38"/>
                    <a:pt x="187" y="38"/>
                  </a:cubicBezTo>
                  <a:cubicBezTo>
                    <a:pt x="187" y="37"/>
                    <a:pt x="187" y="37"/>
                    <a:pt x="187" y="37"/>
                  </a:cubicBezTo>
                  <a:cubicBezTo>
                    <a:pt x="187" y="36"/>
                    <a:pt x="188" y="33"/>
                    <a:pt x="188" y="31"/>
                  </a:cubicBezTo>
                  <a:cubicBezTo>
                    <a:pt x="188" y="29"/>
                    <a:pt x="188" y="26"/>
                    <a:pt x="188" y="23"/>
                  </a:cubicBezTo>
                  <a:cubicBezTo>
                    <a:pt x="189" y="23"/>
                    <a:pt x="189" y="23"/>
                    <a:pt x="189" y="22"/>
                  </a:cubicBezTo>
                  <a:cubicBezTo>
                    <a:pt x="189" y="21"/>
                    <a:pt x="189" y="21"/>
                    <a:pt x="190" y="20"/>
                  </a:cubicBezTo>
                  <a:cubicBezTo>
                    <a:pt x="190" y="20"/>
                    <a:pt x="190" y="19"/>
                    <a:pt x="190" y="19"/>
                  </a:cubicBezTo>
                  <a:cubicBezTo>
                    <a:pt x="191" y="19"/>
                    <a:pt x="191" y="19"/>
                    <a:pt x="191" y="19"/>
                  </a:cubicBezTo>
                  <a:cubicBezTo>
                    <a:pt x="191" y="19"/>
                    <a:pt x="191" y="19"/>
                    <a:pt x="191" y="19"/>
                  </a:cubicBezTo>
                  <a:cubicBezTo>
                    <a:pt x="191" y="19"/>
                    <a:pt x="191" y="19"/>
                    <a:pt x="191" y="19"/>
                  </a:cubicBezTo>
                  <a:cubicBezTo>
                    <a:pt x="191" y="18"/>
                    <a:pt x="191" y="18"/>
                    <a:pt x="191" y="18"/>
                  </a:cubicBezTo>
                  <a:cubicBezTo>
                    <a:pt x="191" y="18"/>
                    <a:pt x="192" y="18"/>
                    <a:pt x="192" y="18"/>
                  </a:cubicBezTo>
                  <a:cubicBezTo>
                    <a:pt x="192" y="18"/>
                    <a:pt x="192" y="17"/>
                    <a:pt x="192" y="17"/>
                  </a:cubicBezTo>
                  <a:cubicBezTo>
                    <a:pt x="192" y="17"/>
                    <a:pt x="192" y="17"/>
                    <a:pt x="193" y="17"/>
                  </a:cubicBezTo>
                  <a:cubicBezTo>
                    <a:pt x="193" y="17"/>
                    <a:pt x="193" y="17"/>
                    <a:pt x="193" y="16"/>
                  </a:cubicBezTo>
                  <a:cubicBezTo>
                    <a:pt x="194" y="16"/>
                    <a:pt x="194" y="16"/>
                    <a:pt x="194" y="15"/>
                  </a:cubicBezTo>
                  <a:cubicBezTo>
                    <a:pt x="195" y="15"/>
                    <a:pt x="195" y="15"/>
                    <a:pt x="196" y="15"/>
                  </a:cubicBezTo>
                  <a:cubicBezTo>
                    <a:pt x="196" y="15"/>
                    <a:pt x="196" y="15"/>
                    <a:pt x="196" y="14"/>
                  </a:cubicBezTo>
                  <a:cubicBezTo>
                    <a:pt x="196" y="14"/>
                    <a:pt x="196" y="14"/>
                    <a:pt x="197" y="14"/>
                  </a:cubicBezTo>
                  <a:cubicBezTo>
                    <a:pt x="198" y="14"/>
                    <a:pt x="201" y="13"/>
                    <a:pt x="203" y="14"/>
                  </a:cubicBezTo>
                  <a:cubicBezTo>
                    <a:pt x="204" y="13"/>
                    <a:pt x="204" y="13"/>
                    <a:pt x="205" y="13"/>
                  </a:cubicBezTo>
                  <a:cubicBezTo>
                    <a:pt x="205" y="13"/>
                    <a:pt x="206" y="13"/>
                    <a:pt x="206" y="13"/>
                  </a:cubicBezTo>
                  <a:cubicBezTo>
                    <a:pt x="206" y="13"/>
                    <a:pt x="206" y="13"/>
                    <a:pt x="207" y="13"/>
                  </a:cubicBezTo>
                  <a:cubicBezTo>
                    <a:pt x="208" y="13"/>
                    <a:pt x="209" y="14"/>
                    <a:pt x="210" y="14"/>
                  </a:cubicBezTo>
                  <a:cubicBezTo>
                    <a:pt x="210" y="13"/>
                    <a:pt x="211" y="13"/>
                    <a:pt x="211" y="13"/>
                  </a:cubicBezTo>
                  <a:cubicBezTo>
                    <a:pt x="212" y="13"/>
                    <a:pt x="212" y="13"/>
                    <a:pt x="213" y="12"/>
                  </a:cubicBezTo>
                  <a:cubicBezTo>
                    <a:pt x="213" y="12"/>
                    <a:pt x="214" y="11"/>
                    <a:pt x="215" y="11"/>
                  </a:cubicBezTo>
                  <a:cubicBezTo>
                    <a:pt x="215" y="11"/>
                    <a:pt x="215" y="10"/>
                    <a:pt x="215" y="10"/>
                  </a:cubicBezTo>
                  <a:cubicBezTo>
                    <a:pt x="215" y="10"/>
                    <a:pt x="216" y="10"/>
                    <a:pt x="216" y="10"/>
                  </a:cubicBezTo>
                  <a:cubicBezTo>
                    <a:pt x="216" y="9"/>
                    <a:pt x="216" y="9"/>
                    <a:pt x="216" y="9"/>
                  </a:cubicBezTo>
                  <a:cubicBezTo>
                    <a:pt x="216" y="9"/>
                    <a:pt x="217" y="8"/>
                    <a:pt x="217" y="8"/>
                  </a:cubicBezTo>
                  <a:cubicBezTo>
                    <a:pt x="217" y="8"/>
                    <a:pt x="218" y="8"/>
                    <a:pt x="218" y="7"/>
                  </a:cubicBezTo>
                  <a:cubicBezTo>
                    <a:pt x="219" y="7"/>
                    <a:pt x="219" y="6"/>
                    <a:pt x="220" y="5"/>
                  </a:cubicBezTo>
                  <a:cubicBezTo>
                    <a:pt x="220" y="5"/>
                    <a:pt x="220" y="5"/>
                    <a:pt x="220" y="4"/>
                  </a:cubicBezTo>
                  <a:cubicBezTo>
                    <a:pt x="222" y="4"/>
                    <a:pt x="223" y="3"/>
                    <a:pt x="225" y="2"/>
                  </a:cubicBezTo>
                  <a:cubicBezTo>
                    <a:pt x="225" y="2"/>
                    <a:pt x="226" y="2"/>
                    <a:pt x="226" y="2"/>
                  </a:cubicBezTo>
                  <a:cubicBezTo>
                    <a:pt x="226" y="1"/>
                    <a:pt x="226" y="1"/>
                    <a:pt x="227" y="1"/>
                  </a:cubicBezTo>
                  <a:cubicBezTo>
                    <a:pt x="228" y="1"/>
                    <a:pt x="228" y="1"/>
                    <a:pt x="229" y="0"/>
                  </a:cubicBezTo>
                  <a:cubicBezTo>
                    <a:pt x="232" y="0"/>
                    <a:pt x="237" y="0"/>
                    <a:pt x="238" y="3"/>
                  </a:cubicBezTo>
                  <a:cubicBezTo>
                    <a:pt x="238" y="3"/>
                    <a:pt x="238" y="2"/>
                    <a:pt x="238" y="2"/>
                  </a:cubicBezTo>
                  <a:cubicBezTo>
                    <a:pt x="239" y="2"/>
                    <a:pt x="239" y="3"/>
                    <a:pt x="239" y="3"/>
                  </a:cubicBezTo>
                  <a:cubicBezTo>
                    <a:pt x="239" y="3"/>
                    <a:pt x="239" y="4"/>
                    <a:pt x="239" y="4"/>
                  </a:cubicBezTo>
                  <a:cubicBezTo>
                    <a:pt x="239" y="4"/>
                    <a:pt x="239" y="5"/>
                    <a:pt x="240" y="5"/>
                  </a:cubicBezTo>
                  <a:cubicBezTo>
                    <a:pt x="240" y="5"/>
                    <a:pt x="240" y="5"/>
                    <a:pt x="240" y="5"/>
                  </a:cubicBezTo>
                  <a:cubicBezTo>
                    <a:pt x="240" y="6"/>
                    <a:pt x="240" y="6"/>
                    <a:pt x="240" y="7"/>
                  </a:cubicBezTo>
                  <a:cubicBezTo>
                    <a:pt x="240" y="7"/>
                    <a:pt x="241" y="7"/>
                    <a:pt x="241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xmlns="" id="{B27CC53D-8F26-6F4D-98F4-3768DD154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2062"/>
              <a:ext cx="163" cy="305"/>
            </a:xfrm>
            <a:custGeom>
              <a:avLst/>
              <a:gdLst>
                <a:gd name="T0" fmla="*/ 20 w 38"/>
                <a:gd name="T1" fmla="*/ 34 h 73"/>
                <a:gd name="T2" fmla="*/ 20 w 38"/>
                <a:gd name="T3" fmla="*/ 39 h 73"/>
                <a:gd name="T4" fmla="*/ 20 w 38"/>
                <a:gd name="T5" fmla="*/ 42 h 73"/>
                <a:gd name="T6" fmla="*/ 19 w 38"/>
                <a:gd name="T7" fmla="*/ 52 h 73"/>
                <a:gd name="T8" fmla="*/ 19 w 38"/>
                <a:gd name="T9" fmla="*/ 55 h 73"/>
                <a:gd name="T10" fmla="*/ 19 w 38"/>
                <a:gd name="T11" fmla="*/ 57 h 73"/>
                <a:gd name="T12" fmla="*/ 18 w 38"/>
                <a:gd name="T13" fmla="*/ 65 h 73"/>
                <a:gd name="T14" fmla="*/ 17 w 38"/>
                <a:gd name="T15" fmla="*/ 66 h 73"/>
                <a:gd name="T16" fmla="*/ 14 w 38"/>
                <a:gd name="T17" fmla="*/ 70 h 73"/>
                <a:gd name="T18" fmla="*/ 10 w 38"/>
                <a:gd name="T19" fmla="*/ 72 h 73"/>
                <a:gd name="T20" fmla="*/ 3 w 38"/>
                <a:gd name="T21" fmla="*/ 73 h 73"/>
                <a:gd name="T22" fmla="*/ 2 w 38"/>
                <a:gd name="T23" fmla="*/ 72 h 73"/>
                <a:gd name="T24" fmla="*/ 1 w 38"/>
                <a:gd name="T25" fmla="*/ 70 h 73"/>
                <a:gd name="T26" fmla="*/ 1 w 38"/>
                <a:gd name="T27" fmla="*/ 70 h 73"/>
                <a:gd name="T28" fmla="*/ 1 w 38"/>
                <a:gd name="T29" fmla="*/ 62 h 73"/>
                <a:gd name="T30" fmla="*/ 1 w 38"/>
                <a:gd name="T31" fmla="*/ 53 h 73"/>
                <a:gd name="T32" fmla="*/ 1 w 38"/>
                <a:gd name="T33" fmla="*/ 47 h 73"/>
                <a:gd name="T34" fmla="*/ 1 w 38"/>
                <a:gd name="T35" fmla="*/ 46 h 73"/>
                <a:gd name="T36" fmla="*/ 1 w 38"/>
                <a:gd name="T37" fmla="*/ 43 h 73"/>
                <a:gd name="T38" fmla="*/ 2 w 38"/>
                <a:gd name="T39" fmla="*/ 41 h 73"/>
                <a:gd name="T40" fmla="*/ 3 w 38"/>
                <a:gd name="T41" fmla="*/ 31 h 73"/>
                <a:gd name="T42" fmla="*/ 4 w 38"/>
                <a:gd name="T43" fmla="*/ 15 h 73"/>
                <a:gd name="T44" fmla="*/ 7 w 38"/>
                <a:gd name="T45" fmla="*/ 10 h 73"/>
                <a:gd name="T46" fmla="*/ 14 w 38"/>
                <a:gd name="T47" fmla="*/ 6 h 73"/>
                <a:gd name="T48" fmla="*/ 18 w 38"/>
                <a:gd name="T49" fmla="*/ 5 h 73"/>
                <a:gd name="T50" fmla="*/ 20 w 38"/>
                <a:gd name="T51" fmla="*/ 5 h 73"/>
                <a:gd name="T52" fmla="*/ 24 w 38"/>
                <a:gd name="T53" fmla="*/ 3 h 73"/>
                <a:gd name="T54" fmla="*/ 24 w 38"/>
                <a:gd name="T55" fmla="*/ 3 h 73"/>
                <a:gd name="T56" fmla="*/ 26 w 38"/>
                <a:gd name="T57" fmla="*/ 2 h 73"/>
                <a:gd name="T58" fmla="*/ 29 w 38"/>
                <a:gd name="T59" fmla="*/ 1 h 73"/>
                <a:gd name="T60" fmla="*/ 34 w 38"/>
                <a:gd name="T61" fmla="*/ 0 h 73"/>
                <a:gd name="T62" fmla="*/ 35 w 38"/>
                <a:gd name="T63" fmla="*/ 1 h 73"/>
                <a:gd name="T64" fmla="*/ 38 w 38"/>
                <a:gd name="T65" fmla="*/ 6 h 73"/>
                <a:gd name="T66" fmla="*/ 36 w 38"/>
                <a:gd name="T67" fmla="*/ 12 h 73"/>
                <a:gd name="T68" fmla="*/ 34 w 38"/>
                <a:gd name="T69" fmla="*/ 14 h 73"/>
                <a:gd name="T70" fmla="*/ 28 w 38"/>
                <a:gd name="T71" fmla="*/ 19 h 73"/>
                <a:gd name="T72" fmla="*/ 24 w 38"/>
                <a:gd name="T73" fmla="*/ 23 h 73"/>
                <a:gd name="T74" fmla="*/ 22 w 38"/>
                <a:gd name="T75" fmla="*/ 27 h 73"/>
                <a:gd name="T76" fmla="*/ 22 w 38"/>
                <a:gd name="T77" fmla="*/ 28 h 73"/>
                <a:gd name="T78" fmla="*/ 21 w 38"/>
                <a:gd name="T79" fmla="*/ 3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8" h="73">
                  <a:moveTo>
                    <a:pt x="21" y="33"/>
                  </a:moveTo>
                  <a:cubicBezTo>
                    <a:pt x="21" y="34"/>
                    <a:pt x="20" y="34"/>
                    <a:pt x="20" y="34"/>
                  </a:cubicBezTo>
                  <a:cubicBezTo>
                    <a:pt x="21" y="34"/>
                    <a:pt x="20" y="35"/>
                    <a:pt x="20" y="35"/>
                  </a:cubicBezTo>
                  <a:cubicBezTo>
                    <a:pt x="20" y="36"/>
                    <a:pt x="20" y="38"/>
                    <a:pt x="20" y="39"/>
                  </a:cubicBezTo>
                  <a:cubicBezTo>
                    <a:pt x="20" y="39"/>
                    <a:pt x="20" y="40"/>
                    <a:pt x="20" y="40"/>
                  </a:cubicBezTo>
                  <a:cubicBezTo>
                    <a:pt x="20" y="41"/>
                    <a:pt x="20" y="41"/>
                    <a:pt x="20" y="42"/>
                  </a:cubicBezTo>
                  <a:cubicBezTo>
                    <a:pt x="20" y="42"/>
                    <a:pt x="20" y="43"/>
                    <a:pt x="20" y="44"/>
                  </a:cubicBezTo>
                  <a:cubicBezTo>
                    <a:pt x="19" y="46"/>
                    <a:pt x="19" y="50"/>
                    <a:pt x="19" y="52"/>
                  </a:cubicBezTo>
                  <a:cubicBezTo>
                    <a:pt x="19" y="53"/>
                    <a:pt x="19" y="54"/>
                    <a:pt x="19" y="54"/>
                  </a:cubicBezTo>
                  <a:cubicBezTo>
                    <a:pt x="19" y="54"/>
                    <a:pt x="19" y="54"/>
                    <a:pt x="19" y="55"/>
                  </a:cubicBezTo>
                  <a:cubicBezTo>
                    <a:pt x="19" y="55"/>
                    <a:pt x="19" y="55"/>
                    <a:pt x="19" y="56"/>
                  </a:cubicBezTo>
                  <a:cubicBezTo>
                    <a:pt x="19" y="56"/>
                    <a:pt x="19" y="57"/>
                    <a:pt x="19" y="57"/>
                  </a:cubicBezTo>
                  <a:cubicBezTo>
                    <a:pt x="19" y="58"/>
                    <a:pt x="19" y="60"/>
                    <a:pt x="19" y="62"/>
                  </a:cubicBezTo>
                  <a:cubicBezTo>
                    <a:pt x="19" y="63"/>
                    <a:pt x="18" y="64"/>
                    <a:pt x="18" y="65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7"/>
                    <a:pt x="17" y="67"/>
                  </a:cubicBezTo>
                  <a:cubicBezTo>
                    <a:pt x="16" y="68"/>
                    <a:pt x="15" y="68"/>
                    <a:pt x="14" y="70"/>
                  </a:cubicBezTo>
                  <a:cubicBezTo>
                    <a:pt x="14" y="69"/>
                    <a:pt x="14" y="70"/>
                    <a:pt x="13" y="71"/>
                  </a:cubicBezTo>
                  <a:cubicBezTo>
                    <a:pt x="12" y="71"/>
                    <a:pt x="11" y="71"/>
                    <a:pt x="10" y="72"/>
                  </a:cubicBezTo>
                  <a:cubicBezTo>
                    <a:pt x="9" y="72"/>
                    <a:pt x="7" y="73"/>
                    <a:pt x="6" y="73"/>
                  </a:cubicBezTo>
                  <a:cubicBezTo>
                    <a:pt x="5" y="73"/>
                    <a:pt x="4" y="73"/>
                    <a:pt x="3" y="73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3" y="72"/>
                    <a:pt x="3" y="72"/>
                    <a:pt x="2" y="72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71"/>
                    <a:pt x="2" y="71"/>
                    <a:pt x="1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" y="69"/>
                    <a:pt x="1" y="69"/>
                    <a:pt x="1" y="68"/>
                  </a:cubicBezTo>
                  <a:cubicBezTo>
                    <a:pt x="0" y="67"/>
                    <a:pt x="1" y="64"/>
                    <a:pt x="1" y="62"/>
                  </a:cubicBezTo>
                  <a:cubicBezTo>
                    <a:pt x="1" y="61"/>
                    <a:pt x="0" y="60"/>
                    <a:pt x="1" y="59"/>
                  </a:cubicBezTo>
                  <a:cubicBezTo>
                    <a:pt x="1" y="57"/>
                    <a:pt x="2" y="55"/>
                    <a:pt x="1" y="53"/>
                  </a:cubicBezTo>
                  <a:cubicBezTo>
                    <a:pt x="1" y="52"/>
                    <a:pt x="1" y="50"/>
                    <a:pt x="1" y="49"/>
                  </a:cubicBezTo>
                  <a:cubicBezTo>
                    <a:pt x="1" y="49"/>
                    <a:pt x="1" y="48"/>
                    <a:pt x="1" y="47"/>
                  </a:cubicBezTo>
                  <a:cubicBezTo>
                    <a:pt x="1" y="47"/>
                    <a:pt x="1" y="47"/>
                    <a:pt x="1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6"/>
                    <a:pt x="1" y="45"/>
                    <a:pt x="1" y="45"/>
                  </a:cubicBezTo>
                  <a:cubicBezTo>
                    <a:pt x="1" y="44"/>
                    <a:pt x="1" y="43"/>
                    <a:pt x="1" y="43"/>
                  </a:cubicBezTo>
                  <a:cubicBezTo>
                    <a:pt x="1" y="43"/>
                    <a:pt x="1" y="42"/>
                    <a:pt x="2" y="42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2" y="39"/>
                    <a:pt x="2" y="36"/>
                    <a:pt x="3" y="34"/>
                  </a:cubicBezTo>
                  <a:cubicBezTo>
                    <a:pt x="3" y="33"/>
                    <a:pt x="3" y="32"/>
                    <a:pt x="3" y="31"/>
                  </a:cubicBezTo>
                  <a:cubicBezTo>
                    <a:pt x="3" y="28"/>
                    <a:pt x="3" y="24"/>
                    <a:pt x="3" y="20"/>
                  </a:cubicBezTo>
                  <a:cubicBezTo>
                    <a:pt x="3" y="18"/>
                    <a:pt x="4" y="16"/>
                    <a:pt x="4" y="15"/>
                  </a:cubicBezTo>
                  <a:cubicBezTo>
                    <a:pt x="5" y="13"/>
                    <a:pt x="5" y="12"/>
                    <a:pt x="6" y="11"/>
                  </a:cubicBezTo>
                  <a:cubicBezTo>
                    <a:pt x="6" y="11"/>
                    <a:pt x="6" y="10"/>
                    <a:pt x="7" y="10"/>
                  </a:cubicBezTo>
                  <a:cubicBezTo>
                    <a:pt x="8" y="9"/>
                    <a:pt x="9" y="8"/>
                    <a:pt x="10" y="7"/>
                  </a:cubicBezTo>
                  <a:cubicBezTo>
                    <a:pt x="11" y="7"/>
                    <a:pt x="13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6" y="5"/>
                    <a:pt x="17" y="5"/>
                    <a:pt x="18" y="5"/>
                  </a:cubicBezTo>
                  <a:cubicBezTo>
                    <a:pt x="18" y="5"/>
                    <a:pt x="19" y="5"/>
                    <a:pt x="19" y="5"/>
                  </a:cubicBezTo>
                  <a:cubicBezTo>
                    <a:pt x="19" y="5"/>
                    <a:pt x="20" y="5"/>
                    <a:pt x="20" y="5"/>
                  </a:cubicBezTo>
                  <a:cubicBezTo>
                    <a:pt x="21" y="4"/>
                    <a:pt x="21" y="4"/>
                    <a:pt x="22" y="4"/>
                  </a:cubicBezTo>
                  <a:cubicBezTo>
                    <a:pt x="23" y="4"/>
                    <a:pt x="23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3"/>
                    <a:pt x="25" y="2"/>
                    <a:pt x="26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7" y="2"/>
                    <a:pt x="27" y="1"/>
                    <a:pt x="28" y="2"/>
                  </a:cubicBezTo>
                  <a:cubicBezTo>
                    <a:pt x="28" y="1"/>
                    <a:pt x="28" y="1"/>
                    <a:pt x="29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1" y="0"/>
                    <a:pt x="32" y="0"/>
                    <a:pt x="34" y="0"/>
                  </a:cubicBezTo>
                  <a:cubicBezTo>
                    <a:pt x="34" y="0"/>
                    <a:pt x="34" y="0"/>
                    <a:pt x="35" y="0"/>
                  </a:cubicBezTo>
                  <a:cubicBezTo>
                    <a:pt x="35" y="0"/>
                    <a:pt x="35" y="1"/>
                    <a:pt x="35" y="1"/>
                  </a:cubicBezTo>
                  <a:cubicBezTo>
                    <a:pt x="36" y="1"/>
                    <a:pt x="36" y="2"/>
                    <a:pt x="37" y="3"/>
                  </a:cubicBezTo>
                  <a:cubicBezTo>
                    <a:pt x="37" y="4"/>
                    <a:pt x="38" y="5"/>
                    <a:pt x="38" y="6"/>
                  </a:cubicBezTo>
                  <a:cubicBezTo>
                    <a:pt x="38" y="7"/>
                    <a:pt x="37" y="8"/>
                    <a:pt x="38" y="9"/>
                  </a:cubicBezTo>
                  <a:cubicBezTo>
                    <a:pt x="37" y="10"/>
                    <a:pt x="37" y="11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5" y="13"/>
                    <a:pt x="35" y="13"/>
                    <a:pt x="34" y="14"/>
                  </a:cubicBezTo>
                  <a:cubicBezTo>
                    <a:pt x="33" y="15"/>
                    <a:pt x="31" y="16"/>
                    <a:pt x="29" y="18"/>
                  </a:cubicBezTo>
                  <a:cubicBezTo>
                    <a:pt x="29" y="18"/>
                    <a:pt x="28" y="18"/>
                    <a:pt x="28" y="19"/>
                  </a:cubicBezTo>
                  <a:cubicBezTo>
                    <a:pt x="28" y="19"/>
                    <a:pt x="27" y="19"/>
                    <a:pt x="27" y="20"/>
                  </a:cubicBezTo>
                  <a:cubicBezTo>
                    <a:pt x="26" y="21"/>
                    <a:pt x="25" y="22"/>
                    <a:pt x="24" y="23"/>
                  </a:cubicBezTo>
                  <a:cubicBezTo>
                    <a:pt x="24" y="24"/>
                    <a:pt x="23" y="25"/>
                    <a:pt x="22" y="26"/>
                  </a:cubicBezTo>
                  <a:cubicBezTo>
                    <a:pt x="22" y="26"/>
                    <a:pt x="22" y="27"/>
                    <a:pt x="22" y="27"/>
                  </a:cubicBezTo>
                  <a:cubicBezTo>
                    <a:pt x="22" y="27"/>
                    <a:pt x="22" y="27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1" y="29"/>
                    <a:pt x="22" y="30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2"/>
                    <a:pt x="21" y="33"/>
                    <a:pt x="21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D1021533-BFBA-E246-846A-E1B534004888}"/>
              </a:ext>
            </a:extLst>
          </p:cNvPr>
          <p:cNvSpPr txBox="1"/>
          <p:nvPr userDrawn="1"/>
        </p:nvSpPr>
        <p:spPr>
          <a:xfrm>
            <a:off x="11319734" y="6146230"/>
            <a:ext cx="344245" cy="1538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fld id="{7FDC34CF-4A90-584D-9ECF-C53CD92B0230}" type="slidenum">
              <a:rPr lang="en-US" sz="1000" b="0" i="0" smtClean="0">
                <a:solidFill>
                  <a:schemeClr val="accent1"/>
                </a:solidFill>
                <a:latin typeface="VM Circular Whisper Light" panose="020B0404020101020102" pitchFamily="34" charset="77"/>
                <a:ea typeface="VM Circular Whisper TT Light" charset="0"/>
                <a:cs typeface="VM Circular Whisper Light" panose="020B0404020101020102" pitchFamily="34" charset="77"/>
              </a:rPr>
              <a:t>‹#›</a:t>
            </a:fld>
            <a:endParaRPr lang="en-US" sz="1000" b="0" i="0" dirty="0">
              <a:solidFill>
                <a:schemeClr val="accent1"/>
              </a:solidFill>
              <a:latin typeface="VM Circular Whisper Light" panose="020B0404020101020102" pitchFamily="34" charset="77"/>
              <a:ea typeface="VM Circular Whisper TT Light" charset="0"/>
              <a:cs typeface="VM Circular Whisper Light" panose="020B0404020101020102" pitchFamily="34" charset="77"/>
            </a:endParaRP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xmlns="" id="{1C8BE990-42CB-184C-BE09-B72340B5E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19572" y="480647"/>
            <a:ext cx="4680000" cy="36933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2"/>
                </a:solidFill>
                <a:latin typeface="VM Circular Natter Medium" panose="020B0604020101010102" pitchFamily="34" charset="77"/>
                <a:cs typeface="VM Circular Natter Medium" panose="020B0604020101010102" pitchFamily="34" charset="77"/>
              </a:defRPr>
            </a:lvl1pPr>
            <a:lvl2pPr marL="438866" indent="0">
              <a:buNone/>
              <a:defRPr sz="1344"/>
            </a:lvl2pPr>
            <a:lvl3pPr marL="877733" indent="0">
              <a:buNone/>
              <a:defRPr sz="1152"/>
            </a:lvl3pPr>
            <a:lvl4pPr marL="1316599" indent="0">
              <a:buNone/>
              <a:defRPr sz="960"/>
            </a:lvl4pPr>
            <a:lvl5pPr marL="1755465" indent="0">
              <a:buNone/>
              <a:defRPr sz="960"/>
            </a:lvl5pPr>
            <a:lvl6pPr marL="2194331" indent="0">
              <a:buNone/>
              <a:defRPr sz="960"/>
            </a:lvl6pPr>
            <a:lvl7pPr marL="2633198" indent="0">
              <a:buNone/>
              <a:defRPr sz="960"/>
            </a:lvl7pPr>
            <a:lvl8pPr marL="3072064" indent="0">
              <a:buNone/>
              <a:defRPr sz="960"/>
            </a:lvl8pPr>
            <a:lvl9pPr marL="3510930" indent="0">
              <a:buNone/>
              <a:defRPr sz="96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xmlns="" id="{1738F34A-9043-3242-85E5-8F5248CF6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244" y="426048"/>
            <a:ext cx="4727575" cy="997196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FF0A0A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xmlns="" id="{FE0A99B1-C4C2-C444-88D6-97AEA6E8D3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792" y="6292104"/>
            <a:ext cx="2124000" cy="123111"/>
          </a:xfrm>
        </p:spPr>
        <p:txBody>
          <a:bodyPr/>
          <a:lstStyle>
            <a:lvl1pPr>
              <a:defRPr sz="800"/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400"/>
            </a:lvl5pPr>
          </a:lstStyle>
          <a:p>
            <a:pPr lvl="0"/>
            <a:r>
              <a:rPr lang="en-US" dirty="0"/>
              <a:t>Virgin Media | Confidential/Internal/Public</a:t>
            </a:r>
          </a:p>
        </p:txBody>
      </p:sp>
    </p:spTree>
    <p:extLst>
      <p:ext uri="{BB962C8B-B14F-4D97-AF65-F5344CB8AC3E}">
        <p14:creationId xmlns:p14="http://schemas.microsoft.com/office/powerpoint/2010/main" val="206719389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White Half R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702FDF0F-DE2E-B145-8CC8-490B4BD1D5B5}"/>
              </a:ext>
            </a:extLst>
          </p:cNvPr>
          <p:cNvSpPr/>
          <p:nvPr userDrawn="1"/>
        </p:nvSpPr>
        <p:spPr>
          <a:xfrm>
            <a:off x="0" y="2849880"/>
            <a:ext cx="11703050" cy="3735070"/>
          </a:xfrm>
          <a:prstGeom prst="rect">
            <a:avLst/>
          </a:prstGeom>
          <a:gradFill flip="none" rotWithShape="1">
            <a:gsLst>
              <a:gs pos="20000">
                <a:srgbClr val="FF0A0A"/>
              </a:gs>
              <a:gs pos="100000">
                <a:srgbClr val="901000"/>
              </a:gs>
            </a:gsLst>
            <a:lin ang="27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8A092FB6-1649-9247-A3BD-FFFAB8D97C3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495695" y="6027261"/>
            <a:ext cx="667773" cy="395031"/>
            <a:chOff x="2036" y="1094"/>
            <a:chExt cx="3604" cy="2132"/>
          </a:xfrm>
          <a:solidFill>
            <a:schemeClr val="bg1"/>
          </a:solidFill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xmlns="" id="{8CC80501-D012-C74C-80EC-001167135F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6" y="1094"/>
              <a:ext cx="3604" cy="2132"/>
            </a:xfrm>
            <a:custGeom>
              <a:avLst/>
              <a:gdLst>
                <a:gd name="T0" fmla="*/ 571 w 843"/>
                <a:gd name="T1" fmla="*/ 290 h 509"/>
                <a:gd name="T2" fmla="*/ 580 w 843"/>
                <a:gd name="T3" fmla="*/ 301 h 509"/>
                <a:gd name="T4" fmla="*/ 606 w 843"/>
                <a:gd name="T5" fmla="*/ 328 h 509"/>
                <a:gd name="T6" fmla="*/ 736 w 843"/>
                <a:gd name="T7" fmla="*/ 389 h 509"/>
                <a:gd name="T8" fmla="*/ 786 w 843"/>
                <a:gd name="T9" fmla="*/ 140 h 509"/>
                <a:gd name="T10" fmla="*/ 645 w 843"/>
                <a:gd name="T11" fmla="*/ 150 h 509"/>
                <a:gd name="T12" fmla="*/ 577 w 843"/>
                <a:gd name="T13" fmla="*/ 211 h 509"/>
                <a:gd name="T14" fmla="*/ 546 w 843"/>
                <a:gd name="T15" fmla="*/ 252 h 509"/>
                <a:gd name="T16" fmla="*/ 491 w 843"/>
                <a:gd name="T17" fmla="*/ 209 h 509"/>
                <a:gd name="T18" fmla="*/ 481 w 843"/>
                <a:gd name="T19" fmla="*/ 196 h 509"/>
                <a:gd name="T20" fmla="*/ 391 w 843"/>
                <a:gd name="T21" fmla="*/ 103 h 509"/>
                <a:gd name="T22" fmla="*/ 378 w 843"/>
                <a:gd name="T23" fmla="*/ 92 h 509"/>
                <a:gd name="T24" fmla="*/ 288 w 843"/>
                <a:gd name="T25" fmla="*/ 37 h 509"/>
                <a:gd name="T26" fmla="*/ 188 w 843"/>
                <a:gd name="T27" fmla="*/ 15 h 509"/>
                <a:gd name="T28" fmla="*/ 29 w 843"/>
                <a:gd name="T29" fmla="*/ 160 h 509"/>
                <a:gd name="T30" fmla="*/ 57 w 843"/>
                <a:gd name="T31" fmla="*/ 415 h 509"/>
                <a:gd name="T32" fmla="*/ 80 w 843"/>
                <a:gd name="T33" fmla="*/ 446 h 509"/>
                <a:gd name="T34" fmla="*/ 324 w 843"/>
                <a:gd name="T35" fmla="*/ 454 h 509"/>
                <a:gd name="T36" fmla="*/ 360 w 843"/>
                <a:gd name="T37" fmla="*/ 430 h 509"/>
                <a:gd name="T38" fmla="*/ 388 w 843"/>
                <a:gd name="T39" fmla="*/ 409 h 509"/>
                <a:gd name="T40" fmla="*/ 486 w 843"/>
                <a:gd name="T41" fmla="*/ 307 h 509"/>
                <a:gd name="T42" fmla="*/ 496 w 843"/>
                <a:gd name="T43" fmla="*/ 294 h 509"/>
                <a:gd name="T44" fmla="*/ 533 w 843"/>
                <a:gd name="T45" fmla="*/ 270 h 509"/>
                <a:gd name="T46" fmla="*/ 508 w 843"/>
                <a:gd name="T47" fmla="*/ 303 h 509"/>
                <a:gd name="T48" fmla="*/ 489 w 843"/>
                <a:gd name="T49" fmla="*/ 326 h 509"/>
                <a:gd name="T50" fmla="*/ 472 w 843"/>
                <a:gd name="T51" fmla="*/ 347 h 509"/>
                <a:gd name="T52" fmla="*/ 429 w 843"/>
                <a:gd name="T53" fmla="*/ 391 h 509"/>
                <a:gd name="T54" fmla="*/ 396 w 843"/>
                <a:gd name="T55" fmla="*/ 421 h 509"/>
                <a:gd name="T56" fmla="*/ 341 w 843"/>
                <a:gd name="T57" fmla="*/ 461 h 509"/>
                <a:gd name="T58" fmla="*/ 282 w 843"/>
                <a:gd name="T59" fmla="*/ 491 h 509"/>
                <a:gd name="T60" fmla="*/ 180 w 843"/>
                <a:gd name="T61" fmla="*/ 508 h 509"/>
                <a:gd name="T62" fmla="*/ 66 w 843"/>
                <a:gd name="T63" fmla="*/ 452 h 509"/>
                <a:gd name="T64" fmla="*/ 48 w 843"/>
                <a:gd name="T65" fmla="*/ 428 h 509"/>
                <a:gd name="T66" fmla="*/ 9 w 843"/>
                <a:gd name="T67" fmla="*/ 334 h 509"/>
                <a:gd name="T68" fmla="*/ 21 w 843"/>
                <a:gd name="T69" fmla="*/ 135 h 509"/>
                <a:gd name="T70" fmla="*/ 37 w 843"/>
                <a:gd name="T71" fmla="*/ 98 h 509"/>
                <a:gd name="T72" fmla="*/ 63 w 843"/>
                <a:gd name="T73" fmla="*/ 60 h 509"/>
                <a:gd name="T74" fmla="*/ 82 w 843"/>
                <a:gd name="T75" fmla="*/ 42 h 509"/>
                <a:gd name="T76" fmla="*/ 110 w 843"/>
                <a:gd name="T77" fmla="*/ 21 h 509"/>
                <a:gd name="T78" fmla="*/ 253 w 843"/>
                <a:gd name="T79" fmla="*/ 8 h 509"/>
                <a:gd name="T80" fmla="*/ 339 w 843"/>
                <a:gd name="T81" fmla="*/ 46 h 509"/>
                <a:gd name="T82" fmla="*/ 419 w 843"/>
                <a:gd name="T83" fmla="*/ 108 h 509"/>
                <a:gd name="T84" fmla="*/ 471 w 843"/>
                <a:gd name="T85" fmla="*/ 162 h 509"/>
                <a:gd name="T86" fmla="*/ 495 w 843"/>
                <a:gd name="T87" fmla="*/ 190 h 509"/>
                <a:gd name="T88" fmla="*/ 504 w 843"/>
                <a:gd name="T89" fmla="*/ 202 h 509"/>
                <a:gd name="T90" fmla="*/ 527 w 843"/>
                <a:gd name="T91" fmla="*/ 232 h 509"/>
                <a:gd name="T92" fmla="*/ 537 w 843"/>
                <a:gd name="T93" fmla="*/ 238 h 509"/>
                <a:gd name="T94" fmla="*/ 545 w 843"/>
                <a:gd name="T95" fmla="*/ 228 h 509"/>
                <a:gd name="T96" fmla="*/ 553 w 843"/>
                <a:gd name="T97" fmla="*/ 218 h 509"/>
                <a:gd name="T98" fmla="*/ 566 w 843"/>
                <a:gd name="T99" fmla="*/ 202 h 509"/>
                <a:gd name="T100" fmla="*/ 597 w 843"/>
                <a:gd name="T101" fmla="*/ 169 h 509"/>
                <a:gd name="T102" fmla="*/ 651 w 843"/>
                <a:gd name="T103" fmla="*/ 129 h 509"/>
                <a:gd name="T104" fmla="*/ 784 w 843"/>
                <a:gd name="T105" fmla="*/ 120 h 509"/>
                <a:gd name="T106" fmla="*/ 810 w 843"/>
                <a:gd name="T107" fmla="*/ 365 h 509"/>
                <a:gd name="T108" fmla="*/ 767 w 843"/>
                <a:gd name="T109" fmla="*/ 398 h 509"/>
                <a:gd name="T110" fmla="*/ 656 w 843"/>
                <a:gd name="T111" fmla="*/ 383 h 509"/>
                <a:gd name="T112" fmla="*/ 626 w 843"/>
                <a:gd name="T113" fmla="*/ 364 h 509"/>
                <a:gd name="T114" fmla="*/ 620 w 843"/>
                <a:gd name="T115" fmla="*/ 360 h 509"/>
                <a:gd name="T116" fmla="*/ 585 w 843"/>
                <a:gd name="T117" fmla="*/ 328 h 509"/>
                <a:gd name="T118" fmla="*/ 559 w 843"/>
                <a:gd name="T119" fmla="*/ 29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3" h="509">
                  <a:moveTo>
                    <a:pt x="565" y="283"/>
                  </a:moveTo>
                  <a:cubicBezTo>
                    <a:pt x="566" y="283"/>
                    <a:pt x="566" y="284"/>
                    <a:pt x="567" y="284"/>
                  </a:cubicBezTo>
                  <a:cubicBezTo>
                    <a:pt x="567" y="284"/>
                    <a:pt x="567" y="285"/>
                    <a:pt x="567" y="285"/>
                  </a:cubicBezTo>
                  <a:cubicBezTo>
                    <a:pt x="567" y="285"/>
                    <a:pt x="567" y="285"/>
                    <a:pt x="567" y="285"/>
                  </a:cubicBezTo>
                  <a:cubicBezTo>
                    <a:pt x="568" y="285"/>
                    <a:pt x="568" y="285"/>
                    <a:pt x="568" y="286"/>
                  </a:cubicBezTo>
                  <a:cubicBezTo>
                    <a:pt x="568" y="286"/>
                    <a:pt x="568" y="286"/>
                    <a:pt x="568" y="286"/>
                  </a:cubicBezTo>
                  <a:cubicBezTo>
                    <a:pt x="568" y="286"/>
                    <a:pt x="568" y="286"/>
                    <a:pt x="568" y="286"/>
                  </a:cubicBezTo>
                  <a:cubicBezTo>
                    <a:pt x="568" y="287"/>
                    <a:pt x="569" y="287"/>
                    <a:pt x="569" y="287"/>
                  </a:cubicBezTo>
                  <a:cubicBezTo>
                    <a:pt x="569" y="287"/>
                    <a:pt x="569" y="287"/>
                    <a:pt x="569" y="287"/>
                  </a:cubicBezTo>
                  <a:cubicBezTo>
                    <a:pt x="569" y="287"/>
                    <a:pt x="569" y="287"/>
                    <a:pt x="569" y="288"/>
                  </a:cubicBezTo>
                  <a:cubicBezTo>
                    <a:pt x="570" y="288"/>
                    <a:pt x="570" y="288"/>
                    <a:pt x="570" y="288"/>
                  </a:cubicBezTo>
                  <a:cubicBezTo>
                    <a:pt x="570" y="288"/>
                    <a:pt x="570" y="288"/>
                    <a:pt x="570" y="288"/>
                  </a:cubicBezTo>
                  <a:cubicBezTo>
                    <a:pt x="570" y="289"/>
                    <a:pt x="570" y="289"/>
                    <a:pt x="570" y="289"/>
                  </a:cubicBezTo>
                  <a:cubicBezTo>
                    <a:pt x="571" y="289"/>
                    <a:pt x="571" y="290"/>
                    <a:pt x="571" y="290"/>
                  </a:cubicBezTo>
                  <a:cubicBezTo>
                    <a:pt x="571" y="290"/>
                    <a:pt x="571" y="290"/>
                    <a:pt x="572" y="291"/>
                  </a:cubicBezTo>
                  <a:cubicBezTo>
                    <a:pt x="572" y="291"/>
                    <a:pt x="572" y="291"/>
                    <a:pt x="572" y="292"/>
                  </a:cubicBezTo>
                  <a:cubicBezTo>
                    <a:pt x="573" y="293"/>
                    <a:pt x="574" y="294"/>
                    <a:pt x="575" y="295"/>
                  </a:cubicBezTo>
                  <a:cubicBezTo>
                    <a:pt x="575" y="295"/>
                    <a:pt x="576" y="296"/>
                    <a:pt x="576" y="296"/>
                  </a:cubicBezTo>
                  <a:cubicBezTo>
                    <a:pt x="576" y="296"/>
                    <a:pt x="576" y="297"/>
                    <a:pt x="576" y="297"/>
                  </a:cubicBezTo>
                  <a:cubicBezTo>
                    <a:pt x="577" y="297"/>
                    <a:pt x="577" y="297"/>
                    <a:pt x="577" y="297"/>
                  </a:cubicBezTo>
                  <a:cubicBezTo>
                    <a:pt x="577" y="297"/>
                    <a:pt x="577" y="297"/>
                    <a:pt x="577" y="298"/>
                  </a:cubicBezTo>
                  <a:cubicBezTo>
                    <a:pt x="577" y="298"/>
                    <a:pt x="578" y="298"/>
                    <a:pt x="578" y="298"/>
                  </a:cubicBezTo>
                  <a:cubicBezTo>
                    <a:pt x="578" y="298"/>
                    <a:pt x="578" y="298"/>
                    <a:pt x="578" y="298"/>
                  </a:cubicBezTo>
                  <a:cubicBezTo>
                    <a:pt x="578" y="299"/>
                    <a:pt x="578" y="299"/>
                    <a:pt x="578" y="299"/>
                  </a:cubicBezTo>
                  <a:cubicBezTo>
                    <a:pt x="578" y="299"/>
                    <a:pt x="578" y="299"/>
                    <a:pt x="578" y="299"/>
                  </a:cubicBezTo>
                  <a:cubicBezTo>
                    <a:pt x="579" y="299"/>
                    <a:pt x="579" y="300"/>
                    <a:pt x="579" y="300"/>
                  </a:cubicBezTo>
                  <a:cubicBezTo>
                    <a:pt x="579" y="300"/>
                    <a:pt x="579" y="300"/>
                    <a:pt x="579" y="300"/>
                  </a:cubicBezTo>
                  <a:cubicBezTo>
                    <a:pt x="579" y="300"/>
                    <a:pt x="580" y="300"/>
                    <a:pt x="580" y="301"/>
                  </a:cubicBezTo>
                  <a:cubicBezTo>
                    <a:pt x="580" y="301"/>
                    <a:pt x="580" y="301"/>
                    <a:pt x="580" y="301"/>
                  </a:cubicBezTo>
                  <a:cubicBezTo>
                    <a:pt x="580" y="301"/>
                    <a:pt x="581" y="302"/>
                    <a:pt x="581" y="302"/>
                  </a:cubicBezTo>
                  <a:cubicBezTo>
                    <a:pt x="581" y="303"/>
                    <a:pt x="581" y="303"/>
                    <a:pt x="582" y="303"/>
                  </a:cubicBezTo>
                  <a:cubicBezTo>
                    <a:pt x="582" y="304"/>
                    <a:pt x="583" y="304"/>
                    <a:pt x="583" y="305"/>
                  </a:cubicBezTo>
                  <a:cubicBezTo>
                    <a:pt x="584" y="305"/>
                    <a:pt x="584" y="306"/>
                    <a:pt x="585" y="306"/>
                  </a:cubicBezTo>
                  <a:cubicBezTo>
                    <a:pt x="585" y="307"/>
                    <a:pt x="586" y="308"/>
                    <a:pt x="587" y="309"/>
                  </a:cubicBezTo>
                  <a:cubicBezTo>
                    <a:pt x="587" y="309"/>
                    <a:pt x="587" y="310"/>
                    <a:pt x="587" y="310"/>
                  </a:cubicBezTo>
                  <a:cubicBezTo>
                    <a:pt x="588" y="311"/>
                    <a:pt x="590" y="312"/>
                    <a:pt x="591" y="313"/>
                  </a:cubicBezTo>
                  <a:cubicBezTo>
                    <a:pt x="591" y="313"/>
                    <a:pt x="591" y="314"/>
                    <a:pt x="592" y="315"/>
                  </a:cubicBezTo>
                  <a:cubicBezTo>
                    <a:pt x="592" y="315"/>
                    <a:pt x="593" y="316"/>
                    <a:pt x="593" y="316"/>
                  </a:cubicBezTo>
                  <a:cubicBezTo>
                    <a:pt x="596" y="319"/>
                    <a:pt x="599" y="322"/>
                    <a:pt x="601" y="324"/>
                  </a:cubicBezTo>
                  <a:cubicBezTo>
                    <a:pt x="602" y="324"/>
                    <a:pt x="602" y="325"/>
                    <a:pt x="603" y="325"/>
                  </a:cubicBezTo>
                  <a:cubicBezTo>
                    <a:pt x="604" y="326"/>
                    <a:pt x="604" y="327"/>
                    <a:pt x="605" y="328"/>
                  </a:cubicBezTo>
                  <a:cubicBezTo>
                    <a:pt x="605" y="328"/>
                    <a:pt x="606" y="328"/>
                    <a:pt x="606" y="328"/>
                  </a:cubicBezTo>
                  <a:cubicBezTo>
                    <a:pt x="607" y="330"/>
                    <a:pt x="609" y="331"/>
                    <a:pt x="610" y="332"/>
                  </a:cubicBezTo>
                  <a:cubicBezTo>
                    <a:pt x="610" y="332"/>
                    <a:pt x="610" y="333"/>
                    <a:pt x="611" y="333"/>
                  </a:cubicBezTo>
                  <a:cubicBezTo>
                    <a:pt x="618" y="339"/>
                    <a:pt x="627" y="346"/>
                    <a:pt x="635" y="352"/>
                  </a:cubicBezTo>
                  <a:cubicBezTo>
                    <a:pt x="635" y="352"/>
                    <a:pt x="635" y="353"/>
                    <a:pt x="636" y="353"/>
                  </a:cubicBezTo>
                  <a:cubicBezTo>
                    <a:pt x="636" y="353"/>
                    <a:pt x="636" y="353"/>
                    <a:pt x="637" y="353"/>
                  </a:cubicBezTo>
                  <a:cubicBezTo>
                    <a:pt x="637" y="353"/>
                    <a:pt x="637" y="354"/>
                    <a:pt x="637" y="354"/>
                  </a:cubicBezTo>
                  <a:cubicBezTo>
                    <a:pt x="638" y="354"/>
                    <a:pt x="638" y="354"/>
                    <a:pt x="638" y="355"/>
                  </a:cubicBezTo>
                  <a:cubicBezTo>
                    <a:pt x="639" y="355"/>
                    <a:pt x="639" y="355"/>
                    <a:pt x="639" y="355"/>
                  </a:cubicBezTo>
                  <a:cubicBezTo>
                    <a:pt x="640" y="355"/>
                    <a:pt x="640" y="356"/>
                    <a:pt x="640" y="356"/>
                  </a:cubicBezTo>
                  <a:cubicBezTo>
                    <a:pt x="640" y="356"/>
                    <a:pt x="641" y="356"/>
                    <a:pt x="641" y="357"/>
                  </a:cubicBezTo>
                  <a:cubicBezTo>
                    <a:pt x="641" y="357"/>
                    <a:pt x="642" y="357"/>
                    <a:pt x="642" y="357"/>
                  </a:cubicBezTo>
                  <a:cubicBezTo>
                    <a:pt x="649" y="362"/>
                    <a:pt x="656" y="366"/>
                    <a:pt x="663" y="370"/>
                  </a:cubicBezTo>
                  <a:cubicBezTo>
                    <a:pt x="677" y="377"/>
                    <a:pt x="691" y="383"/>
                    <a:pt x="708" y="387"/>
                  </a:cubicBezTo>
                  <a:cubicBezTo>
                    <a:pt x="717" y="389"/>
                    <a:pt x="726" y="390"/>
                    <a:pt x="736" y="389"/>
                  </a:cubicBezTo>
                  <a:cubicBezTo>
                    <a:pt x="738" y="389"/>
                    <a:pt x="740" y="389"/>
                    <a:pt x="742" y="389"/>
                  </a:cubicBezTo>
                  <a:cubicBezTo>
                    <a:pt x="745" y="388"/>
                    <a:pt x="749" y="388"/>
                    <a:pt x="752" y="387"/>
                  </a:cubicBezTo>
                  <a:cubicBezTo>
                    <a:pt x="765" y="384"/>
                    <a:pt x="776" y="378"/>
                    <a:pt x="785" y="370"/>
                  </a:cubicBezTo>
                  <a:cubicBezTo>
                    <a:pt x="803" y="355"/>
                    <a:pt x="816" y="332"/>
                    <a:pt x="822" y="305"/>
                  </a:cubicBezTo>
                  <a:cubicBezTo>
                    <a:pt x="822" y="304"/>
                    <a:pt x="822" y="304"/>
                    <a:pt x="823" y="303"/>
                  </a:cubicBezTo>
                  <a:cubicBezTo>
                    <a:pt x="824" y="298"/>
                    <a:pt x="825" y="293"/>
                    <a:pt x="826" y="287"/>
                  </a:cubicBezTo>
                  <a:cubicBezTo>
                    <a:pt x="829" y="266"/>
                    <a:pt x="829" y="241"/>
                    <a:pt x="825" y="218"/>
                  </a:cubicBezTo>
                  <a:cubicBezTo>
                    <a:pt x="822" y="198"/>
                    <a:pt x="815" y="179"/>
                    <a:pt x="806" y="164"/>
                  </a:cubicBezTo>
                  <a:cubicBezTo>
                    <a:pt x="803" y="158"/>
                    <a:pt x="799" y="154"/>
                    <a:pt x="796" y="149"/>
                  </a:cubicBezTo>
                  <a:cubicBezTo>
                    <a:pt x="795" y="149"/>
                    <a:pt x="794" y="148"/>
                    <a:pt x="794" y="148"/>
                  </a:cubicBezTo>
                  <a:cubicBezTo>
                    <a:pt x="794" y="147"/>
                    <a:pt x="793" y="146"/>
                    <a:pt x="793" y="146"/>
                  </a:cubicBezTo>
                  <a:cubicBezTo>
                    <a:pt x="792" y="145"/>
                    <a:pt x="791" y="144"/>
                    <a:pt x="790" y="143"/>
                  </a:cubicBezTo>
                  <a:cubicBezTo>
                    <a:pt x="789" y="142"/>
                    <a:pt x="788" y="142"/>
                    <a:pt x="788" y="142"/>
                  </a:cubicBezTo>
                  <a:cubicBezTo>
                    <a:pt x="787" y="141"/>
                    <a:pt x="787" y="140"/>
                    <a:pt x="786" y="140"/>
                  </a:cubicBezTo>
                  <a:cubicBezTo>
                    <a:pt x="785" y="139"/>
                    <a:pt x="784" y="138"/>
                    <a:pt x="782" y="137"/>
                  </a:cubicBezTo>
                  <a:cubicBezTo>
                    <a:pt x="782" y="137"/>
                    <a:pt x="782" y="136"/>
                    <a:pt x="781" y="136"/>
                  </a:cubicBezTo>
                  <a:cubicBezTo>
                    <a:pt x="780" y="135"/>
                    <a:pt x="779" y="135"/>
                    <a:pt x="778" y="134"/>
                  </a:cubicBezTo>
                  <a:cubicBezTo>
                    <a:pt x="777" y="133"/>
                    <a:pt x="775" y="132"/>
                    <a:pt x="774" y="131"/>
                  </a:cubicBezTo>
                  <a:cubicBezTo>
                    <a:pt x="773" y="131"/>
                    <a:pt x="772" y="130"/>
                    <a:pt x="772" y="130"/>
                  </a:cubicBezTo>
                  <a:cubicBezTo>
                    <a:pt x="770" y="129"/>
                    <a:pt x="769" y="128"/>
                    <a:pt x="768" y="128"/>
                  </a:cubicBezTo>
                  <a:cubicBezTo>
                    <a:pt x="756" y="123"/>
                    <a:pt x="742" y="119"/>
                    <a:pt x="726" y="120"/>
                  </a:cubicBezTo>
                  <a:cubicBezTo>
                    <a:pt x="726" y="120"/>
                    <a:pt x="726" y="120"/>
                    <a:pt x="725" y="120"/>
                  </a:cubicBezTo>
                  <a:cubicBezTo>
                    <a:pt x="713" y="121"/>
                    <a:pt x="702" y="123"/>
                    <a:pt x="692" y="127"/>
                  </a:cubicBezTo>
                  <a:cubicBezTo>
                    <a:pt x="676" y="132"/>
                    <a:pt x="662" y="140"/>
                    <a:pt x="648" y="148"/>
                  </a:cubicBezTo>
                  <a:cubicBezTo>
                    <a:pt x="648" y="148"/>
                    <a:pt x="648" y="148"/>
                    <a:pt x="648" y="148"/>
                  </a:cubicBezTo>
                  <a:cubicBezTo>
                    <a:pt x="647" y="149"/>
                    <a:pt x="647" y="149"/>
                    <a:pt x="647" y="149"/>
                  </a:cubicBezTo>
                  <a:cubicBezTo>
                    <a:pt x="647" y="149"/>
                    <a:pt x="646" y="149"/>
                    <a:pt x="646" y="149"/>
                  </a:cubicBezTo>
                  <a:cubicBezTo>
                    <a:pt x="646" y="150"/>
                    <a:pt x="646" y="150"/>
                    <a:pt x="645" y="150"/>
                  </a:cubicBezTo>
                  <a:cubicBezTo>
                    <a:pt x="645" y="150"/>
                    <a:pt x="645" y="150"/>
                    <a:pt x="645" y="150"/>
                  </a:cubicBezTo>
                  <a:cubicBezTo>
                    <a:pt x="627" y="162"/>
                    <a:pt x="611" y="175"/>
                    <a:pt x="597" y="189"/>
                  </a:cubicBezTo>
                  <a:cubicBezTo>
                    <a:pt x="596" y="191"/>
                    <a:pt x="594" y="193"/>
                    <a:pt x="592" y="194"/>
                  </a:cubicBezTo>
                  <a:cubicBezTo>
                    <a:pt x="592" y="194"/>
                    <a:pt x="592" y="195"/>
                    <a:pt x="592" y="195"/>
                  </a:cubicBezTo>
                  <a:cubicBezTo>
                    <a:pt x="591" y="196"/>
                    <a:pt x="590" y="197"/>
                    <a:pt x="589" y="197"/>
                  </a:cubicBezTo>
                  <a:cubicBezTo>
                    <a:pt x="589" y="198"/>
                    <a:pt x="588" y="198"/>
                    <a:pt x="588" y="199"/>
                  </a:cubicBezTo>
                  <a:cubicBezTo>
                    <a:pt x="588" y="199"/>
                    <a:pt x="588" y="199"/>
                    <a:pt x="588" y="200"/>
                  </a:cubicBezTo>
                  <a:cubicBezTo>
                    <a:pt x="587" y="200"/>
                    <a:pt x="587" y="200"/>
                    <a:pt x="586" y="201"/>
                  </a:cubicBezTo>
                  <a:cubicBezTo>
                    <a:pt x="585" y="202"/>
                    <a:pt x="584" y="203"/>
                    <a:pt x="584" y="204"/>
                  </a:cubicBezTo>
                  <a:cubicBezTo>
                    <a:pt x="583" y="204"/>
                    <a:pt x="583" y="205"/>
                    <a:pt x="583" y="205"/>
                  </a:cubicBezTo>
                  <a:cubicBezTo>
                    <a:pt x="582" y="206"/>
                    <a:pt x="581" y="207"/>
                    <a:pt x="580" y="208"/>
                  </a:cubicBezTo>
                  <a:cubicBezTo>
                    <a:pt x="580" y="208"/>
                    <a:pt x="580" y="208"/>
                    <a:pt x="580" y="209"/>
                  </a:cubicBezTo>
                  <a:cubicBezTo>
                    <a:pt x="579" y="209"/>
                    <a:pt x="579" y="210"/>
                    <a:pt x="578" y="210"/>
                  </a:cubicBezTo>
                  <a:cubicBezTo>
                    <a:pt x="578" y="211"/>
                    <a:pt x="578" y="211"/>
                    <a:pt x="577" y="211"/>
                  </a:cubicBezTo>
                  <a:cubicBezTo>
                    <a:pt x="577" y="212"/>
                    <a:pt x="577" y="212"/>
                    <a:pt x="576" y="213"/>
                  </a:cubicBezTo>
                  <a:cubicBezTo>
                    <a:pt x="575" y="215"/>
                    <a:pt x="573" y="218"/>
                    <a:pt x="571" y="220"/>
                  </a:cubicBezTo>
                  <a:cubicBezTo>
                    <a:pt x="570" y="220"/>
                    <a:pt x="570" y="221"/>
                    <a:pt x="569" y="221"/>
                  </a:cubicBezTo>
                  <a:cubicBezTo>
                    <a:pt x="569" y="222"/>
                    <a:pt x="569" y="222"/>
                    <a:pt x="569" y="222"/>
                  </a:cubicBezTo>
                  <a:cubicBezTo>
                    <a:pt x="569" y="222"/>
                    <a:pt x="569" y="222"/>
                    <a:pt x="569" y="222"/>
                  </a:cubicBezTo>
                  <a:cubicBezTo>
                    <a:pt x="568" y="223"/>
                    <a:pt x="568" y="223"/>
                    <a:pt x="568" y="224"/>
                  </a:cubicBezTo>
                  <a:cubicBezTo>
                    <a:pt x="567" y="225"/>
                    <a:pt x="566" y="226"/>
                    <a:pt x="565" y="227"/>
                  </a:cubicBezTo>
                  <a:cubicBezTo>
                    <a:pt x="561" y="232"/>
                    <a:pt x="557" y="237"/>
                    <a:pt x="553" y="243"/>
                  </a:cubicBezTo>
                  <a:cubicBezTo>
                    <a:pt x="553" y="243"/>
                    <a:pt x="553" y="243"/>
                    <a:pt x="553" y="243"/>
                  </a:cubicBezTo>
                  <a:cubicBezTo>
                    <a:pt x="553" y="243"/>
                    <a:pt x="553" y="243"/>
                    <a:pt x="553" y="243"/>
                  </a:cubicBezTo>
                  <a:cubicBezTo>
                    <a:pt x="552" y="244"/>
                    <a:pt x="551" y="245"/>
                    <a:pt x="551" y="245"/>
                  </a:cubicBezTo>
                  <a:cubicBezTo>
                    <a:pt x="551" y="245"/>
                    <a:pt x="551" y="246"/>
                    <a:pt x="551" y="246"/>
                  </a:cubicBezTo>
                  <a:cubicBezTo>
                    <a:pt x="550" y="247"/>
                    <a:pt x="549" y="248"/>
                    <a:pt x="548" y="249"/>
                  </a:cubicBezTo>
                  <a:cubicBezTo>
                    <a:pt x="547" y="250"/>
                    <a:pt x="547" y="251"/>
                    <a:pt x="546" y="252"/>
                  </a:cubicBezTo>
                  <a:cubicBezTo>
                    <a:pt x="545" y="253"/>
                    <a:pt x="544" y="254"/>
                    <a:pt x="544" y="255"/>
                  </a:cubicBezTo>
                  <a:cubicBezTo>
                    <a:pt x="551" y="264"/>
                    <a:pt x="558" y="273"/>
                    <a:pt x="565" y="283"/>
                  </a:cubicBezTo>
                  <a:moveTo>
                    <a:pt x="506" y="229"/>
                  </a:moveTo>
                  <a:cubicBezTo>
                    <a:pt x="504" y="225"/>
                    <a:pt x="501" y="222"/>
                    <a:pt x="499" y="219"/>
                  </a:cubicBezTo>
                  <a:cubicBezTo>
                    <a:pt x="498" y="218"/>
                    <a:pt x="498" y="218"/>
                    <a:pt x="498" y="218"/>
                  </a:cubicBezTo>
                  <a:cubicBezTo>
                    <a:pt x="498" y="217"/>
                    <a:pt x="498" y="217"/>
                    <a:pt x="497" y="217"/>
                  </a:cubicBezTo>
                  <a:cubicBezTo>
                    <a:pt x="497" y="217"/>
                    <a:pt x="497" y="217"/>
                    <a:pt x="497" y="216"/>
                  </a:cubicBezTo>
                  <a:cubicBezTo>
                    <a:pt x="497" y="216"/>
                    <a:pt x="496" y="216"/>
                    <a:pt x="496" y="216"/>
                  </a:cubicBezTo>
                  <a:cubicBezTo>
                    <a:pt x="496" y="215"/>
                    <a:pt x="495" y="214"/>
                    <a:pt x="495" y="214"/>
                  </a:cubicBezTo>
                  <a:cubicBezTo>
                    <a:pt x="495" y="214"/>
                    <a:pt x="495" y="214"/>
                    <a:pt x="495" y="214"/>
                  </a:cubicBezTo>
                  <a:cubicBezTo>
                    <a:pt x="495" y="213"/>
                    <a:pt x="494" y="213"/>
                    <a:pt x="494" y="213"/>
                  </a:cubicBezTo>
                  <a:cubicBezTo>
                    <a:pt x="494" y="212"/>
                    <a:pt x="493" y="211"/>
                    <a:pt x="492" y="211"/>
                  </a:cubicBezTo>
                  <a:cubicBezTo>
                    <a:pt x="492" y="210"/>
                    <a:pt x="492" y="210"/>
                    <a:pt x="492" y="210"/>
                  </a:cubicBezTo>
                  <a:cubicBezTo>
                    <a:pt x="492" y="210"/>
                    <a:pt x="492" y="210"/>
                    <a:pt x="491" y="209"/>
                  </a:cubicBezTo>
                  <a:cubicBezTo>
                    <a:pt x="491" y="209"/>
                    <a:pt x="490" y="208"/>
                    <a:pt x="490" y="208"/>
                  </a:cubicBezTo>
                  <a:cubicBezTo>
                    <a:pt x="489" y="207"/>
                    <a:pt x="489" y="206"/>
                    <a:pt x="489" y="206"/>
                  </a:cubicBezTo>
                  <a:cubicBezTo>
                    <a:pt x="488" y="206"/>
                    <a:pt x="488" y="206"/>
                    <a:pt x="488" y="205"/>
                  </a:cubicBezTo>
                  <a:cubicBezTo>
                    <a:pt x="488" y="205"/>
                    <a:pt x="488" y="205"/>
                    <a:pt x="488" y="205"/>
                  </a:cubicBezTo>
                  <a:cubicBezTo>
                    <a:pt x="488" y="204"/>
                    <a:pt x="487" y="204"/>
                    <a:pt x="487" y="204"/>
                  </a:cubicBezTo>
                  <a:cubicBezTo>
                    <a:pt x="487" y="204"/>
                    <a:pt x="487" y="203"/>
                    <a:pt x="487" y="203"/>
                  </a:cubicBezTo>
                  <a:cubicBezTo>
                    <a:pt x="486" y="203"/>
                    <a:pt x="486" y="203"/>
                    <a:pt x="486" y="203"/>
                  </a:cubicBezTo>
                  <a:cubicBezTo>
                    <a:pt x="486" y="203"/>
                    <a:pt x="486" y="202"/>
                    <a:pt x="485" y="202"/>
                  </a:cubicBezTo>
                  <a:cubicBezTo>
                    <a:pt x="485" y="201"/>
                    <a:pt x="484" y="200"/>
                    <a:pt x="483" y="199"/>
                  </a:cubicBezTo>
                  <a:cubicBezTo>
                    <a:pt x="483" y="199"/>
                    <a:pt x="483" y="198"/>
                    <a:pt x="483" y="198"/>
                  </a:cubicBezTo>
                  <a:cubicBezTo>
                    <a:pt x="482" y="198"/>
                    <a:pt x="482" y="198"/>
                    <a:pt x="482" y="198"/>
                  </a:cubicBezTo>
                  <a:cubicBezTo>
                    <a:pt x="482" y="197"/>
                    <a:pt x="482" y="197"/>
                    <a:pt x="482" y="197"/>
                  </a:cubicBezTo>
                  <a:cubicBezTo>
                    <a:pt x="482" y="197"/>
                    <a:pt x="481" y="197"/>
                    <a:pt x="481" y="197"/>
                  </a:cubicBezTo>
                  <a:cubicBezTo>
                    <a:pt x="481" y="196"/>
                    <a:pt x="481" y="196"/>
                    <a:pt x="481" y="196"/>
                  </a:cubicBezTo>
                  <a:cubicBezTo>
                    <a:pt x="480" y="196"/>
                    <a:pt x="480" y="195"/>
                    <a:pt x="480" y="195"/>
                  </a:cubicBezTo>
                  <a:cubicBezTo>
                    <a:pt x="480" y="195"/>
                    <a:pt x="479" y="194"/>
                    <a:pt x="479" y="194"/>
                  </a:cubicBezTo>
                  <a:cubicBezTo>
                    <a:pt x="479" y="194"/>
                    <a:pt x="479" y="193"/>
                    <a:pt x="479" y="193"/>
                  </a:cubicBezTo>
                  <a:cubicBezTo>
                    <a:pt x="478" y="193"/>
                    <a:pt x="478" y="193"/>
                    <a:pt x="478" y="193"/>
                  </a:cubicBezTo>
                  <a:cubicBezTo>
                    <a:pt x="478" y="193"/>
                    <a:pt x="478" y="192"/>
                    <a:pt x="478" y="192"/>
                  </a:cubicBezTo>
                  <a:cubicBezTo>
                    <a:pt x="477" y="192"/>
                    <a:pt x="477" y="191"/>
                    <a:pt x="477" y="191"/>
                  </a:cubicBezTo>
                  <a:cubicBezTo>
                    <a:pt x="476" y="190"/>
                    <a:pt x="475" y="190"/>
                    <a:pt x="475" y="189"/>
                  </a:cubicBezTo>
                  <a:cubicBezTo>
                    <a:pt x="473" y="187"/>
                    <a:pt x="471" y="184"/>
                    <a:pt x="469" y="182"/>
                  </a:cubicBezTo>
                  <a:cubicBezTo>
                    <a:pt x="469" y="182"/>
                    <a:pt x="468" y="181"/>
                    <a:pt x="467" y="180"/>
                  </a:cubicBezTo>
                  <a:cubicBezTo>
                    <a:pt x="467" y="179"/>
                    <a:pt x="466" y="178"/>
                    <a:pt x="465" y="178"/>
                  </a:cubicBezTo>
                  <a:cubicBezTo>
                    <a:pt x="464" y="177"/>
                    <a:pt x="463" y="176"/>
                    <a:pt x="463" y="175"/>
                  </a:cubicBezTo>
                  <a:cubicBezTo>
                    <a:pt x="442" y="151"/>
                    <a:pt x="420" y="128"/>
                    <a:pt x="396" y="107"/>
                  </a:cubicBezTo>
                  <a:cubicBezTo>
                    <a:pt x="395" y="107"/>
                    <a:pt x="394" y="106"/>
                    <a:pt x="394" y="105"/>
                  </a:cubicBezTo>
                  <a:cubicBezTo>
                    <a:pt x="393" y="105"/>
                    <a:pt x="392" y="104"/>
                    <a:pt x="391" y="103"/>
                  </a:cubicBezTo>
                  <a:cubicBezTo>
                    <a:pt x="391" y="103"/>
                    <a:pt x="391" y="103"/>
                    <a:pt x="391" y="103"/>
                  </a:cubicBezTo>
                  <a:cubicBezTo>
                    <a:pt x="390" y="103"/>
                    <a:pt x="390" y="102"/>
                    <a:pt x="390" y="102"/>
                  </a:cubicBezTo>
                  <a:cubicBezTo>
                    <a:pt x="390" y="102"/>
                    <a:pt x="390" y="102"/>
                    <a:pt x="389" y="102"/>
                  </a:cubicBezTo>
                  <a:cubicBezTo>
                    <a:pt x="389" y="102"/>
                    <a:pt x="389" y="101"/>
                    <a:pt x="389" y="101"/>
                  </a:cubicBezTo>
                  <a:cubicBezTo>
                    <a:pt x="389" y="101"/>
                    <a:pt x="388" y="101"/>
                    <a:pt x="388" y="101"/>
                  </a:cubicBezTo>
                  <a:cubicBezTo>
                    <a:pt x="388" y="101"/>
                    <a:pt x="388" y="101"/>
                    <a:pt x="388" y="100"/>
                  </a:cubicBezTo>
                  <a:cubicBezTo>
                    <a:pt x="388" y="100"/>
                    <a:pt x="387" y="100"/>
                    <a:pt x="387" y="100"/>
                  </a:cubicBezTo>
                  <a:cubicBezTo>
                    <a:pt x="387" y="99"/>
                    <a:pt x="386" y="99"/>
                    <a:pt x="386" y="99"/>
                  </a:cubicBezTo>
                  <a:cubicBezTo>
                    <a:pt x="385" y="98"/>
                    <a:pt x="385" y="98"/>
                    <a:pt x="384" y="97"/>
                  </a:cubicBezTo>
                  <a:cubicBezTo>
                    <a:pt x="384" y="97"/>
                    <a:pt x="383" y="96"/>
                    <a:pt x="383" y="96"/>
                  </a:cubicBezTo>
                  <a:cubicBezTo>
                    <a:pt x="382" y="96"/>
                    <a:pt x="382" y="95"/>
                    <a:pt x="382" y="95"/>
                  </a:cubicBezTo>
                  <a:cubicBezTo>
                    <a:pt x="382" y="95"/>
                    <a:pt x="382" y="95"/>
                    <a:pt x="381" y="95"/>
                  </a:cubicBezTo>
                  <a:cubicBezTo>
                    <a:pt x="381" y="95"/>
                    <a:pt x="381" y="94"/>
                    <a:pt x="380" y="94"/>
                  </a:cubicBezTo>
                  <a:cubicBezTo>
                    <a:pt x="379" y="93"/>
                    <a:pt x="379" y="93"/>
                    <a:pt x="378" y="92"/>
                  </a:cubicBezTo>
                  <a:cubicBezTo>
                    <a:pt x="378" y="92"/>
                    <a:pt x="377" y="92"/>
                    <a:pt x="377" y="92"/>
                  </a:cubicBezTo>
                  <a:cubicBezTo>
                    <a:pt x="377" y="92"/>
                    <a:pt x="377" y="91"/>
                    <a:pt x="377" y="91"/>
                  </a:cubicBezTo>
                  <a:cubicBezTo>
                    <a:pt x="377" y="91"/>
                    <a:pt x="376" y="91"/>
                    <a:pt x="376" y="91"/>
                  </a:cubicBezTo>
                  <a:cubicBezTo>
                    <a:pt x="376" y="91"/>
                    <a:pt x="376" y="90"/>
                    <a:pt x="376" y="90"/>
                  </a:cubicBezTo>
                  <a:cubicBezTo>
                    <a:pt x="376" y="90"/>
                    <a:pt x="375" y="90"/>
                    <a:pt x="375" y="90"/>
                  </a:cubicBezTo>
                  <a:cubicBezTo>
                    <a:pt x="375" y="90"/>
                    <a:pt x="375" y="90"/>
                    <a:pt x="374" y="89"/>
                  </a:cubicBezTo>
                  <a:cubicBezTo>
                    <a:pt x="367" y="84"/>
                    <a:pt x="360" y="78"/>
                    <a:pt x="353" y="74"/>
                  </a:cubicBezTo>
                  <a:cubicBezTo>
                    <a:pt x="352" y="73"/>
                    <a:pt x="351" y="72"/>
                    <a:pt x="350" y="72"/>
                  </a:cubicBezTo>
                  <a:cubicBezTo>
                    <a:pt x="349" y="71"/>
                    <a:pt x="347" y="70"/>
                    <a:pt x="346" y="69"/>
                  </a:cubicBezTo>
                  <a:cubicBezTo>
                    <a:pt x="344" y="67"/>
                    <a:pt x="342" y="66"/>
                    <a:pt x="340" y="65"/>
                  </a:cubicBezTo>
                  <a:cubicBezTo>
                    <a:pt x="339" y="64"/>
                    <a:pt x="337" y="63"/>
                    <a:pt x="335" y="62"/>
                  </a:cubicBezTo>
                  <a:cubicBezTo>
                    <a:pt x="329" y="58"/>
                    <a:pt x="324" y="55"/>
                    <a:pt x="318" y="52"/>
                  </a:cubicBezTo>
                  <a:cubicBezTo>
                    <a:pt x="314" y="49"/>
                    <a:pt x="310" y="47"/>
                    <a:pt x="306" y="45"/>
                  </a:cubicBezTo>
                  <a:cubicBezTo>
                    <a:pt x="301" y="42"/>
                    <a:pt x="295" y="39"/>
                    <a:pt x="288" y="37"/>
                  </a:cubicBezTo>
                  <a:cubicBezTo>
                    <a:pt x="287" y="36"/>
                    <a:pt x="286" y="36"/>
                    <a:pt x="285" y="35"/>
                  </a:cubicBezTo>
                  <a:cubicBezTo>
                    <a:pt x="285" y="35"/>
                    <a:pt x="285" y="35"/>
                    <a:pt x="285" y="35"/>
                  </a:cubicBezTo>
                  <a:cubicBezTo>
                    <a:pt x="284" y="35"/>
                    <a:pt x="284" y="35"/>
                    <a:pt x="284" y="35"/>
                  </a:cubicBezTo>
                  <a:cubicBezTo>
                    <a:pt x="284" y="35"/>
                    <a:pt x="284" y="35"/>
                    <a:pt x="283" y="35"/>
                  </a:cubicBezTo>
                  <a:cubicBezTo>
                    <a:pt x="283" y="35"/>
                    <a:pt x="283" y="34"/>
                    <a:pt x="283" y="34"/>
                  </a:cubicBezTo>
                  <a:cubicBezTo>
                    <a:pt x="283" y="34"/>
                    <a:pt x="283" y="34"/>
                    <a:pt x="283" y="34"/>
                  </a:cubicBezTo>
                  <a:cubicBezTo>
                    <a:pt x="282" y="34"/>
                    <a:pt x="282" y="34"/>
                    <a:pt x="282" y="34"/>
                  </a:cubicBezTo>
                  <a:cubicBezTo>
                    <a:pt x="276" y="32"/>
                    <a:pt x="269" y="29"/>
                    <a:pt x="263" y="27"/>
                  </a:cubicBezTo>
                  <a:cubicBezTo>
                    <a:pt x="260" y="26"/>
                    <a:pt x="257" y="25"/>
                    <a:pt x="255" y="25"/>
                  </a:cubicBezTo>
                  <a:cubicBezTo>
                    <a:pt x="255" y="24"/>
                    <a:pt x="254" y="24"/>
                    <a:pt x="254" y="24"/>
                  </a:cubicBezTo>
                  <a:cubicBezTo>
                    <a:pt x="254" y="24"/>
                    <a:pt x="253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1" y="23"/>
                    <a:pt x="251" y="23"/>
                    <a:pt x="251" y="23"/>
                  </a:cubicBezTo>
                  <a:cubicBezTo>
                    <a:pt x="232" y="18"/>
                    <a:pt x="211" y="15"/>
                    <a:pt x="188" y="15"/>
                  </a:cubicBezTo>
                  <a:cubicBezTo>
                    <a:pt x="183" y="16"/>
                    <a:pt x="178" y="16"/>
                    <a:pt x="173" y="17"/>
                  </a:cubicBezTo>
                  <a:cubicBezTo>
                    <a:pt x="168" y="17"/>
                    <a:pt x="163" y="18"/>
                    <a:pt x="159" y="19"/>
                  </a:cubicBezTo>
                  <a:cubicBezTo>
                    <a:pt x="158" y="19"/>
                    <a:pt x="157" y="19"/>
                    <a:pt x="156" y="19"/>
                  </a:cubicBezTo>
                  <a:cubicBezTo>
                    <a:pt x="156" y="19"/>
                    <a:pt x="155" y="20"/>
                    <a:pt x="154" y="20"/>
                  </a:cubicBezTo>
                  <a:cubicBezTo>
                    <a:pt x="147" y="22"/>
                    <a:pt x="141" y="24"/>
                    <a:pt x="135" y="26"/>
                  </a:cubicBezTo>
                  <a:cubicBezTo>
                    <a:pt x="134" y="26"/>
                    <a:pt x="133" y="27"/>
                    <a:pt x="133" y="27"/>
                  </a:cubicBezTo>
                  <a:cubicBezTo>
                    <a:pt x="118" y="33"/>
                    <a:pt x="107" y="40"/>
                    <a:pt x="96" y="49"/>
                  </a:cubicBezTo>
                  <a:cubicBezTo>
                    <a:pt x="92" y="52"/>
                    <a:pt x="88" y="56"/>
                    <a:pt x="84" y="60"/>
                  </a:cubicBezTo>
                  <a:cubicBezTo>
                    <a:pt x="68" y="76"/>
                    <a:pt x="54" y="96"/>
                    <a:pt x="44" y="118"/>
                  </a:cubicBezTo>
                  <a:cubicBezTo>
                    <a:pt x="43" y="121"/>
                    <a:pt x="41" y="124"/>
                    <a:pt x="40" y="127"/>
                  </a:cubicBezTo>
                  <a:cubicBezTo>
                    <a:pt x="37" y="134"/>
                    <a:pt x="34" y="142"/>
                    <a:pt x="32" y="150"/>
                  </a:cubicBezTo>
                  <a:cubicBezTo>
                    <a:pt x="31" y="152"/>
                    <a:pt x="30" y="155"/>
                    <a:pt x="29" y="158"/>
                  </a:cubicBezTo>
                  <a:cubicBezTo>
                    <a:pt x="29" y="158"/>
                    <a:pt x="29" y="158"/>
                    <a:pt x="29" y="158"/>
                  </a:cubicBezTo>
                  <a:cubicBezTo>
                    <a:pt x="29" y="159"/>
                    <a:pt x="29" y="160"/>
                    <a:pt x="29" y="160"/>
                  </a:cubicBezTo>
                  <a:cubicBezTo>
                    <a:pt x="27" y="165"/>
                    <a:pt x="26" y="171"/>
                    <a:pt x="25" y="176"/>
                  </a:cubicBezTo>
                  <a:cubicBezTo>
                    <a:pt x="19" y="199"/>
                    <a:pt x="16" y="226"/>
                    <a:pt x="16" y="255"/>
                  </a:cubicBezTo>
                  <a:cubicBezTo>
                    <a:pt x="16" y="291"/>
                    <a:pt x="21" y="323"/>
                    <a:pt x="29" y="351"/>
                  </a:cubicBezTo>
                  <a:cubicBezTo>
                    <a:pt x="32" y="362"/>
                    <a:pt x="36" y="373"/>
                    <a:pt x="41" y="383"/>
                  </a:cubicBezTo>
                  <a:cubicBezTo>
                    <a:pt x="44" y="390"/>
                    <a:pt x="47" y="396"/>
                    <a:pt x="50" y="402"/>
                  </a:cubicBezTo>
                  <a:cubicBezTo>
                    <a:pt x="50" y="403"/>
                    <a:pt x="50" y="404"/>
                    <a:pt x="51" y="405"/>
                  </a:cubicBezTo>
                  <a:cubicBezTo>
                    <a:pt x="51" y="405"/>
                    <a:pt x="51" y="405"/>
                    <a:pt x="52" y="406"/>
                  </a:cubicBezTo>
                  <a:cubicBezTo>
                    <a:pt x="52" y="406"/>
                    <a:pt x="52" y="407"/>
                    <a:pt x="52" y="407"/>
                  </a:cubicBezTo>
                  <a:cubicBezTo>
                    <a:pt x="52" y="408"/>
                    <a:pt x="53" y="408"/>
                    <a:pt x="53" y="408"/>
                  </a:cubicBezTo>
                  <a:cubicBezTo>
                    <a:pt x="53" y="408"/>
                    <a:pt x="53" y="408"/>
                    <a:pt x="53" y="408"/>
                  </a:cubicBezTo>
                  <a:cubicBezTo>
                    <a:pt x="54" y="410"/>
                    <a:pt x="55" y="412"/>
                    <a:pt x="56" y="413"/>
                  </a:cubicBezTo>
                  <a:cubicBezTo>
                    <a:pt x="56" y="413"/>
                    <a:pt x="56" y="414"/>
                    <a:pt x="56" y="414"/>
                  </a:cubicBezTo>
                  <a:cubicBezTo>
                    <a:pt x="56" y="414"/>
                    <a:pt x="56" y="414"/>
                    <a:pt x="57" y="414"/>
                  </a:cubicBezTo>
                  <a:cubicBezTo>
                    <a:pt x="57" y="415"/>
                    <a:pt x="57" y="415"/>
                    <a:pt x="57" y="415"/>
                  </a:cubicBezTo>
                  <a:cubicBezTo>
                    <a:pt x="57" y="415"/>
                    <a:pt x="57" y="415"/>
                    <a:pt x="57" y="416"/>
                  </a:cubicBezTo>
                  <a:cubicBezTo>
                    <a:pt x="58" y="416"/>
                    <a:pt x="58" y="416"/>
                    <a:pt x="58" y="416"/>
                  </a:cubicBezTo>
                  <a:cubicBezTo>
                    <a:pt x="58" y="417"/>
                    <a:pt x="58" y="417"/>
                    <a:pt x="58" y="417"/>
                  </a:cubicBezTo>
                  <a:cubicBezTo>
                    <a:pt x="60" y="419"/>
                    <a:pt x="61" y="421"/>
                    <a:pt x="62" y="423"/>
                  </a:cubicBezTo>
                  <a:cubicBezTo>
                    <a:pt x="63" y="424"/>
                    <a:pt x="63" y="425"/>
                    <a:pt x="64" y="426"/>
                  </a:cubicBezTo>
                  <a:cubicBezTo>
                    <a:pt x="64" y="426"/>
                    <a:pt x="65" y="426"/>
                    <a:pt x="65" y="427"/>
                  </a:cubicBezTo>
                  <a:cubicBezTo>
                    <a:pt x="65" y="427"/>
                    <a:pt x="65" y="427"/>
                    <a:pt x="65" y="427"/>
                  </a:cubicBezTo>
                  <a:cubicBezTo>
                    <a:pt x="66" y="429"/>
                    <a:pt x="68" y="431"/>
                    <a:pt x="69" y="432"/>
                  </a:cubicBezTo>
                  <a:cubicBezTo>
                    <a:pt x="71" y="435"/>
                    <a:pt x="73" y="437"/>
                    <a:pt x="75" y="440"/>
                  </a:cubicBezTo>
                  <a:cubicBezTo>
                    <a:pt x="75" y="440"/>
                    <a:pt x="76" y="441"/>
                    <a:pt x="76" y="441"/>
                  </a:cubicBezTo>
                  <a:cubicBezTo>
                    <a:pt x="76" y="441"/>
                    <a:pt x="76" y="441"/>
                    <a:pt x="76" y="441"/>
                  </a:cubicBezTo>
                  <a:cubicBezTo>
                    <a:pt x="77" y="442"/>
                    <a:pt x="78" y="443"/>
                    <a:pt x="79" y="444"/>
                  </a:cubicBezTo>
                  <a:cubicBezTo>
                    <a:pt x="79" y="444"/>
                    <a:pt x="79" y="444"/>
                    <a:pt x="79" y="445"/>
                  </a:cubicBezTo>
                  <a:cubicBezTo>
                    <a:pt x="79" y="445"/>
                    <a:pt x="80" y="445"/>
                    <a:pt x="80" y="446"/>
                  </a:cubicBezTo>
                  <a:cubicBezTo>
                    <a:pt x="85" y="451"/>
                    <a:pt x="90" y="456"/>
                    <a:pt x="96" y="460"/>
                  </a:cubicBezTo>
                  <a:cubicBezTo>
                    <a:pt x="111" y="473"/>
                    <a:pt x="129" y="483"/>
                    <a:pt x="150" y="488"/>
                  </a:cubicBezTo>
                  <a:cubicBezTo>
                    <a:pt x="151" y="489"/>
                    <a:pt x="153" y="489"/>
                    <a:pt x="154" y="489"/>
                  </a:cubicBezTo>
                  <a:cubicBezTo>
                    <a:pt x="156" y="490"/>
                    <a:pt x="157" y="490"/>
                    <a:pt x="159" y="490"/>
                  </a:cubicBezTo>
                  <a:cubicBezTo>
                    <a:pt x="161" y="491"/>
                    <a:pt x="164" y="491"/>
                    <a:pt x="166" y="492"/>
                  </a:cubicBezTo>
                  <a:cubicBezTo>
                    <a:pt x="168" y="492"/>
                    <a:pt x="171" y="492"/>
                    <a:pt x="173" y="493"/>
                  </a:cubicBezTo>
                  <a:cubicBezTo>
                    <a:pt x="194" y="495"/>
                    <a:pt x="215" y="493"/>
                    <a:pt x="234" y="490"/>
                  </a:cubicBezTo>
                  <a:cubicBezTo>
                    <a:pt x="261" y="484"/>
                    <a:pt x="285" y="475"/>
                    <a:pt x="306" y="464"/>
                  </a:cubicBezTo>
                  <a:cubicBezTo>
                    <a:pt x="309" y="463"/>
                    <a:pt x="311" y="461"/>
                    <a:pt x="314" y="460"/>
                  </a:cubicBezTo>
                  <a:cubicBezTo>
                    <a:pt x="314" y="460"/>
                    <a:pt x="315" y="459"/>
                    <a:pt x="315" y="459"/>
                  </a:cubicBezTo>
                  <a:cubicBezTo>
                    <a:pt x="316" y="459"/>
                    <a:pt x="317" y="458"/>
                    <a:pt x="317" y="458"/>
                  </a:cubicBezTo>
                  <a:cubicBezTo>
                    <a:pt x="319" y="457"/>
                    <a:pt x="321" y="456"/>
                    <a:pt x="322" y="455"/>
                  </a:cubicBezTo>
                  <a:cubicBezTo>
                    <a:pt x="322" y="455"/>
                    <a:pt x="322" y="455"/>
                    <a:pt x="322" y="455"/>
                  </a:cubicBezTo>
                  <a:cubicBezTo>
                    <a:pt x="323" y="455"/>
                    <a:pt x="324" y="455"/>
                    <a:pt x="324" y="454"/>
                  </a:cubicBezTo>
                  <a:cubicBezTo>
                    <a:pt x="324" y="454"/>
                    <a:pt x="324" y="454"/>
                    <a:pt x="325" y="454"/>
                  </a:cubicBezTo>
                  <a:cubicBezTo>
                    <a:pt x="325" y="454"/>
                    <a:pt x="325" y="454"/>
                    <a:pt x="325" y="453"/>
                  </a:cubicBezTo>
                  <a:cubicBezTo>
                    <a:pt x="326" y="453"/>
                    <a:pt x="326" y="453"/>
                    <a:pt x="326" y="453"/>
                  </a:cubicBezTo>
                  <a:cubicBezTo>
                    <a:pt x="327" y="453"/>
                    <a:pt x="327" y="452"/>
                    <a:pt x="328" y="452"/>
                  </a:cubicBezTo>
                  <a:cubicBezTo>
                    <a:pt x="328" y="452"/>
                    <a:pt x="329" y="452"/>
                    <a:pt x="329" y="451"/>
                  </a:cubicBezTo>
                  <a:cubicBezTo>
                    <a:pt x="330" y="451"/>
                    <a:pt x="330" y="451"/>
                    <a:pt x="331" y="450"/>
                  </a:cubicBezTo>
                  <a:cubicBezTo>
                    <a:pt x="332" y="450"/>
                    <a:pt x="333" y="449"/>
                    <a:pt x="334" y="448"/>
                  </a:cubicBezTo>
                  <a:cubicBezTo>
                    <a:pt x="339" y="445"/>
                    <a:pt x="344" y="442"/>
                    <a:pt x="348" y="439"/>
                  </a:cubicBezTo>
                  <a:cubicBezTo>
                    <a:pt x="349" y="439"/>
                    <a:pt x="350" y="437"/>
                    <a:pt x="351" y="437"/>
                  </a:cubicBezTo>
                  <a:cubicBezTo>
                    <a:pt x="352" y="437"/>
                    <a:pt x="352" y="437"/>
                    <a:pt x="352" y="437"/>
                  </a:cubicBezTo>
                  <a:cubicBezTo>
                    <a:pt x="352" y="436"/>
                    <a:pt x="352" y="436"/>
                    <a:pt x="353" y="436"/>
                  </a:cubicBezTo>
                  <a:cubicBezTo>
                    <a:pt x="354" y="435"/>
                    <a:pt x="356" y="434"/>
                    <a:pt x="358" y="433"/>
                  </a:cubicBezTo>
                  <a:cubicBezTo>
                    <a:pt x="358" y="432"/>
                    <a:pt x="359" y="431"/>
                    <a:pt x="360" y="431"/>
                  </a:cubicBezTo>
                  <a:cubicBezTo>
                    <a:pt x="360" y="431"/>
                    <a:pt x="360" y="431"/>
                    <a:pt x="360" y="430"/>
                  </a:cubicBezTo>
                  <a:cubicBezTo>
                    <a:pt x="360" y="430"/>
                    <a:pt x="361" y="430"/>
                    <a:pt x="361" y="430"/>
                  </a:cubicBezTo>
                  <a:cubicBezTo>
                    <a:pt x="361" y="430"/>
                    <a:pt x="361" y="430"/>
                    <a:pt x="361" y="430"/>
                  </a:cubicBezTo>
                  <a:cubicBezTo>
                    <a:pt x="362" y="429"/>
                    <a:pt x="362" y="429"/>
                    <a:pt x="362" y="429"/>
                  </a:cubicBezTo>
                  <a:cubicBezTo>
                    <a:pt x="367" y="425"/>
                    <a:pt x="373" y="421"/>
                    <a:pt x="378" y="417"/>
                  </a:cubicBezTo>
                  <a:cubicBezTo>
                    <a:pt x="378" y="417"/>
                    <a:pt x="379" y="417"/>
                    <a:pt x="379" y="416"/>
                  </a:cubicBezTo>
                  <a:cubicBezTo>
                    <a:pt x="379" y="416"/>
                    <a:pt x="379" y="416"/>
                    <a:pt x="379" y="416"/>
                  </a:cubicBezTo>
                  <a:cubicBezTo>
                    <a:pt x="379" y="416"/>
                    <a:pt x="380" y="416"/>
                    <a:pt x="380" y="416"/>
                  </a:cubicBezTo>
                  <a:cubicBezTo>
                    <a:pt x="380" y="416"/>
                    <a:pt x="380" y="415"/>
                    <a:pt x="380" y="415"/>
                  </a:cubicBezTo>
                  <a:cubicBezTo>
                    <a:pt x="381" y="415"/>
                    <a:pt x="381" y="415"/>
                    <a:pt x="382" y="414"/>
                  </a:cubicBezTo>
                  <a:cubicBezTo>
                    <a:pt x="382" y="414"/>
                    <a:pt x="382" y="414"/>
                    <a:pt x="382" y="414"/>
                  </a:cubicBezTo>
                  <a:cubicBezTo>
                    <a:pt x="383" y="413"/>
                    <a:pt x="383" y="413"/>
                    <a:pt x="384" y="412"/>
                  </a:cubicBezTo>
                  <a:cubicBezTo>
                    <a:pt x="384" y="412"/>
                    <a:pt x="384" y="412"/>
                    <a:pt x="385" y="412"/>
                  </a:cubicBezTo>
                  <a:cubicBezTo>
                    <a:pt x="385" y="411"/>
                    <a:pt x="385" y="411"/>
                    <a:pt x="385" y="411"/>
                  </a:cubicBezTo>
                  <a:cubicBezTo>
                    <a:pt x="386" y="410"/>
                    <a:pt x="387" y="409"/>
                    <a:pt x="388" y="409"/>
                  </a:cubicBezTo>
                  <a:cubicBezTo>
                    <a:pt x="392" y="405"/>
                    <a:pt x="396" y="402"/>
                    <a:pt x="400" y="398"/>
                  </a:cubicBezTo>
                  <a:cubicBezTo>
                    <a:pt x="401" y="398"/>
                    <a:pt x="402" y="397"/>
                    <a:pt x="403" y="396"/>
                  </a:cubicBezTo>
                  <a:cubicBezTo>
                    <a:pt x="419" y="382"/>
                    <a:pt x="433" y="367"/>
                    <a:pt x="447" y="352"/>
                  </a:cubicBezTo>
                  <a:cubicBezTo>
                    <a:pt x="458" y="341"/>
                    <a:pt x="468" y="329"/>
                    <a:pt x="478" y="317"/>
                  </a:cubicBezTo>
                  <a:cubicBezTo>
                    <a:pt x="478" y="317"/>
                    <a:pt x="478" y="317"/>
                    <a:pt x="478" y="316"/>
                  </a:cubicBezTo>
                  <a:cubicBezTo>
                    <a:pt x="479" y="316"/>
                    <a:pt x="479" y="316"/>
                    <a:pt x="479" y="315"/>
                  </a:cubicBezTo>
                  <a:cubicBezTo>
                    <a:pt x="479" y="315"/>
                    <a:pt x="480" y="315"/>
                    <a:pt x="480" y="314"/>
                  </a:cubicBezTo>
                  <a:cubicBezTo>
                    <a:pt x="480" y="314"/>
                    <a:pt x="480" y="314"/>
                    <a:pt x="480" y="314"/>
                  </a:cubicBezTo>
                  <a:cubicBezTo>
                    <a:pt x="481" y="313"/>
                    <a:pt x="481" y="313"/>
                    <a:pt x="481" y="313"/>
                  </a:cubicBezTo>
                  <a:cubicBezTo>
                    <a:pt x="482" y="312"/>
                    <a:pt x="482" y="311"/>
                    <a:pt x="483" y="311"/>
                  </a:cubicBezTo>
                  <a:cubicBezTo>
                    <a:pt x="483" y="310"/>
                    <a:pt x="483" y="310"/>
                    <a:pt x="484" y="310"/>
                  </a:cubicBezTo>
                  <a:cubicBezTo>
                    <a:pt x="484" y="310"/>
                    <a:pt x="484" y="309"/>
                    <a:pt x="484" y="309"/>
                  </a:cubicBezTo>
                  <a:cubicBezTo>
                    <a:pt x="484" y="309"/>
                    <a:pt x="485" y="308"/>
                    <a:pt x="485" y="308"/>
                  </a:cubicBezTo>
                  <a:cubicBezTo>
                    <a:pt x="485" y="308"/>
                    <a:pt x="485" y="307"/>
                    <a:pt x="486" y="307"/>
                  </a:cubicBezTo>
                  <a:cubicBezTo>
                    <a:pt x="486" y="306"/>
                    <a:pt x="488" y="305"/>
                    <a:pt x="488" y="304"/>
                  </a:cubicBezTo>
                  <a:cubicBezTo>
                    <a:pt x="488" y="304"/>
                    <a:pt x="489" y="303"/>
                    <a:pt x="489" y="303"/>
                  </a:cubicBezTo>
                  <a:cubicBezTo>
                    <a:pt x="489" y="303"/>
                    <a:pt x="490" y="302"/>
                    <a:pt x="490" y="302"/>
                  </a:cubicBezTo>
                  <a:cubicBezTo>
                    <a:pt x="490" y="302"/>
                    <a:pt x="490" y="302"/>
                    <a:pt x="490" y="302"/>
                  </a:cubicBezTo>
                  <a:cubicBezTo>
                    <a:pt x="490" y="301"/>
                    <a:pt x="491" y="301"/>
                    <a:pt x="491" y="300"/>
                  </a:cubicBezTo>
                  <a:cubicBezTo>
                    <a:pt x="491" y="300"/>
                    <a:pt x="491" y="300"/>
                    <a:pt x="491" y="300"/>
                  </a:cubicBezTo>
                  <a:cubicBezTo>
                    <a:pt x="492" y="300"/>
                    <a:pt x="492" y="300"/>
                    <a:pt x="492" y="299"/>
                  </a:cubicBezTo>
                  <a:cubicBezTo>
                    <a:pt x="492" y="299"/>
                    <a:pt x="492" y="299"/>
                    <a:pt x="493" y="298"/>
                  </a:cubicBezTo>
                  <a:cubicBezTo>
                    <a:pt x="493" y="298"/>
                    <a:pt x="493" y="298"/>
                    <a:pt x="493" y="298"/>
                  </a:cubicBezTo>
                  <a:cubicBezTo>
                    <a:pt x="493" y="298"/>
                    <a:pt x="494" y="297"/>
                    <a:pt x="494" y="297"/>
                  </a:cubicBezTo>
                  <a:cubicBezTo>
                    <a:pt x="494" y="297"/>
                    <a:pt x="494" y="297"/>
                    <a:pt x="494" y="296"/>
                  </a:cubicBezTo>
                  <a:cubicBezTo>
                    <a:pt x="494" y="296"/>
                    <a:pt x="495" y="296"/>
                    <a:pt x="495" y="295"/>
                  </a:cubicBezTo>
                  <a:cubicBezTo>
                    <a:pt x="495" y="295"/>
                    <a:pt x="495" y="295"/>
                    <a:pt x="495" y="295"/>
                  </a:cubicBezTo>
                  <a:cubicBezTo>
                    <a:pt x="496" y="294"/>
                    <a:pt x="496" y="294"/>
                    <a:pt x="496" y="294"/>
                  </a:cubicBezTo>
                  <a:cubicBezTo>
                    <a:pt x="496" y="294"/>
                    <a:pt x="496" y="294"/>
                    <a:pt x="497" y="293"/>
                  </a:cubicBezTo>
                  <a:cubicBezTo>
                    <a:pt x="502" y="286"/>
                    <a:pt x="507" y="279"/>
                    <a:pt x="512" y="272"/>
                  </a:cubicBezTo>
                  <a:cubicBezTo>
                    <a:pt x="513" y="271"/>
                    <a:pt x="514" y="270"/>
                    <a:pt x="515" y="269"/>
                  </a:cubicBezTo>
                  <a:cubicBezTo>
                    <a:pt x="517" y="266"/>
                    <a:pt x="519" y="263"/>
                    <a:pt x="521" y="261"/>
                  </a:cubicBezTo>
                  <a:cubicBezTo>
                    <a:pt x="521" y="260"/>
                    <a:pt x="521" y="260"/>
                    <a:pt x="521" y="260"/>
                  </a:cubicBezTo>
                  <a:cubicBezTo>
                    <a:pt x="521" y="260"/>
                    <a:pt x="522" y="260"/>
                    <a:pt x="522" y="259"/>
                  </a:cubicBezTo>
                  <a:cubicBezTo>
                    <a:pt x="522" y="259"/>
                    <a:pt x="523" y="258"/>
                    <a:pt x="524" y="257"/>
                  </a:cubicBezTo>
                  <a:cubicBezTo>
                    <a:pt x="524" y="257"/>
                    <a:pt x="524" y="256"/>
                    <a:pt x="524" y="256"/>
                  </a:cubicBezTo>
                  <a:cubicBezTo>
                    <a:pt x="524" y="256"/>
                    <a:pt x="525" y="255"/>
                    <a:pt x="525" y="255"/>
                  </a:cubicBezTo>
                  <a:cubicBezTo>
                    <a:pt x="519" y="246"/>
                    <a:pt x="513" y="237"/>
                    <a:pt x="506" y="229"/>
                  </a:cubicBezTo>
                  <a:moveTo>
                    <a:pt x="535" y="267"/>
                  </a:moveTo>
                  <a:cubicBezTo>
                    <a:pt x="534" y="267"/>
                    <a:pt x="534" y="268"/>
                    <a:pt x="534" y="268"/>
                  </a:cubicBezTo>
                  <a:cubicBezTo>
                    <a:pt x="534" y="268"/>
                    <a:pt x="534" y="268"/>
                    <a:pt x="533" y="269"/>
                  </a:cubicBezTo>
                  <a:cubicBezTo>
                    <a:pt x="533" y="269"/>
                    <a:pt x="533" y="269"/>
                    <a:pt x="533" y="270"/>
                  </a:cubicBezTo>
                  <a:cubicBezTo>
                    <a:pt x="533" y="270"/>
                    <a:pt x="532" y="270"/>
                    <a:pt x="532" y="270"/>
                  </a:cubicBezTo>
                  <a:cubicBezTo>
                    <a:pt x="531" y="272"/>
                    <a:pt x="530" y="274"/>
                    <a:pt x="529" y="275"/>
                  </a:cubicBezTo>
                  <a:cubicBezTo>
                    <a:pt x="528" y="276"/>
                    <a:pt x="527" y="277"/>
                    <a:pt x="527" y="278"/>
                  </a:cubicBezTo>
                  <a:cubicBezTo>
                    <a:pt x="527" y="278"/>
                    <a:pt x="526" y="278"/>
                    <a:pt x="526" y="278"/>
                  </a:cubicBezTo>
                  <a:cubicBezTo>
                    <a:pt x="526" y="278"/>
                    <a:pt x="526" y="279"/>
                    <a:pt x="526" y="279"/>
                  </a:cubicBezTo>
                  <a:cubicBezTo>
                    <a:pt x="526" y="279"/>
                    <a:pt x="526" y="279"/>
                    <a:pt x="526" y="279"/>
                  </a:cubicBezTo>
                  <a:cubicBezTo>
                    <a:pt x="526" y="279"/>
                    <a:pt x="526" y="279"/>
                    <a:pt x="526" y="280"/>
                  </a:cubicBezTo>
                  <a:cubicBezTo>
                    <a:pt x="525" y="281"/>
                    <a:pt x="523" y="282"/>
                    <a:pt x="522" y="284"/>
                  </a:cubicBezTo>
                  <a:cubicBezTo>
                    <a:pt x="522" y="285"/>
                    <a:pt x="521" y="285"/>
                    <a:pt x="521" y="286"/>
                  </a:cubicBezTo>
                  <a:cubicBezTo>
                    <a:pt x="520" y="287"/>
                    <a:pt x="520" y="287"/>
                    <a:pt x="520" y="287"/>
                  </a:cubicBezTo>
                  <a:cubicBezTo>
                    <a:pt x="519" y="288"/>
                    <a:pt x="518" y="289"/>
                    <a:pt x="518" y="290"/>
                  </a:cubicBezTo>
                  <a:cubicBezTo>
                    <a:pt x="516" y="292"/>
                    <a:pt x="514" y="295"/>
                    <a:pt x="513" y="297"/>
                  </a:cubicBezTo>
                  <a:cubicBezTo>
                    <a:pt x="512" y="297"/>
                    <a:pt x="512" y="298"/>
                    <a:pt x="511" y="298"/>
                  </a:cubicBezTo>
                  <a:cubicBezTo>
                    <a:pt x="510" y="300"/>
                    <a:pt x="509" y="301"/>
                    <a:pt x="508" y="303"/>
                  </a:cubicBezTo>
                  <a:cubicBezTo>
                    <a:pt x="508" y="303"/>
                    <a:pt x="508" y="303"/>
                    <a:pt x="508" y="303"/>
                  </a:cubicBezTo>
                  <a:cubicBezTo>
                    <a:pt x="508" y="304"/>
                    <a:pt x="507" y="304"/>
                    <a:pt x="507" y="304"/>
                  </a:cubicBezTo>
                  <a:cubicBezTo>
                    <a:pt x="507" y="304"/>
                    <a:pt x="506" y="306"/>
                    <a:pt x="505" y="307"/>
                  </a:cubicBezTo>
                  <a:cubicBezTo>
                    <a:pt x="505" y="307"/>
                    <a:pt x="504" y="308"/>
                    <a:pt x="504" y="308"/>
                  </a:cubicBezTo>
                  <a:cubicBezTo>
                    <a:pt x="503" y="309"/>
                    <a:pt x="502" y="310"/>
                    <a:pt x="501" y="311"/>
                  </a:cubicBezTo>
                  <a:cubicBezTo>
                    <a:pt x="500" y="313"/>
                    <a:pt x="499" y="314"/>
                    <a:pt x="498" y="315"/>
                  </a:cubicBezTo>
                  <a:cubicBezTo>
                    <a:pt x="498" y="316"/>
                    <a:pt x="498" y="316"/>
                    <a:pt x="498" y="316"/>
                  </a:cubicBezTo>
                  <a:cubicBezTo>
                    <a:pt x="498" y="316"/>
                    <a:pt x="498" y="316"/>
                    <a:pt x="498" y="316"/>
                  </a:cubicBezTo>
                  <a:cubicBezTo>
                    <a:pt x="497" y="316"/>
                    <a:pt x="497" y="316"/>
                    <a:pt x="497" y="317"/>
                  </a:cubicBezTo>
                  <a:cubicBezTo>
                    <a:pt x="497" y="317"/>
                    <a:pt x="497" y="317"/>
                    <a:pt x="496" y="318"/>
                  </a:cubicBezTo>
                  <a:cubicBezTo>
                    <a:pt x="496" y="318"/>
                    <a:pt x="495" y="319"/>
                    <a:pt x="495" y="319"/>
                  </a:cubicBezTo>
                  <a:cubicBezTo>
                    <a:pt x="495" y="320"/>
                    <a:pt x="494" y="320"/>
                    <a:pt x="494" y="321"/>
                  </a:cubicBezTo>
                  <a:cubicBezTo>
                    <a:pt x="493" y="322"/>
                    <a:pt x="492" y="323"/>
                    <a:pt x="491" y="324"/>
                  </a:cubicBezTo>
                  <a:cubicBezTo>
                    <a:pt x="491" y="325"/>
                    <a:pt x="490" y="325"/>
                    <a:pt x="489" y="326"/>
                  </a:cubicBezTo>
                  <a:cubicBezTo>
                    <a:pt x="489" y="326"/>
                    <a:pt x="489" y="327"/>
                    <a:pt x="489" y="327"/>
                  </a:cubicBezTo>
                  <a:cubicBezTo>
                    <a:pt x="488" y="327"/>
                    <a:pt x="488" y="328"/>
                    <a:pt x="488" y="328"/>
                  </a:cubicBezTo>
                  <a:cubicBezTo>
                    <a:pt x="488" y="328"/>
                    <a:pt x="488" y="328"/>
                    <a:pt x="487" y="329"/>
                  </a:cubicBezTo>
                  <a:cubicBezTo>
                    <a:pt x="487" y="330"/>
                    <a:pt x="486" y="330"/>
                    <a:pt x="485" y="331"/>
                  </a:cubicBezTo>
                  <a:cubicBezTo>
                    <a:pt x="485" y="332"/>
                    <a:pt x="485" y="332"/>
                    <a:pt x="484" y="332"/>
                  </a:cubicBezTo>
                  <a:cubicBezTo>
                    <a:pt x="483" y="333"/>
                    <a:pt x="483" y="334"/>
                    <a:pt x="482" y="335"/>
                  </a:cubicBezTo>
                  <a:cubicBezTo>
                    <a:pt x="481" y="336"/>
                    <a:pt x="481" y="336"/>
                    <a:pt x="481" y="337"/>
                  </a:cubicBezTo>
                  <a:cubicBezTo>
                    <a:pt x="480" y="337"/>
                    <a:pt x="479" y="338"/>
                    <a:pt x="479" y="339"/>
                  </a:cubicBezTo>
                  <a:cubicBezTo>
                    <a:pt x="478" y="339"/>
                    <a:pt x="478" y="340"/>
                    <a:pt x="478" y="340"/>
                  </a:cubicBezTo>
                  <a:cubicBezTo>
                    <a:pt x="477" y="340"/>
                    <a:pt x="477" y="340"/>
                    <a:pt x="477" y="341"/>
                  </a:cubicBezTo>
                  <a:cubicBezTo>
                    <a:pt x="477" y="341"/>
                    <a:pt x="477" y="341"/>
                    <a:pt x="477" y="341"/>
                  </a:cubicBezTo>
                  <a:cubicBezTo>
                    <a:pt x="476" y="342"/>
                    <a:pt x="475" y="343"/>
                    <a:pt x="474" y="344"/>
                  </a:cubicBezTo>
                  <a:cubicBezTo>
                    <a:pt x="474" y="345"/>
                    <a:pt x="474" y="345"/>
                    <a:pt x="473" y="345"/>
                  </a:cubicBezTo>
                  <a:cubicBezTo>
                    <a:pt x="473" y="346"/>
                    <a:pt x="472" y="346"/>
                    <a:pt x="472" y="347"/>
                  </a:cubicBezTo>
                  <a:cubicBezTo>
                    <a:pt x="472" y="347"/>
                    <a:pt x="471" y="348"/>
                    <a:pt x="471" y="348"/>
                  </a:cubicBezTo>
                  <a:cubicBezTo>
                    <a:pt x="470" y="349"/>
                    <a:pt x="470" y="349"/>
                    <a:pt x="469" y="350"/>
                  </a:cubicBezTo>
                  <a:cubicBezTo>
                    <a:pt x="469" y="350"/>
                    <a:pt x="468" y="351"/>
                    <a:pt x="468" y="351"/>
                  </a:cubicBezTo>
                  <a:cubicBezTo>
                    <a:pt x="467" y="352"/>
                    <a:pt x="467" y="352"/>
                    <a:pt x="466" y="353"/>
                  </a:cubicBezTo>
                  <a:cubicBezTo>
                    <a:pt x="466" y="353"/>
                    <a:pt x="466" y="354"/>
                    <a:pt x="465" y="354"/>
                  </a:cubicBezTo>
                  <a:cubicBezTo>
                    <a:pt x="465" y="355"/>
                    <a:pt x="464" y="356"/>
                    <a:pt x="463" y="357"/>
                  </a:cubicBezTo>
                  <a:cubicBezTo>
                    <a:pt x="463" y="357"/>
                    <a:pt x="463" y="357"/>
                    <a:pt x="462" y="357"/>
                  </a:cubicBezTo>
                  <a:cubicBezTo>
                    <a:pt x="462" y="357"/>
                    <a:pt x="462" y="358"/>
                    <a:pt x="462" y="358"/>
                  </a:cubicBezTo>
                  <a:cubicBezTo>
                    <a:pt x="462" y="358"/>
                    <a:pt x="461" y="359"/>
                    <a:pt x="461" y="359"/>
                  </a:cubicBezTo>
                  <a:cubicBezTo>
                    <a:pt x="461" y="359"/>
                    <a:pt x="461" y="359"/>
                    <a:pt x="461" y="360"/>
                  </a:cubicBezTo>
                  <a:cubicBezTo>
                    <a:pt x="460" y="361"/>
                    <a:pt x="459" y="361"/>
                    <a:pt x="458" y="362"/>
                  </a:cubicBezTo>
                  <a:cubicBezTo>
                    <a:pt x="456" y="364"/>
                    <a:pt x="454" y="366"/>
                    <a:pt x="452" y="368"/>
                  </a:cubicBezTo>
                  <a:cubicBezTo>
                    <a:pt x="448" y="372"/>
                    <a:pt x="445" y="376"/>
                    <a:pt x="441" y="380"/>
                  </a:cubicBezTo>
                  <a:cubicBezTo>
                    <a:pt x="437" y="384"/>
                    <a:pt x="433" y="388"/>
                    <a:pt x="429" y="391"/>
                  </a:cubicBezTo>
                  <a:cubicBezTo>
                    <a:pt x="428" y="392"/>
                    <a:pt x="427" y="393"/>
                    <a:pt x="426" y="394"/>
                  </a:cubicBezTo>
                  <a:cubicBezTo>
                    <a:pt x="425" y="395"/>
                    <a:pt x="424" y="396"/>
                    <a:pt x="423" y="397"/>
                  </a:cubicBezTo>
                  <a:cubicBezTo>
                    <a:pt x="422" y="398"/>
                    <a:pt x="421" y="400"/>
                    <a:pt x="419" y="401"/>
                  </a:cubicBezTo>
                  <a:cubicBezTo>
                    <a:pt x="418" y="402"/>
                    <a:pt x="418" y="403"/>
                    <a:pt x="417" y="403"/>
                  </a:cubicBezTo>
                  <a:cubicBezTo>
                    <a:pt x="414" y="406"/>
                    <a:pt x="410" y="409"/>
                    <a:pt x="407" y="412"/>
                  </a:cubicBezTo>
                  <a:cubicBezTo>
                    <a:pt x="406" y="413"/>
                    <a:pt x="406" y="413"/>
                    <a:pt x="405" y="413"/>
                  </a:cubicBezTo>
                  <a:cubicBezTo>
                    <a:pt x="405" y="414"/>
                    <a:pt x="405" y="414"/>
                    <a:pt x="405" y="414"/>
                  </a:cubicBezTo>
                  <a:cubicBezTo>
                    <a:pt x="405" y="414"/>
                    <a:pt x="404" y="414"/>
                    <a:pt x="404" y="414"/>
                  </a:cubicBezTo>
                  <a:cubicBezTo>
                    <a:pt x="404" y="414"/>
                    <a:pt x="404" y="415"/>
                    <a:pt x="404" y="415"/>
                  </a:cubicBezTo>
                  <a:cubicBezTo>
                    <a:pt x="402" y="416"/>
                    <a:pt x="400" y="418"/>
                    <a:pt x="398" y="419"/>
                  </a:cubicBezTo>
                  <a:cubicBezTo>
                    <a:pt x="398" y="420"/>
                    <a:pt x="398" y="420"/>
                    <a:pt x="398" y="420"/>
                  </a:cubicBezTo>
                  <a:cubicBezTo>
                    <a:pt x="398" y="420"/>
                    <a:pt x="398" y="420"/>
                    <a:pt x="398" y="420"/>
                  </a:cubicBezTo>
                  <a:cubicBezTo>
                    <a:pt x="397" y="420"/>
                    <a:pt x="397" y="421"/>
                    <a:pt x="397" y="421"/>
                  </a:cubicBezTo>
                  <a:cubicBezTo>
                    <a:pt x="397" y="421"/>
                    <a:pt x="396" y="421"/>
                    <a:pt x="396" y="421"/>
                  </a:cubicBezTo>
                  <a:cubicBezTo>
                    <a:pt x="396" y="422"/>
                    <a:pt x="395" y="422"/>
                    <a:pt x="395" y="423"/>
                  </a:cubicBezTo>
                  <a:cubicBezTo>
                    <a:pt x="394" y="423"/>
                    <a:pt x="394" y="423"/>
                    <a:pt x="394" y="423"/>
                  </a:cubicBezTo>
                  <a:cubicBezTo>
                    <a:pt x="390" y="426"/>
                    <a:pt x="386" y="429"/>
                    <a:pt x="382" y="432"/>
                  </a:cubicBezTo>
                  <a:cubicBezTo>
                    <a:pt x="382" y="432"/>
                    <a:pt x="382" y="433"/>
                    <a:pt x="382" y="433"/>
                  </a:cubicBezTo>
                  <a:cubicBezTo>
                    <a:pt x="382" y="433"/>
                    <a:pt x="381" y="433"/>
                    <a:pt x="381" y="434"/>
                  </a:cubicBezTo>
                  <a:cubicBezTo>
                    <a:pt x="381" y="434"/>
                    <a:pt x="381" y="434"/>
                    <a:pt x="381" y="434"/>
                  </a:cubicBezTo>
                  <a:cubicBezTo>
                    <a:pt x="380" y="434"/>
                    <a:pt x="380" y="434"/>
                    <a:pt x="380" y="434"/>
                  </a:cubicBezTo>
                  <a:cubicBezTo>
                    <a:pt x="380" y="434"/>
                    <a:pt x="379" y="435"/>
                    <a:pt x="379" y="435"/>
                  </a:cubicBezTo>
                  <a:cubicBezTo>
                    <a:pt x="373" y="440"/>
                    <a:pt x="366" y="444"/>
                    <a:pt x="360" y="449"/>
                  </a:cubicBezTo>
                  <a:cubicBezTo>
                    <a:pt x="358" y="450"/>
                    <a:pt x="356" y="451"/>
                    <a:pt x="354" y="453"/>
                  </a:cubicBezTo>
                  <a:cubicBezTo>
                    <a:pt x="354" y="453"/>
                    <a:pt x="354" y="453"/>
                    <a:pt x="354" y="453"/>
                  </a:cubicBezTo>
                  <a:cubicBezTo>
                    <a:pt x="351" y="455"/>
                    <a:pt x="348" y="457"/>
                    <a:pt x="345" y="459"/>
                  </a:cubicBezTo>
                  <a:cubicBezTo>
                    <a:pt x="344" y="459"/>
                    <a:pt x="344" y="460"/>
                    <a:pt x="343" y="460"/>
                  </a:cubicBezTo>
                  <a:cubicBezTo>
                    <a:pt x="343" y="460"/>
                    <a:pt x="342" y="461"/>
                    <a:pt x="341" y="461"/>
                  </a:cubicBezTo>
                  <a:cubicBezTo>
                    <a:pt x="341" y="461"/>
                    <a:pt x="340" y="462"/>
                    <a:pt x="340" y="462"/>
                  </a:cubicBezTo>
                  <a:cubicBezTo>
                    <a:pt x="335" y="465"/>
                    <a:pt x="330" y="468"/>
                    <a:pt x="325" y="471"/>
                  </a:cubicBezTo>
                  <a:cubicBezTo>
                    <a:pt x="319" y="474"/>
                    <a:pt x="313" y="477"/>
                    <a:pt x="306" y="481"/>
                  </a:cubicBezTo>
                  <a:cubicBezTo>
                    <a:pt x="304" y="482"/>
                    <a:pt x="302" y="483"/>
                    <a:pt x="299" y="484"/>
                  </a:cubicBezTo>
                  <a:cubicBezTo>
                    <a:pt x="299" y="484"/>
                    <a:pt x="298" y="484"/>
                    <a:pt x="298" y="484"/>
                  </a:cubicBezTo>
                  <a:cubicBezTo>
                    <a:pt x="298" y="484"/>
                    <a:pt x="297" y="485"/>
                    <a:pt x="296" y="485"/>
                  </a:cubicBezTo>
                  <a:cubicBezTo>
                    <a:pt x="296" y="485"/>
                    <a:pt x="296" y="485"/>
                    <a:pt x="295" y="485"/>
                  </a:cubicBezTo>
                  <a:cubicBezTo>
                    <a:pt x="295" y="486"/>
                    <a:pt x="294" y="486"/>
                    <a:pt x="293" y="486"/>
                  </a:cubicBezTo>
                  <a:cubicBezTo>
                    <a:pt x="293" y="486"/>
                    <a:pt x="293" y="487"/>
                    <a:pt x="292" y="487"/>
                  </a:cubicBezTo>
                  <a:cubicBezTo>
                    <a:pt x="292" y="487"/>
                    <a:pt x="292" y="487"/>
                    <a:pt x="291" y="487"/>
                  </a:cubicBezTo>
                  <a:cubicBezTo>
                    <a:pt x="291" y="487"/>
                    <a:pt x="291" y="488"/>
                    <a:pt x="290" y="488"/>
                  </a:cubicBezTo>
                  <a:cubicBezTo>
                    <a:pt x="289" y="488"/>
                    <a:pt x="288" y="488"/>
                    <a:pt x="287" y="489"/>
                  </a:cubicBezTo>
                  <a:cubicBezTo>
                    <a:pt x="287" y="489"/>
                    <a:pt x="287" y="489"/>
                    <a:pt x="286" y="489"/>
                  </a:cubicBezTo>
                  <a:cubicBezTo>
                    <a:pt x="285" y="490"/>
                    <a:pt x="283" y="490"/>
                    <a:pt x="282" y="491"/>
                  </a:cubicBezTo>
                  <a:cubicBezTo>
                    <a:pt x="280" y="492"/>
                    <a:pt x="278" y="492"/>
                    <a:pt x="276" y="493"/>
                  </a:cubicBezTo>
                  <a:cubicBezTo>
                    <a:pt x="272" y="495"/>
                    <a:pt x="267" y="496"/>
                    <a:pt x="263" y="498"/>
                  </a:cubicBezTo>
                  <a:cubicBezTo>
                    <a:pt x="262" y="498"/>
                    <a:pt x="261" y="498"/>
                    <a:pt x="261" y="498"/>
                  </a:cubicBezTo>
                  <a:cubicBezTo>
                    <a:pt x="260" y="498"/>
                    <a:pt x="260" y="499"/>
                    <a:pt x="260" y="499"/>
                  </a:cubicBezTo>
                  <a:cubicBezTo>
                    <a:pt x="259" y="499"/>
                    <a:pt x="259" y="499"/>
                    <a:pt x="258" y="499"/>
                  </a:cubicBezTo>
                  <a:cubicBezTo>
                    <a:pt x="257" y="499"/>
                    <a:pt x="256" y="500"/>
                    <a:pt x="254" y="500"/>
                  </a:cubicBezTo>
                  <a:cubicBezTo>
                    <a:pt x="252" y="501"/>
                    <a:pt x="250" y="501"/>
                    <a:pt x="247" y="502"/>
                  </a:cubicBezTo>
                  <a:cubicBezTo>
                    <a:pt x="246" y="502"/>
                    <a:pt x="245" y="503"/>
                    <a:pt x="244" y="503"/>
                  </a:cubicBezTo>
                  <a:cubicBezTo>
                    <a:pt x="243" y="503"/>
                    <a:pt x="243" y="503"/>
                    <a:pt x="243" y="503"/>
                  </a:cubicBezTo>
                  <a:cubicBezTo>
                    <a:pt x="236" y="504"/>
                    <a:pt x="230" y="506"/>
                    <a:pt x="223" y="507"/>
                  </a:cubicBezTo>
                  <a:cubicBezTo>
                    <a:pt x="223" y="507"/>
                    <a:pt x="222" y="507"/>
                    <a:pt x="222" y="507"/>
                  </a:cubicBezTo>
                  <a:cubicBezTo>
                    <a:pt x="219" y="507"/>
                    <a:pt x="216" y="507"/>
                    <a:pt x="213" y="508"/>
                  </a:cubicBezTo>
                  <a:cubicBezTo>
                    <a:pt x="210" y="508"/>
                    <a:pt x="206" y="508"/>
                    <a:pt x="202" y="509"/>
                  </a:cubicBezTo>
                  <a:cubicBezTo>
                    <a:pt x="195" y="509"/>
                    <a:pt x="187" y="509"/>
                    <a:pt x="180" y="508"/>
                  </a:cubicBezTo>
                  <a:cubicBezTo>
                    <a:pt x="179" y="508"/>
                    <a:pt x="178" y="508"/>
                    <a:pt x="177" y="508"/>
                  </a:cubicBezTo>
                  <a:cubicBezTo>
                    <a:pt x="165" y="507"/>
                    <a:pt x="154" y="505"/>
                    <a:pt x="143" y="502"/>
                  </a:cubicBezTo>
                  <a:cubicBezTo>
                    <a:pt x="141" y="501"/>
                    <a:pt x="139" y="500"/>
                    <a:pt x="137" y="500"/>
                  </a:cubicBezTo>
                  <a:cubicBezTo>
                    <a:pt x="135" y="499"/>
                    <a:pt x="134" y="499"/>
                    <a:pt x="133" y="498"/>
                  </a:cubicBezTo>
                  <a:cubicBezTo>
                    <a:pt x="131" y="498"/>
                    <a:pt x="129" y="497"/>
                    <a:pt x="127" y="496"/>
                  </a:cubicBezTo>
                  <a:cubicBezTo>
                    <a:pt x="127" y="496"/>
                    <a:pt x="126" y="496"/>
                    <a:pt x="125" y="495"/>
                  </a:cubicBezTo>
                  <a:cubicBezTo>
                    <a:pt x="125" y="495"/>
                    <a:pt x="125" y="495"/>
                    <a:pt x="124" y="495"/>
                  </a:cubicBezTo>
                  <a:cubicBezTo>
                    <a:pt x="124" y="495"/>
                    <a:pt x="123" y="494"/>
                    <a:pt x="122" y="494"/>
                  </a:cubicBezTo>
                  <a:cubicBezTo>
                    <a:pt x="122" y="494"/>
                    <a:pt x="122" y="494"/>
                    <a:pt x="121" y="494"/>
                  </a:cubicBezTo>
                  <a:cubicBezTo>
                    <a:pt x="119" y="492"/>
                    <a:pt x="115" y="491"/>
                    <a:pt x="113" y="489"/>
                  </a:cubicBezTo>
                  <a:cubicBezTo>
                    <a:pt x="102" y="484"/>
                    <a:pt x="91" y="476"/>
                    <a:pt x="82" y="468"/>
                  </a:cubicBezTo>
                  <a:cubicBezTo>
                    <a:pt x="78" y="465"/>
                    <a:pt x="74" y="461"/>
                    <a:pt x="70" y="457"/>
                  </a:cubicBezTo>
                  <a:cubicBezTo>
                    <a:pt x="69" y="456"/>
                    <a:pt x="68" y="455"/>
                    <a:pt x="67" y="453"/>
                  </a:cubicBezTo>
                  <a:cubicBezTo>
                    <a:pt x="66" y="453"/>
                    <a:pt x="66" y="452"/>
                    <a:pt x="66" y="452"/>
                  </a:cubicBezTo>
                  <a:cubicBezTo>
                    <a:pt x="65" y="451"/>
                    <a:pt x="65" y="451"/>
                    <a:pt x="64" y="450"/>
                  </a:cubicBezTo>
                  <a:cubicBezTo>
                    <a:pt x="64" y="450"/>
                    <a:pt x="63" y="449"/>
                    <a:pt x="63" y="449"/>
                  </a:cubicBezTo>
                  <a:cubicBezTo>
                    <a:pt x="62" y="448"/>
                    <a:pt x="62" y="447"/>
                    <a:pt x="61" y="446"/>
                  </a:cubicBezTo>
                  <a:cubicBezTo>
                    <a:pt x="61" y="446"/>
                    <a:pt x="60" y="446"/>
                    <a:pt x="60" y="446"/>
                  </a:cubicBezTo>
                  <a:cubicBezTo>
                    <a:pt x="60" y="445"/>
                    <a:pt x="59" y="444"/>
                    <a:pt x="58" y="443"/>
                  </a:cubicBezTo>
                  <a:cubicBezTo>
                    <a:pt x="56" y="441"/>
                    <a:pt x="54" y="438"/>
                    <a:pt x="52" y="435"/>
                  </a:cubicBezTo>
                  <a:cubicBezTo>
                    <a:pt x="52" y="435"/>
                    <a:pt x="52" y="434"/>
                    <a:pt x="52" y="434"/>
                  </a:cubicBezTo>
                  <a:cubicBezTo>
                    <a:pt x="52" y="434"/>
                    <a:pt x="51" y="434"/>
                    <a:pt x="51" y="434"/>
                  </a:cubicBezTo>
                  <a:cubicBezTo>
                    <a:pt x="51" y="434"/>
                    <a:pt x="51" y="433"/>
                    <a:pt x="51" y="433"/>
                  </a:cubicBezTo>
                  <a:cubicBezTo>
                    <a:pt x="51" y="433"/>
                    <a:pt x="51" y="433"/>
                    <a:pt x="51" y="433"/>
                  </a:cubicBezTo>
                  <a:cubicBezTo>
                    <a:pt x="50" y="433"/>
                    <a:pt x="51" y="433"/>
                    <a:pt x="50" y="432"/>
                  </a:cubicBezTo>
                  <a:cubicBezTo>
                    <a:pt x="50" y="432"/>
                    <a:pt x="50" y="432"/>
                    <a:pt x="50" y="432"/>
                  </a:cubicBezTo>
                  <a:cubicBezTo>
                    <a:pt x="50" y="432"/>
                    <a:pt x="49" y="431"/>
                    <a:pt x="49" y="430"/>
                  </a:cubicBezTo>
                  <a:cubicBezTo>
                    <a:pt x="48" y="430"/>
                    <a:pt x="48" y="429"/>
                    <a:pt x="48" y="428"/>
                  </a:cubicBezTo>
                  <a:cubicBezTo>
                    <a:pt x="47" y="428"/>
                    <a:pt x="47" y="427"/>
                    <a:pt x="46" y="426"/>
                  </a:cubicBezTo>
                  <a:cubicBezTo>
                    <a:pt x="46" y="426"/>
                    <a:pt x="46" y="426"/>
                    <a:pt x="46" y="425"/>
                  </a:cubicBezTo>
                  <a:cubicBezTo>
                    <a:pt x="46" y="425"/>
                    <a:pt x="45" y="425"/>
                    <a:pt x="45" y="425"/>
                  </a:cubicBezTo>
                  <a:cubicBezTo>
                    <a:pt x="45" y="424"/>
                    <a:pt x="45" y="424"/>
                    <a:pt x="45" y="424"/>
                  </a:cubicBezTo>
                  <a:cubicBezTo>
                    <a:pt x="44" y="423"/>
                    <a:pt x="44" y="423"/>
                    <a:pt x="44" y="423"/>
                  </a:cubicBezTo>
                  <a:cubicBezTo>
                    <a:pt x="44" y="422"/>
                    <a:pt x="44" y="422"/>
                    <a:pt x="43" y="421"/>
                  </a:cubicBezTo>
                  <a:cubicBezTo>
                    <a:pt x="43" y="420"/>
                    <a:pt x="42" y="419"/>
                    <a:pt x="41" y="418"/>
                  </a:cubicBezTo>
                  <a:cubicBezTo>
                    <a:pt x="35" y="408"/>
                    <a:pt x="30" y="398"/>
                    <a:pt x="26" y="387"/>
                  </a:cubicBezTo>
                  <a:cubicBezTo>
                    <a:pt x="21" y="377"/>
                    <a:pt x="18" y="366"/>
                    <a:pt x="14" y="355"/>
                  </a:cubicBezTo>
                  <a:cubicBezTo>
                    <a:pt x="14" y="354"/>
                    <a:pt x="14" y="354"/>
                    <a:pt x="14" y="353"/>
                  </a:cubicBezTo>
                  <a:cubicBezTo>
                    <a:pt x="14" y="353"/>
                    <a:pt x="14" y="352"/>
                    <a:pt x="14" y="352"/>
                  </a:cubicBezTo>
                  <a:cubicBezTo>
                    <a:pt x="13" y="348"/>
                    <a:pt x="11" y="343"/>
                    <a:pt x="10" y="338"/>
                  </a:cubicBezTo>
                  <a:cubicBezTo>
                    <a:pt x="10" y="337"/>
                    <a:pt x="10" y="337"/>
                    <a:pt x="10" y="337"/>
                  </a:cubicBezTo>
                  <a:cubicBezTo>
                    <a:pt x="10" y="336"/>
                    <a:pt x="9" y="335"/>
                    <a:pt x="9" y="334"/>
                  </a:cubicBezTo>
                  <a:cubicBezTo>
                    <a:pt x="9" y="333"/>
                    <a:pt x="9" y="331"/>
                    <a:pt x="8" y="330"/>
                  </a:cubicBezTo>
                  <a:cubicBezTo>
                    <a:pt x="7" y="325"/>
                    <a:pt x="6" y="320"/>
                    <a:pt x="6" y="315"/>
                  </a:cubicBezTo>
                  <a:cubicBezTo>
                    <a:pt x="3" y="302"/>
                    <a:pt x="2" y="288"/>
                    <a:pt x="1" y="274"/>
                  </a:cubicBezTo>
                  <a:cubicBezTo>
                    <a:pt x="0" y="247"/>
                    <a:pt x="2" y="221"/>
                    <a:pt x="5" y="197"/>
                  </a:cubicBezTo>
                  <a:cubicBezTo>
                    <a:pt x="5" y="195"/>
                    <a:pt x="6" y="193"/>
                    <a:pt x="6" y="190"/>
                  </a:cubicBezTo>
                  <a:cubicBezTo>
                    <a:pt x="7" y="187"/>
                    <a:pt x="8" y="183"/>
                    <a:pt x="8" y="179"/>
                  </a:cubicBezTo>
                  <a:cubicBezTo>
                    <a:pt x="9" y="178"/>
                    <a:pt x="9" y="177"/>
                    <a:pt x="9" y="176"/>
                  </a:cubicBezTo>
                  <a:cubicBezTo>
                    <a:pt x="9" y="175"/>
                    <a:pt x="10" y="174"/>
                    <a:pt x="10" y="173"/>
                  </a:cubicBezTo>
                  <a:cubicBezTo>
                    <a:pt x="10" y="173"/>
                    <a:pt x="10" y="172"/>
                    <a:pt x="10" y="172"/>
                  </a:cubicBezTo>
                  <a:cubicBezTo>
                    <a:pt x="11" y="166"/>
                    <a:pt x="13" y="159"/>
                    <a:pt x="15" y="153"/>
                  </a:cubicBezTo>
                  <a:cubicBezTo>
                    <a:pt x="15" y="152"/>
                    <a:pt x="16" y="151"/>
                    <a:pt x="16" y="149"/>
                  </a:cubicBezTo>
                  <a:cubicBezTo>
                    <a:pt x="16" y="149"/>
                    <a:pt x="16" y="148"/>
                    <a:pt x="16" y="148"/>
                  </a:cubicBezTo>
                  <a:cubicBezTo>
                    <a:pt x="17" y="146"/>
                    <a:pt x="18" y="144"/>
                    <a:pt x="18" y="142"/>
                  </a:cubicBezTo>
                  <a:cubicBezTo>
                    <a:pt x="19" y="140"/>
                    <a:pt x="20" y="138"/>
                    <a:pt x="21" y="135"/>
                  </a:cubicBezTo>
                  <a:cubicBezTo>
                    <a:pt x="21" y="133"/>
                    <a:pt x="22" y="131"/>
                    <a:pt x="23" y="128"/>
                  </a:cubicBezTo>
                  <a:cubicBezTo>
                    <a:pt x="23" y="128"/>
                    <a:pt x="24" y="128"/>
                    <a:pt x="24" y="127"/>
                  </a:cubicBezTo>
                  <a:cubicBezTo>
                    <a:pt x="24" y="127"/>
                    <a:pt x="24" y="126"/>
                    <a:pt x="24" y="125"/>
                  </a:cubicBezTo>
                  <a:cubicBezTo>
                    <a:pt x="25" y="125"/>
                    <a:pt x="25" y="124"/>
                    <a:pt x="25" y="124"/>
                  </a:cubicBezTo>
                  <a:cubicBezTo>
                    <a:pt x="25" y="123"/>
                    <a:pt x="26" y="121"/>
                    <a:pt x="27" y="120"/>
                  </a:cubicBezTo>
                  <a:cubicBezTo>
                    <a:pt x="27" y="119"/>
                    <a:pt x="27" y="119"/>
                    <a:pt x="27" y="118"/>
                  </a:cubicBezTo>
                  <a:cubicBezTo>
                    <a:pt x="28" y="118"/>
                    <a:pt x="28" y="117"/>
                    <a:pt x="28" y="117"/>
                  </a:cubicBezTo>
                  <a:cubicBezTo>
                    <a:pt x="28" y="116"/>
                    <a:pt x="29" y="116"/>
                    <a:pt x="29" y="115"/>
                  </a:cubicBezTo>
                  <a:cubicBezTo>
                    <a:pt x="29" y="115"/>
                    <a:pt x="29" y="114"/>
                    <a:pt x="29" y="114"/>
                  </a:cubicBezTo>
                  <a:cubicBezTo>
                    <a:pt x="30" y="113"/>
                    <a:pt x="31" y="111"/>
                    <a:pt x="32" y="109"/>
                  </a:cubicBezTo>
                  <a:cubicBezTo>
                    <a:pt x="32" y="108"/>
                    <a:pt x="33" y="107"/>
                    <a:pt x="33" y="105"/>
                  </a:cubicBezTo>
                  <a:cubicBezTo>
                    <a:pt x="34" y="104"/>
                    <a:pt x="35" y="102"/>
                    <a:pt x="36" y="101"/>
                  </a:cubicBezTo>
                  <a:cubicBezTo>
                    <a:pt x="36" y="100"/>
                    <a:pt x="36" y="100"/>
                    <a:pt x="36" y="100"/>
                  </a:cubicBezTo>
                  <a:cubicBezTo>
                    <a:pt x="36" y="100"/>
                    <a:pt x="37" y="99"/>
                    <a:pt x="37" y="98"/>
                  </a:cubicBezTo>
                  <a:cubicBezTo>
                    <a:pt x="37" y="98"/>
                    <a:pt x="38" y="97"/>
                    <a:pt x="38" y="96"/>
                  </a:cubicBezTo>
                  <a:cubicBezTo>
                    <a:pt x="39" y="96"/>
                    <a:pt x="39" y="95"/>
                    <a:pt x="40" y="94"/>
                  </a:cubicBezTo>
                  <a:cubicBezTo>
                    <a:pt x="42" y="91"/>
                    <a:pt x="44" y="87"/>
                    <a:pt x="46" y="83"/>
                  </a:cubicBezTo>
                  <a:cubicBezTo>
                    <a:pt x="46" y="83"/>
                    <a:pt x="46" y="83"/>
                    <a:pt x="47" y="82"/>
                  </a:cubicBezTo>
                  <a:cubicBezTo>
                    <a:pt x="47" y="82"/>
                    <a:pt x="47" y="82"/>
                    <a:pt x="47" y="82"/>
                  </a:cubicBezTo>
                  <a:cubicBezTo>
                    <a:pt x="47" y="81"/>
                    <a:pt x="47" y="81"/>
                    <a:pt x="48" y="81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9" y="78"/>
                    <a:pt x="51" y="76"/>
                    <a:pt x="53" y="73"/>
                  </a:cubicBezTo>
                  <a:cubicBezTo>
                    <a:pt x="55" y="71"/>
                    <a:pt x="57" y="68"/>
                    <a:pt x="59" y="65"/>
                  </a:cubicBezTo>
                  <a:cubicBezTo>
                    <a:pt x="60" y="65"/>
                    <a:pt x="60" y="64"/>
                    <a:pt x="60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2"/>
                    <a:pt x="62" y="62"/>
                  </a:cubicBezTo>
                  <a:cubicBezTo>
                    <a:pt x="62" y="62"/>
                    <a:pt x="62" y="62"/>
                    <a:pt x="62" y="61"/>
                  </a:cubicBezTo>
                  <a:cubicBezTo>
                    <a:pt x="63" y="61"/>
                    <a:pt x="63" y="61"/>
                    <a:pt x="63" y="60"/>
                  </a:cubicBezTo>
                  <a:cubicBezTo>
                    <a:pt x="63" y="60"/>
                    <a:pt x="64" y="60"/>
                    <a:pt x="64" y="60"/>
                  </a:cubicBezTo>
                  <a:cubicBezTo>
                    <a:pt x="64" y="60"/>
                    <a:pt x="64" y="59"/>
                    <a:pt x="64" y="59"/>
                  </a:cubicBezTo>
                  <a:cubicBezTo>
                    <a:pt x="64" y="59"/>
                    <a:pt x="65" y="59"/>
                    <a:pt x="65" y="59"/>
                  </a:cubicBezTo>
                  <a:cubicBezTo>
                    <a:pt x="65" y="58"/>
                    <a:pt x="65" y="58"/>
                    <a:pt x="66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57"/>
                    <a:pt x="67" y="56"/>
                    <a:pt x="67" y="56"/>
                  </a:cubicBezTo>
                  <a:cubicBezTo>
                    <a:pt x="67" y="56"/>
                    <a:pt x="68" y="55"/>
                    <a:pt x="68" y="55"/>
                  </a:cubicBezTo>
                  <a:cubicBezTo>
                    <a:pt x="68" y="55"/>
                    <a:pt x="68" y="55"/>
                    <a:pt x="68" y="54"/>
                  </a:cubicBezTo>
                  <a:cubicBezTo>
                    <a:pt x="69" y="53"/>
                    <a:pt x="70" y="52"/>
                    <a:pt x="71" y="51"/>
                  </a:cubicBezTo>
                  <a:cubicBezTo>
                    <a:pt x="73" y="49"/>
                    <a:pt x="75" y="48"/>
                    <a:pt x="77" y="46"/>
                  </a:cubicBezTo>
                  <a:cubicBezTo>
                    <a:pt x="78" y="45"/>
                    <a:pt x="78" y="44"/>
                    <a:pt x="79" y="43"/>
                  </a:cubicBezTo>
                  <a:cubicBezTo>
                    <a:pt x="79" y="43"/>
                    <a:pt x="80" y="43"/>
                    <a:pt x="80" y="43"/>
                  </a:cubicBezTo>
                  <a:cubicBezTo>
                    <a:pt x="80" y="43"/>
                    <a:pt x="81" y="42"/>
                    <a:pt x="81" y="42"/>
                  </a:cubicBezTo>
                  <a:cubicBezTo>
                    <a:pt x="81" y="42"/>
                    <a:pt x="82" y="42"/>
                    <a:pt x="82" y="42"/>
                  </a:cubicBezTo>
                  <a:cubicBezTo>
                    <a:pt x="82" y="41"/>
                    <a:pt x="82" y="41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4" y="40"/>
                    <a:pt x="84" y="39"/>
                  </a:cubicBezTo>
                  <a:cubicBezTo>
                    <a:pt x="84" y="39"/>
                    <a:pt x="84" y="39"/>
                    <a:pt x="85" y="39"/>
                  </a:cubicBezTo>
                  <a:cubicBezTo>
                    <a:pt x="85" y="38"/>
                    <a:pt x="86" y="38"/>
                    <a:pt x="87" y="37"/>
                  </a:cubicBezTo>
                  <a:cubicBezTo>
                    <a:pt x="87" y="37"/>
                    <a:pt x="88" y="36"/>
                    <a:pt x="89" y="35"/>
                  </a:cubicBezTo>
                  <a:cubicBezTo>
                    <a:pt x="90" y="35"/>
                    <a:pt x="90" y="34"/>
                    <a:pt x="91" y="34"/>
                  </a:cubicBezTo>
                  <a:cubicBezTo>
                    <a:pt x="91" y="33"/>
                    <a:pt x="92" y="33"/>
                    <a:pt x="92" y="32"/>
                  </a:cubicBezTo>
                  <a:cubicBezTo>
                    <a:pt x="93" y="32"/>
                    <a:pt x="94" y="32"/>
                    <a:pt x="94" y="31"/>
                  </a:cubicBezTo>
                  <a:cubicBezTo>
                    <a:pt x="96" y="30"/>
                    <a:pt x="97" y="29"/>
                    <a:pt x="98" y="28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101" y="27"/>
                    <a:pt x="103" y="26"/>
                    <a:pt x="105" y="24"/>
                  </a:cubicBezTo>
                  <a:cubicBezTo>
                    <a:pt x="105" y="24"/>
                    <a:pt x="105" y="24"/>
                    <a:pt x="106" y="24"/>
                  </a:cubicBezTo>
                  <a:cubicBezTo>
                    <a:pt x="107" y="23"/>
                    <a:pt x="109" y="22"/>
                    <a:pt x="110" y="21"/>
                  </a:cubicBezTo>
                  <a:cubicBezTo>
                    <a:pt x="111" y="21"/>
                    <a:pt x="112" y="20"/>
                    <a:pt x="114" y="19"/>
                  </a:cubicBezTo>
                  <a:cubicBezTo>
                    <a:pt x="114" y="19"/>
                    <a:pt x="114" y="19"/>
                    <a:pt x="115" y="19"/>
                  </a:cubicBezTo>
                  <a:cubicBezTo>
                    <a:pt x="116" y="18"/>
                    <a:pt x="118" y="17"/>
                    <a:pt x="119" y="16"/>
                  </a:cubicBezTo>
                  <a:cubicBezTo>
                    <a:pt x="120" y="16"/>
                    <a:pt x="121" y="16"/>
                    <a:pt x="121" y="15"/>
                  </a:cubicBezTo>
                  <a:cubicBezTo>
                    <a:pt x="123" y="15"/>
                    <a:pt x="124" y="14"/>
                    <a:pt x="125" y="14"/>
                  </a:cubicBezTo>
                  <a:cubicBezTo>
                    <a:pt x="128" y="13"/>
                    <a:pt x="131" y="12"/>
                    <a:pt x="134" y="10"/>
                  </a:cubicBezTo>
                  <a:cubicBezTo>
                    <a:pt x="135" y="10"/>
                    <a:pt x="137" y="9"/>
                    <a:pt x="139" y="9"/>
                  </a:cubicBezTo>
                  <a:cubicBezTo>
                    <a:pt x="140" y="8"/>
                    <a:pt x="141" y="8"/>
                    <a:pt x="141" y="8"/>
                  </a:cubicBezTo>
                  <a:cubicBezTo>
                    <a:pt x="153" y="4"/>
                    <a:pt x="167" y="2"/>
                    <a:pt x="181" y="1"/>
                  </a:cubicBezTo>
                  <a:cubicBezTo>
                    <a:pt x="192" y="0"/>
                    <a:pt x="204" y="0"/>
                    <a:pt x="214" y="1"/>
                  </a:cubicBezTo>
                  <a:cubicBezTo>
                    <a:pt x="218" y="2"/>
                    <a:pt x="223" y="2"/>
                    <a:pt x="227" y="3"/>
                  </a:cubicBezTo>
                  <a:cubicBezTo>
                    <a:pt x="232" y="4"/>
                    <a:pt x="238" y="5"/>
                    <a:pt x="244" y="6"/>
                  </a:cubicBezTo>
                  <a:cubicBezTo>
                    <a:pt x="245" y="6"/>
                    <a:pt x="245" y="6"/>
                    <a:pt x="246" y="7"/>
                  </a:cubicBezTo>
                  <a:cubicBezTo>
                    <a:pt x="248" y="7"/>
                    <a:pt x="251" y="8"/>
                    <a:pt x="253" y="8"/>
                  </a:cubicBezTo>
                  <a:cubicBezTo>
                    <a:pt x="253" y="8"/>
                    <a:pt x="254" y="9"/>
                    <a:pt x="254" y="9"/>
                  </a:cubicBezTo>
                  <a:cubicBezTo>
                    <a:pt x="255" y="9"/>
                    <a:pt x="255" y="9"/>
                    <a:pt x="256" y="9"/>
                  </a:cubicBezTo>
                  <a:cubicBezTo>
                    <a:pt x="256" y="9"/>
                    <a:pt x="257" y="9"/>
                    <a:pt x="257" y="9"/>
                  </a:cubicBezTo>
                  <a:cubicBezTo>
                    <a:pt x="257" y="9"/>
                    <a:pt x="258" y="10"/>
                    <a:pt x="259" y="10"/>
                  </a:cubicBezTo>
                  <a:cubicBezTo>
                    <a:pt x="259" y="10"/>
                    <a:pt x="260" y="10"/>
                    <a:pt x="260" y="10"/>
                  </a:cubicBezTo>
                  <a:cubicBezTo>
                    <a:pt x="262" y="11"/>
                    <a:pt x="263" y="11"/>
                    <a:pt x="264" y="12"/>
                  </a:cubicBezTo>
                  <a:cubicBezTo>
                    <a:pt x="269" y="13"/>
                    <a:pt x="275" y="15"/>
                    <a:pt x="280" y="17"/>
                  </a:cubicBezTo>
                  <a:cubicBezTo>
                    <a:pt x="280" y="17"/>
                    <a:pt x="281" y="17"/>
                    <a:pt x="281" y="17"/>
                  </a:cubicBezTo>
                  <a:cubicBezTo>
                    <a:pt x="281" y="18"/>
                    <a:pt x="282" y="18"/>
                    <a:pt x="283" y="18"/>
                  </a:cubicBezTo>
                  <a:cubicBezTo>
                    <a:pt x="283" y="18"/>
                    <a:pt x="283" y="18"/>
                    <a:pt x="283" y="18"/>
                  </a:cubicBezTo>
                  <a:cubicBezTo>
                    <a:pt x="285" y="19"/>
                    <a:pt x="286" y="19"/>
                    <a:pt x="288" y="20"/>
                  </a:cubicBezTo>
                  <a:cubicBezTo>
                    <a:pt x="302" y="26"/>
                    <a:pt x="316" y="33"/>
                    <a:pt x="329" y="41"/>
                  </a:cubicBezTo>
                  <a:cubicBezTo>
                    <a:pt x="332" y="42"/>
                    <a:pt x="335" y="44"/>
                    <a:pt x="337" y="45"/>
                  </a:cubicBezTo>
                  <a:cubicBezTo>
                    <a:pt x="338" y="46"/>
                    <a:pt x="338" y="46"/>
                    <a:pt x="339" y="46"/>
                  </a:cubicBezTo>
                  <a:cubicBezTo>
                    <a:pt x="340" y="47"/>
                    <a:pt x="341" y="48"/>
                    <a:pt x="342" y="48"/>
                  </a:cubicBezTo>
                  <a:cubicBezTo>
                    <a:pt x="342" y="48"/>
                    <a:pt x="343" y="49"/>
                    <a:pt x="343" y="49"/>
                  </a:cubicBezTo>
                  <a:cubicBezTo>
                    <a:pt x="343" y="49"/>
                    <a:pt x="343" y="49"/>
                    <a:pt x="344" y="49"/>
                  </a:cubicBezTo>
                  <a:cubicBezTo>
                    <a:pt x="344" y="50"/>
                    <a:pt x="345" y="50"/>
                    <a:pt x="346" y="51"/>
                  </a:cubicBezTo>
                  <a:cubicBezTo>
                    <a:pt x="346" y="51"/>
                    <a:pt x="346" y="51"/>
                    <a:pt x="346" y="51"/>
                  </a:cubicBezTo>
                  <a:cubicBezTo>
                    <a:pt x="346" y="51"/>
                    <a:pt x="346" y="51"/>
                    <a:pt x="346" y="51"/>
                  </a:cubicBezTo>
                  <a:cubicBezTo>
                    <a:pt x="347" y="51"/>
                    <a:pt x="347" y="51"/>
                    <a:pt x="347" y="51"/>
                  </a:cubicBezTo>
                  <a:cubicBezTo>
                    <a:pt x="347" y="52"/>
                    <a:pt x="348" y="52"/>
                    <a:pt x="348" y="52"/>
                  </a:cubicBezTo>
                  <a:cubicBezTo>
                    <a:pt x="348" y="52"/>
                    <a:pt x="348" y="52"/>
                    <a:pt x="349" y="52"/>
                  </a:cubicBezTo>
                  <a:cubicBezTo>
                    <a:pt x="349" y="52"/>
                    <a:pt x="349" y="53"/>
                    <a:pt x="349" y="53"/>
                  </a:cubicBezTo>
                  <a:cubicBezTo>
                    <a:pt x="349" y="53"/>
                    <a:pt x="350" y="53"/>
                    <a:pt x="350" y="53"/>
                  </a:cubicBezTo>
                  <a:cubicBezTo>
                    <a:pt x="351" y="54"/>
                    <a:pt x="352" y="55"/>
                    <a:pt x="353" y="55"/>
                  </a:cubicBezTo>
                  <a:cubicBezTo>
                    <a:pt x="375" y="70"/>
                    <a:pt x="396" y="86"/>
                    <a:pt x="415" y="104"/>
                  </a:cubicBezTo>
                  <a:cubicBezTo>
                    <a:pt x="416" y="105"/>
                    <a:pt x="417" y="106"/>
                    <a:pt x="419" y="108"/>
                  </a:cubicBezTo>
                  <a:cubicBezTo>
                    <a:pt x="419" y="108"/>
                    <a:pt x="420" y="109"/>
                    <a:pt x="421" y="110"/>
                  </a:cubicBezTo>
                  <a:cubicBezTo>
                    <a:pt x="422" y="110"/>
                    <a:pt x="423" y="111"/>
                    <a:pt x="423" y="112"/>
                  </a:cubicBezTo>
                  <a:cubicBezTo>
                    <a:pt x="424" y="112"/>
                    <a:pt x="424" y="112"/>
                    <a:pt x="424" y="113"/>
                  </a:cubicBezTo>
                  <a:cubicBezTo>
                    <a:pt x="424" y="113"/>
                    <a:pt x="424" y="113"/>
                    <a:pt x="425" y="113"/>
                  </a:cubicBezTo>
                  <a:cubicBezTo>
                    <a:pt x="426" y="114"/>
                    <a:pt x="428" y="116"/>
                    <a:pt x="429" y="118"/>
                  </a:cubicBezTo>
                  <a:cubicBezTo>
                    <a:pt x="431" y="119"/>
                    <a:pt x="432" y="121"/>
                    <a:pt x="434" y="122"/>
                  </a:cubicBezTo>
                  <a:cubicBezTo>
                    <a:pt x="435" y="124"/>
                    <a:pt x="437" y="125"/>
                    <a:pt x="438" y="127"/>
                  </a:cubicBezTo>
                  <a:cubicBezTo>
                    <a:pt x="441" y="130"/>
                    <a:pt x="444" y="132"/>
                    <a:pt x="446" y="135"/>
                  </a:cubicBezTo>
                  <a:cubicBezTo>
                    <a:pt x="448" y="137"/>
                    <a:pt x="450" y="139"/>
                    <a:pt x="452" y="141"/>
                  </a:cubicBezTo>
                  <a:cubicBezTo>
                    <a:pt x="453" y="141"/>
                    <a:pt x="453" y="142"/>
                    <a:pt x="454" y="143"/>
                  </a:cubicBezTo>
                  <a:cubicBezTo>
                    <a:pt x="455" y="144"/>
                    <a:pt x="455" y="144"/>
                    <a:pt x="455" y="144"/>
                  </a:cubicBezTo>
                  <a:cubicBezTo>
                    <a:pt x="456" y="145"/>
                    <a:pt x="457" y="146"/>
                    <a:pt x="458" y="147"/>
                  </a:cubicBezTo>
                  <a:cubicBezTo>
                    <a:pt x="460" y="149"/>
                    <a:pt x="463" y="152"/>
                    <a:pt x="465" y="155"/>
                  </a:cubicBezTo>
                  <a:cubicBezTo>
                    <a:pt x="467" y="157"/>
                    <a:pt x="469" y="160"/>
                    <a:pt x="471" y="162"/>
                  </a:cubicBezTo>
                  <a:cubicBezTo>
                    <a:pt x="473" y="164"/>
                    <a:pt x="476" y="167"/>
                    <a:pt x="478" y="170"/>
                  </a:cubicBezTo>
                  <a:cubicBezTo>
                    <a:pt x="480" y="172"/>
                    <a:pt x="482" y="175"/>
                    <a:pt x="484" y="177"/>
                  </a:cubicBezTo>
                  <a:cubicBezTo>
                    <a:pt x="485" y="178"/>
                    <a:pt x="485" y="178"/>
                    <a:pt x="486" y="178"/>
                  </a:cubicBezTo>
                  <a:cubicBezTo>
                    <a:pt x="486" y="179"/>
                    <a:pt x="486" y="179"/>
                    <a:pt x="486" y="179"/>
                  </a:cubicBezTo>
                  <a:cubicBezTo>
                    <a:pt x="486" y="179"/>
                    <a:pt x="486" y="179"/>
                    <a:pt x="486" y="179"/>
                  </a:cubicBezTo>
                  <a:cubicBezTo>
                    <a:pt x="487" y="180"/>
                    <a:pt x="488" y="181"/>
                    <a:pt x="489" y="182"/>
                  </a:cubicBezTo>
                  <a:cubicBezTo>
                    <a:pt x="489" y="183"/>
                    <a:pt x="489" y="183"/>
                    <a:pt x="490" y="183"/>
                  </a:cubicBezTo>
                  <a:cubicBezTo>
                    <a:pt x="490" y="184"/>
                    <a:pt x="490" y="184"/>
                    <a:pt x="490" y="184"/>
                  </a:cubicBezTo>
                  <a:cubicBezTo>
                    <a:pt x="491" y="184"/>
                    <a:pt x="491" y="185"/>
                    <a:pt x="491" y="185"/>
                  </a:cubicBezTo>
                  <a:cubicBezTo>
                    <a:pt x="491" y="185"/>
                    <a:pt x="492" y="186"/>
                    <a:pt x="492" y="186"/>
                  </a:cubicBezTo>
                  <a:cubicBezTo>
                    <a:pt x="492" y="186"/>
                    <a:pt x="492" y="186"/>
                    <a:pt x="492" y="187"/>
                  </a:cubicBezTo>
                  <a:cubicBezTo>
                    <a:pt x="492" y="187"/>
                    <a:pt x="492" y="187"/>
                    <a:pt x="492" y="187"/>
                  </a:cubicBezTo>
                  <a:cubicBezTo>
                    <a:pt x="493" y="188"/>
                    <a:pt x="494" y="188"/>
                    <a:pt x="494" y="189"/>
                  </a:cubicBezTo>
                  <a:cubicBezTo>
                    <a:pt x="495" y="190"/>
                    <a:pt x="495" y="190"/>
                    <a:pt x="495" y="190"/>
                  </a:cubicBezTo>
                  <a:cubicBezTo>
                    <a:pt x="496" y="191"/>
                    <a:pt x="496" y="192"/>
                    <a:pt x="497" y="192"/>
                  </a:cubicBezTo>
                  <a:cubicBezTo>
                    <a:pt x="497" y="193"/>
                    <a:pt x="497" y="193"/>
                    <a:pt x="497" y="193"/>
                  </a:cubicBezTo>
                  <a:cubicBezTo>
                    <a:pt x="497" y="193"/>
                    <a:pt x="498" y="193"/>
                    <a:pt x="498" y="194"/>
                  </a:cubicBezTo>
                  <a:cubicBezTo>
                    <a:pt x="498" y="194"/>
                    <a:pt x="499" y="195"/>
                    <a:pt x="499" y="195"/>
                  </a:cubicBezTo>
                  <a:cubicBezTo>
                    <a:pt x="499" y="195"/>
                    <a:pt x="499" y="195"/>
                    <a:pt x="499" y="195"/>
                  </a:cubicBezTo>
                  <a:cubicBezTo>
                    <a:pt x="499" y="196"/>
                    <a:pt x="500" y="196"/>
                    <a:pt x="500" y="196"/>
                  </a:cubicBezTo>
                  <a:cubicBezTo>
                    <a:pt x="500" y="197"/>
                    <a:pt x="500" y="197"/>
                    <a:pt x="501" y="197"/>
                  </a:cubicBezTo>
                  <a:cubicBezTo>
                    <a:pt x="501" y="197"/>
                    <a:pt x="501" y="198"/>
                    <a:pt x="501" y="198"/>
                  </a:cubicBezTo>
                  <a:cubicBezTo>
                    <a:pt x="502" y="198"/>
                    <a:pt x="502" y="199"/>
                    <a:pt x="503" y="200"/>
                  </a:cubicBezTo>
                  <a:cubicBezTo>
                    <a:pt x="503" y="200"/>
                    <a:pt x="503" y="200"/>
                    <a:pt x="503" y="201"/>
                  </a:cubicBezTo>
                  <a:cubicBezTo>
                    <a:pt x="503" y="201"/>
                    <a:pt x="504" y="201"/>
                    <a:pt x="504" y="201"/>
                  </a:cubicBezTo>
                  <a:cubicBezTo>
                    <a:pt x="504" y="201"/>
                    <a:pt x="504" y="201"/>
                    <a:pt x="504" y="201"/>
                  </a:cubicBezTo>
                  <a:cubicBezTo>
                    <a:pt x="504" y="201"/>
                    <a:pt x="504" y="201"/>
                    <a:pt x="504" y="201"/>
                  </a:cubicBezTo>
                  <a:cubicBezTo>
                    <a:pt x="504" y="202"/>
                    <a:pt x="504" y="202"/>
                    <a:pt x="504" y="202"/>
                  </a:cubicBezTo>
                  <a:cubicBezTo>
                    <a:pt x="504" y="202"/>
                    <a:pt x="505" y="202"/>
                    <a:pt x="505" y="203"/>
                  </a:cubicBezTo>
                  <a:cubicBezTo>
                    <a:pt x="506" y="203"/>
                    <a:pt x="506" y="204"/>
                    <a:pt x="507" y="205"/>
                  </a:cubicBezTo>
                  <a:cubicBezTo>
                    <a:pt x="507" y="205"/>
                    <a:pt x="507" y="205"/>
                    <a:pt x="507" y="205"/>
                  </a:cubicBezTo>
                  <a:cubicBezTo>
                    <a:pt x="507" y="205"/>
                    <a:pt x="507" y="206"/>
                    <a:pt x="507" y="206"/>
                  </a:cubicBezTo>
                  <a:cubicBezTo>
                    <a:pt x="508" y="206"/>
                    <a:pt x="508" y="207"/>
                    <a:pt x="509" y="207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10" y="209"/>
                    <a:pt x="510" y="209"/>
                  </a:cubicBezTo>
                  <a:cubicBezTo>
                    <a:pt x="510" y="209"/>
                    <a:pt x="510" y="210"/>
                    <a:pt x="510" y="210"/>
                  </a:cubicBezTo>
                  <a:cubicBezTo>
                    <a:pt x="511" y="210"/>
                    <a:pt x="511" y="210"/>
                    <a:pt x="511" y="211"/>
                  </a:cubicBezTo>
                  <a:cubicBezTo>
                    <a:pt x="514" y="215"/>
                    <a:pt x="518" y="219"/>
                    <a:pt x="521" y="224"/>
                  </a:cubicBezTo>
                  <a:cubicBezTo>
                    <a:pt x="523" y="226"/>
                    <a:pt x="524" y="228"/>
                    <a:pt x="526" y="230"/>
                  </a:cubicBezTo>
                  <a:cubicBezTo>
                    <a:pt x="526" y="230"/>
                    <a:pt x="526" y="231"/>
                    <a:pt x="526" y="231"/>
                  </a:cubicBezTo>
                  <a:cubicBezTo>
                    <a:pt x="527" y="231"/>
                    <a:pt x="527" y="231"/>
                    <a:pt x="527" y="231"/>
                  </a:cubicBezTo>
                  <a:cubicBezTo>
                    <a:pt x="527" y="232"/>
                    <a:pt x="527" y="232"/>
                    <a:pt x="527" y="232"/>
                  </a:cubicBezTo>
                  <a:cubicBezTo>
                    <a:pt x="527" y="232"/>
                    <a:pt x="527" y="232"/>
                    <a:pt x="528" y="233"/>
                  </a:cubicBezTo>
                  <a:cubicBezTo>
                    <a:pt x="528" y="233"/>
                    <a:pt x="528" y="233"/>
                    <a:pt x="528" y="233"/>
                  </a:cubicBezTo>
                  <a:cubicBezTo>
                    <a:pt x="528" y="234"/>
                    <a:pt x="529" y="234"/>
                    <a:pt x="529" y="234"/>
                  </a:cubicBezTo>
                  <a:cubicBezTo>
                    <a:pt x="530" y="236"/>
                    <a:pt x="531" y="237"/>
                    <a:pt x="532" y="239"/>
                  </a:cubicBezTo>
                  <a:cubicBezTo>
                    <a:pt x="532" y="239"/>
                    <a:pt x="533" y="240"/>
                    <a:pt x="533" y="240"/>
                  </a:cubicBezTo>
                  <a:cubicBezTo>
                    <a:pt x="533" y="240"/>
                    <a:pt x="533" y="240"/>
                    <a:pt x="533" y="240"/>
                  </a:cubicBezTo>
                  <a:cubicBezTo>
                    <a:pt x="533" y="240"/>
                    <a:pt x="533" y="241"/>
                    <a:pt x="534" y="241"/>
                  </a:cubicBezTo>
                  <a:cubicBezTo>
                    <a:pt x="534" y="241"/>
                    <a:pt x="534" y="241"/>
                    <a:pt x="534" y="241"/>
                  </a:cubicBezTo>
                  <a:cubicBezTo>
                    <a:pt x="534" y="241"/>
                    <a:pt x="534" y="242"/>
                    <a:pt x="535" y="242"/>
                  </a:cubicBezTo>
                  <a:cubicBezTo>
                    <a:pt x="535" y="242"/>
                    <a:pt x="535" y="241"/>
                    <a:pt x="535" y="241"/>
                  </a:cubicBezTo>
                  <a:cubicBezTo>
                    <a:pt x="536" y="241"/>
                    <a:pt x="536" y="240"/>
                    <a:pt x="537" y="240"/>
                  </a:cubicBezTo>
                  <a:cubicBezTo>
                    <a:pt x="537" y="239"/>
                    <a:pt x="537" y="239"/>
                    <a:pt x="537" y="239"/>
                  </a:cubicBezTo>
                  <a:cubicBezTo>
                    <a:pt x="537" y="239"/>
                    <a:pt x="537" y="239"/>
                    <a:pt x="537" y="239"/>
                  </a:cubicBezTo>
                  <a:cubicBezTo>
                    <a:pt x="537" y="239"/>
                    <a:pt x="537" y="239"/>
                    <a:pt x="537" y="238"/>
                  </a:cubicBezTo>
                  <a:cubicBezTo>
                    <a:pt x="537" y="238"/>
                    <a:pt x="538" y="238"/>
                    <a:pt x="538" y="238"/>
                  </a:cubicBezTo>
                  <a:cubicBezTo>
                    <a:pt x="538" y="238"/>
                    <a:pt x="539" y="237"/>
                    <a:pt x="539" y="237"/>
                  </a:cubicBezTo>
                  <a:cubicBezTo>
                    <a:pt x="539" y="236"/>
                    <a:pt x="539" y="236"/>
                    <a:pt x="539" y="236"/>
                  </a:cubicBezTo>
                  <a:cubicBezTo>
                    <a:pt x="540" y="235"/>
                    <a:pt x="540" y="235"/>
                    <a:pt x="541" y="234"/>
                  </a:cubicBezTo>
                  <a:cubicBezTo>
                    <a:pt x="541" y="234"/>
                    <a:pt x="541" y="234"/>
                    <a:pt x="541" y="234"/>
                  </a:cubicBezTo>
                  <a:cubicBezTo>
                    <a:pt x="541" y="234"/>
                    <a:pt x="541" y="234"/>
                    <a:pt x="541" y="234"/>
                  </a:cubicBezTo>
                  <a:cubicBezTo>
                    <a:pt x="541" y="233"/>
                    <a:pt x="541" y="233"/>
                    <a:pt x="541" y="233"/>
                  </a:cubicBezTo>
                  <a:cubicBezTo>
                    <a:pt x="542" y="233"/>
                    <a:pt x="542" y="233"/>
                    <a:pt x="542" y="233"/>
                  </a:cubicBezTo>
                  <a:cubicBezTo>
                    <a:pt x="542" y="233"/>
                    <a:pt x="542" y="232"/>
                    <a:pt x="543" y="232"/>
                  </a:cubicBezTo>
                  <a:cubicBezTo>
                    <a:pt x="543" y="231"/>
                    <a:pt x="543" y="231"/>
                    <a:pt x="543" y="231"/>
                  </a:cubicBezTo>
                  <a:cubicBezTo>
                    <a:pt x="543" y="231"/>
                    <a:pt x="543" y="231"/>
                    <a:pt x="544" y="231"/>
                  </a:cubicBezTo>
                  <a:cubicBezTo>
                    <a:pt x="544" y="230"/>
                    <a:pt x="544" y="230"/>
                    <a:pt x="545" y="229"/>
                  </a:cubicBezTo>
                  <a:cubicBezTo>
                    <a:pt x="545" y="229"/>
                    <a:pt x="545" y="229"/>
                    <a:pt x="545" y="229"/>
                  </a:cubicBezTo>
                  <a:cubicBezTo>
                    <a:pt x="545" y="228"/>
                    <a:pt x="545" y="228"/>
                    <a:pt x="545" y="228"/>
                  </a:cubicBezTo>
                  <a:cubicBezTo>
                    <a:pt x="546" y="228"/>
                    <a:pt x="545" y="228"/>
                    <a:pt x="546" y="228"/>
                  </a:cubicBezTo>
                  <a:cubicBezTo>
                    <a:pt x="546" y="228"/>
                    <a:pt x="546" y="228"/>
                    <a:pt x="546" y="228"/>
                  </a:cubicBezTo>
                  <a:cubicBezTo>
                    <a:pt x="546" y="227"/>
                    <a:pt x="546" y="227"/>
                    <a:pt x="547" y="226"/>
                  </a:cubicBezTo>
                  <a:cubicBezTo>
                    <a:pt x="547" y="226"/>
                    <a:pt x="547" y="226"/>
                    <a:pt x="547" y="226"/>
                  </a:cubicBezTo>
                  <a:cubicBezTo>
                    <a:pt x="547" y="226"/>
                    <a:pt x="547" y="226"/>
                    <a:pt x="548" y="225"/>
                  </a:cubicBezTo>
                  <a:cubicBezTo>
                    <a:pt x="548" y="225"/>
                    <a:pt x="549" y="224"/>
                    <a:pt x="549" y="224"/>
                  </a:cubicBezTo>
                  <a:cubicBezTo>
                    <a:pt x="549" y="224"/>
                    <a:pt x="549" y="223"/>
                    <a:pt x="549" y="223"/>
                  </a:cubicBezTo>
                  <a:cubicBezTo>
                    <a:pt x="549" y="223"/>
                    <a:pt x="549" y="223"/>
                    <a:pt x="549" y="223"/>
                  </a:cubicBezTo>
                  <a:cubicBezTo>
                    <a:pt x="550" y="223"/>
                    <a:pt x="550" y="223"/>
                    <a:pt x="550" y="223"/>
                  </a:cubicBezTo>
                  <a:cubicBezTo>
                    <a:pt x="550" y="223"/>
                    <a:pt x="550" y="223"/>
                    <a:pt x="550" y="222"/>
                  </a:cubicBezTo>
                  <a:cubicBezTo>
                    <a:pt x="550" y="222"/>
                    <a:pt x="551" y="221"/>
                    <a:pt x="551" y="221"/>
                  </a:cubicBezTo>
                  <a:cubicBezTo>
                    <a:pt x="551" y="221"/>
                    <a:pt x="551" y="220"/>
                    <a:pt x="552" y="220"/>
                  </a:cubicBezTo>
                  <a:cubicBezTo>
                    <a:pt x="552" y="220"/>
                    <a:pt x="553" y="219"/>
                    <a:pt x="553" y="219"/>
                  </a:cubicBezTo>
                  <a:cubicBezTo>
                    <a:pt x="553" y="218"/>
                    <a:pt x="553" y="218"/>
                    <a:pt x="553" y="218"/>
                  </a:cubicBezTo>
                  <a:cubicBezTo>
                    <a:pt x="553" y="218"/>
                    <a:pt x="554" y="218"/>
                    <a:pt x="554" y="217"/>
                  </a:cubicBezTo>
                  <a:cubicBezTo>
                    <a:pt x="554" y="217"/>
                    <a:pt x="554" y="217"/>
                    <a:pt x="554" y="217"/>
                  </a:cubicBezTo>
                  <a:cubicBezTo>
                    <a:pt x="554" y="217"/>
                    <a:pt x="554" y="217"/>
                    <a:pt x="555" y="217"/>
                  </a:cubicBezTo>
                  <a:cubicBezTo>
                    <a:pt x="555" y="216"/>
                    <a:pt x="555" y="216"/>
                    <a:pt x="555" y="216"/>
                  </a:cubicBezTo>
                  <a:cubicBezTo>
                    <a:pt x="555" y="215"/>
                    <a:pt x="556" y="215"/>
                    <a:pt x="556" y="215"/>
                  </a:cubicBezTo>
                  <a:cubicBezTo>
                    <a:pt x="556" y="214"/>
                    <a:pt x="556" y="214"/>
                    <a:pt x="556" y="214"/>
                  </a:cubicBezTo>
                  <a:cubicBezTo>
                    <a:pt x="556" y="214"/>
                    <a:pt x="557" y="214"/>
                    <a:pt x="557" y="214"/>
                  </a:cubicBezTo>
                  <a:cubicBezTo>
                    <a:pt x="557" y="214"/>
                    <a:pt x="557" y="214"/>
                    <a:pt x="557" y="213"/>
                  </a:cubicBezTo>
                  <a:cubicBezTo>
                    <a:pt x="557" y="213"/>
                    <a:pt x="557" y="213"/>
                    <a:pt x="558" y="213"/>
                  </a:cubicBezTo>
                  <a:cubicBezTo>
                    <a:pt x="558" y="212"/>
                    <a:pt x="558" y="212"/>
                    <a:pt x="559" y="211"/>
                  </a:cubicBezTo>
                  <a:cubicBezTo>
                    <a:pt x="559" y="211"/>
                    <a:pt x="559" y="211"/>
                    <a:pt x="559" y="210"/>
                  </a:cubicBezTo>
                  <a:cubicBezTo>
                    <a:pt x="561" y="209"/>
                    <a:pt x="563" y="206"/>
                    <a:pt x="564" y="204"/>
                  </a:cubicBezTo>
                  <a:cubicBezTo>
                    <a:pt x="565" y="204"/>
                    <a:pt x="565" y="203"/>
                    <a:pt x="565" y="203"/>
                  </a:cubicBezTo>
                  <a:cubicBezTo>
                    <a:pt x="566" y="203"/>
                    <a:pt x="566" y="202"/>
                    <a:pt x="566" y="202"/>
                  </a:cubicBezTo>
                  <a:cubicBezTo>
                    <a:pt x="567" y="201"/>
                    <a:pt x="568" y="199"/>
                    <a:pt x="569" y="198"/>
                  </a:cubicBezTo>
                  <a:cubicBezTo>
                    <a:pt x="569" y="198"/>
                    <a:pt x="569" y="198"/>
                    <a:pt x="569" y="198"/>
                  </a:cubicBezTo>
                  <a:cubicBezTo>
                    <a:pt x="570" y="197"/>
                    <a:pt x="571" y="196"/>
                    <a:pt x="572" y="195"/>
                  </a:cubicBezTo>
                  <a:cubicBezTo>
                    <a:pt x="572" y="195"/>
                    <a:pt x="572" y="194"/>
                    <a:pt x="573" y="194"/>
                  </a:cubicBezTo>
                  <a:cubicBezTo>
                    <a:pt x="573" y="193"/>
                    <a:pt x="574" y="192"/>
                    <a:pt x="575" y="191"/>
                  </a:cubicBezTo>
                  <a:cubicBezTo>
                    <a:pt x="575" y="191"/>
                    <a:pt x="575" y="191"/>
                    <a:pt x="575" y="191"/>
                  </a:cubicBezTo>
                  <a:cubicBezTo>
                    <a:pt x="576" y="191"/>
                    <a:pt x="576" y="190"/>
                    <a:pt x="576" y="190"/>
                  </a:cubicBezTo>
                  <a:cubicBezTo>
                    <a:pt x="577" y="189"/>
                    <a:pt x="577" y="189"/>
                    <a:pt x="578" y="188"/>
                  </a:cubicBezTo>
                  <a:cubicBezTo>
                    <a:pt x="579" y="187"/>
                    <a:pt x="579" y="187"/>
                    <a:pt x="579" y="186"/>
                  </a:cubicBezTo>
                  <a:cubicBezTo>
                    <a:pt x="580" y="186"/>
                    <a:pt x="580" y="186"/>
                    <a:pt x="580" y="185"/>
                  </a:cubicBezTo>
                  <a:cubicBezTo>
                    <a:pt x="581" y="185"/>
                    <a:pt x="581" y="185"/>
                    <a:pt x="581" y="184"/>
                  </a:cubicBezTo>
                  <a:cubicBezTo>
                    <a:pt x="582" y="183"/>
                    <a:pt x="584" y="182"/>
                    <a:pt x="585" y="181"/>
                  </a:cubicBezTo>
                  <a:cubicBezTo>
                    <a:pt x="588" y="177"/>
                    <a:pt x="591" y="175"/>
                    <a:pt x="594" y="171"/>
                  </a:cubicBezTo>
                  <a:cubicBezTo>
                    <a:pt x="595" y="171"/>
                    <a:pt x="596" y="170"/>
                    <a:pt x="597" y="169"/>
                  </a:cubicBezTo>
                  <a:cubicBezTo>
                    <a:pt x="597" y="169"/>
                    <a:pt x="597" y="168"/>
                    <a:pt x="598" y="168"/>
                  </a:cubicBezTo>
                  <a:cubicBezTo>
                    <a:pt x="599" y="167"/>
                    <a:pt x="600" y="166"/>
                    <a:pt x="601" y="165"/>
                  </a:cubicBezTo>
                  <a:cubicBezTo>
                    <a:pt x="602" y="164"/>
                    <a:pt x="603" y="164"/>
                    <a:pt x="603" y="163"/>
                  </a:cubicBezTo>
                  <a:cubicBezTo>
                    <a:pt x="604" y="163"/>
                    <a:pt x="605" y="162"/>
                    <a:pt x="605" y="162"/>
                  </a:cubicBezTo>
                  <a:cubicBezTo>
                    <a:pt x="608" y="159"/>
                    <a:pt x="611" y="156"/>
                    <a:pt x="614" y="154"/>
                  </a:cubicBezTo>
                  <a:cubicBezTo>
                    <a:pt x="617" y="151"/>
                    <a:pt x="621" y="149"/>
                    <a:pt x="624" y="146"/>
                  </a:cubicBezTo>
                  <a:cubicBezTo>
                    <a:pt x="631" y="141"/>
                    <a:pt x="637" y="137"/>
                    <a:pt x="644" y="133"/>
                  </a:cubicBezTo>
                  <a:cubicBezTo>
                    <a:pt x="644" y="133"/>
                    <a:pt x="644" y="133"/>
                    <a:pt x="645" y="133"/>
                  </a:cubicBezTo>
                  <a:cubicBezTo>
                    <a:pt x="646" y="132"/>
                    <a:pt x="647" y="131"/>
                    <a:pt x="648" y="131"/>
                  </a:cubicBezTo>
                  <a:cubicBezTo>
                    <a:pt x="648" y="131"/>
                    <a:pt x="649" y="130"/>
                    <a:pt x="649" y="130"/>
                  </a:cubicBezTo>
                  <a:cubicBezTo>
                    <a:pt x="649" y="130"/>
                    <a:pt x="649" y="130"/>
                    <a:pt x="650" y="130"/>
                  </a:cubicBezTo>
                  <a:cubicBezTo>
                    <a:pt x="650" y="130"/>
                    <a:pt x="650" y="129"/>
                    <a:pt x="650" y="129"/>
                  </a:cubicBezTo>
                  <a:cubicBezTo>
                    <a:pt x="650" y="129"/>
                    <a:pt x="650" y="129"/>
                    <a:pt x="651" y="129"/>
                  </a:cubicBezTo>
                  <a:cubicBezTo>
                    <a:pt x="651" y="129"/>
                    <a:pt x="651" y="129"/>
                    <a:pt x="651" y="129"/>
                  </a:cubicBezTo>
                  <a:cubicBezTo>
                    <a:pt x="652" y="128"/>
                    <a:pt x="652" y="128"/>
                    <a:pt x="653" y="128"/>
                  </a:cubicBezTo>
                  <a:cubicBezTo>
                    <a:pt x="654" y="127"/>
                    <a:pt x="655" y="127"/>
                    <a:pt x="656" y="126"/>
                  </a:cubicBezTo>
                  <a:cubicBezTo>
                    <a:pt x="660" y="124"/>
                    <a:pt x="664" y="122"/>
                    <a:pt x="668" y="120"/>
                  </a:cubicBezTo>
                  <a:cubicBezTo>
                    <a:pt x="669" y="120"/>
                    <a:pt x="670" y="119"/>
                    <a:pt x="671" y="119"/>
                  </a:cubicBezTo>
                  <a:cubicBezTo>
                    <a:pt x="673" y="118"/>
                    <a:pt x="676" y="117"/>
                    <a:pt x="678" y="116"/>
                  </a:cubicBezTo>
                  <a:cubicBezTo>
                    <a:pt x="679" y="116"/>
                    <a:pt x="679" y="115"/>
                    <a:pt x="680" y="115"/>
                  </a:cubicBezTo>
                  <a:cubicBezTo>
                    <a:pt x="680" y="115"/>
                    <a:pt x="681" y="115"/>
                    <a:pt x="681" y="115"/>
                  </a:cubicBezTo>
                  <a:cubicBezTo>
                    <a:pt x="681" y="114"/>
                    <a:pt x="682" y="114"/>
                    <a:pt x="683" y="114"/>
                  </a:cubicBezTo>
                  <a:cubicBezTo>
                    <a:pt x="688" y="112"/>
                    <a:pt x="694" y="110"/>
                    <a:pt x="699" y="109"/>
                  </a:cubicBezTo>
                  <a:cubicBezTo>
                    <a:pt x="709" y="106"/>
                    <a:pt x="720" y="105"/>
                    <a:pt x="732" y="105"/>
                  </a:cubicBezTo>
                  <a:cubicBezTo>
                    <a:pt x="744" y="105"/>
                    <a:pt x="754" y="107"/>
                    <a:pt x="764" y="110"/>
                  </a:cubicBezTo>
                  <a:cubicBezTo>
                    <a:pt x="771" y="113"/>
                    <a:pt x="777" y="116"/>
                    <a:pt x="783" y="119"/>
                  </a:cubicBezTo>
                  <a:cubicBezTo>
                    <a:pt x="783" y="119"/>
                    <a:pt x="784" y="119"/>
                    <a:pt x="784" y="119"/>
                  </a:cubicBezTo>
                  <a:cubicBezTo>
                    <a:pt x="784" y="119"/>
                    <a:pt x="784" y="120"/>
                    <a:pt x="784" y="120"/>
                  </a:cubicBezTo>
                  <a:cubicBezTo>
                    <a:pt x="784" y="120"/>
                    <a:pt x="784" y="120"/>
                    <a:pt x="785" y="120"/>
                  </a:cubicBezTo>
                  <a:cubicBezTo>
                    <a:pt x="785" y="120"/>
                    <a:pt x="785" y="120"/>
                    <a:pt x="785" y="121"/>
                  </a:cubicBezTo>
                  <a:cubicBezTo>
                    <a:pt x="786" y="121"/>
                    <a:pt x="787" y="122"/>
                    <a:pt x="788" y="122"/>
                  </a:cubicBezTo>
                  <a:cubicBezTo>
                    <a:pt x="790" y="124"/>
                    <a:pt x="792" y="125"/>
                    <a:pt x="794" y="127"/>
                  </a:cubicBezTo>
                  <a:cubicBezTo>
                    <a:pt x="805" y="136"/>
                    <a:pt x="814" y="147"/>
                    <a:pt x="821" y="160"/>
                  </a:cubicBezTo>
                  <a:cubicBezTo>
                    <a:pt x="825" y="168"/>
                    <a:pt x="829" y="177"/>
                    <a:pt x="832" y="186"/>
                  </a:cubicBezTo>
                  <a:cubicBezTo>
                    <a:pt x="839" y="205"/>
                    <a:pt x="843" y="229"/>
                    <a:pt x="843" y="255"/>
                  </a:cubicBezTo>
                  <a:cubicBezTo>
                    <a:pt x="843" y="279"/>
                    <a:pt x="839" y="301"/>
                    <a:pt x="834" y="320"/>
                  </a:cubicBezTo>
                  <a:cubicBezTo>
                    <a:pt x="833" y="320"/>
                    <a:pt x="833" y="321"/>
                    <a:pt x="833" y="321"/>
                  </a:cubicBezTo>
                  <a:cubicBezTo>
                    <a:pt x="832" y="325"/>
                    <a:pt x="830" y="330"/>
                    <a:pt x="829" y="333"/>
                  </a:cubicBezTo>
                  <a:cubicBezTo>
                    <a:pt x="827" y="338"/>
                    <a:pt x="825" y="342"/>
                    <a:pt x="823" y="346"/>
                  </a:cubicBezTo>
                  <a:cubicBezTo>
                    <a:pt x="822" y="348"/>
                    <a:pt x="821" y="350"/>
                    <a:pt x="819" y="352"/>
                  </a:cubicBezTo>
                  <a:cubicBezTo>
                    <a:pt x="817" y="356"/>
                    <a:pt x="814" y="361"/>
                    <a:pt x="811" y="365"/>
                  </a:cubicBezTo>
                  <a:cubicBezTo>
                    <a:pt x="811" y="365"/>
                    <a:pt x="811" y="365"/>
                    <a:pt x="810" y="365"/>
                  </a:cubicBezTo>
                  <a:cubicBezTo>
                    <a:pt x="810" y="366"/>
                    <a:pt x="810" y="366"/>
                    <a:pt x="810" y="366"/>
                  </a:cubicBezTo>
                  <a:cubicBezTo>
                    <a:pt x="809" y="367"/>
                    <a:pt x="809" y="367"/>
                    <a:pt x="808" y="368"/>
                  </a:cubicBezTo>
                  <a:cubicBezTo>
                    <a:pt x="808" y="368"/>
                    <a:pt x="807" y="369"/>
                    <a:pt x="807" y="370"/>
                  </a:cubicBezTo>
                  <a:cubicBezTo>
                    <a:pt x="806" y="371"/>
                    <a:pt x="806" y="371"/>
                    <a:pt x="805" y="372"/>
                  </a:cubicBezTo>
                  <a:cubicBezTo>
                    <a:pt x="805" y="372"/>
                    <a:pt x="804" y="373"/>
                    <a:pt x="804" y="373"/>
                  </a:cubicBezTo>
                  <a:cubicBezTo>
                    <a:pt x="804" y="373"/>
                    <a:pt x="804" y="373"/>
                    <a:pt x="804" y="373"/>
                  </a:cubicBezTo>
                  <a:cubicBezTo>
                    <a:pt x="802" y="375"/>
                    <a:pt x="801" y="377"/>
                    <a:pt x="799" y="378"/>
                  </a:cubicBezTo>
                  <a:cubicBezTo>
                    <a:pt x="795" y="382"/>
                    <a:pt x="791" y="385"/>
                    <a:pt x="786" y="388"/>
                  </a:cubicBezTo>
                  <a:cubicBezTo>
                    <a:pt x="785" y="389"/>
                    <a:pt x="784" y="390"/>
                    <a:pt x="783" y="390"/>
                  </a:cubicBezTo>
                  <a:cubicBezTo>
                    <a:pt x="783" y="390"/>
                    <a:pt x="783" y="390"/>
                    <a:pt x="782" y="390"/>
                  </a:cubicBezTo>
                  <a:cubicBezTo>
                    <a:pt x="782" y="391"/>
                    <a:pt x="781" y="391"/>
                    <a:pt x="780" y="392"/>
                  </a:cubicBezTo>
                  <a:cubicBezTo>
                    <a:pt x="777" y="394"/>
                    <a:pt x="773" y="396"/>
                    <a:pt x="769" y="397"/>
                  </a:cubicBezTo>
                  <a:cubicBezTo>
                    <a:pt x="768" y="397"/>
                    <a:pt x="768" y="397"/>
                    <a:pt x="767" y="398"/>
                  </a:cubicBezTo>
                  <a:cubicBezTo>
                    <a:pt x="767" y="398"/>
                    <a:pt x="767" y="398"/>
                    <a:pt x="767" y="398"/>
                  </a:cubicBezTo>
                  <a:cubicBezTo>
                    <a:pt x="767" y="398"/>
                    <a:pt x="766" y="398"/>
                    <a:pt x="766" y="398"/>
                  </a:cubicBezTo>
                  <a:cubicBezTo>
                    <a:pt x="757" y="402"/>
                    <a:pt x="745" y="404"/>
                    <a:pt x="732" y="404"/>
                  </a:cubicBezTo>
                  <a:cubicBezTo>
                    <a:pt x="726" y="404"/>
                    <a:pt x="720" y="404"/>
                    <a:pt x="715" y="403"/>
                  </a:cubicBezTo>
                  <a:cubicBezTo>
                    <a:pt x="712" y="403"/>
                    <a:pt x="709" y="402"/>
                    <a:pt x="707" y="402"/>
                  </a:cubicBezTo>
                  <a:cubicBezTo>
                    <a:pt x="703" y="401"/>
                    <a:pt x="700" y="400"/>
                    <a:pt x="696" y="399"/>
                  </a:cubicBezTo>
                  <a:cubicBezTo>
                    <a:pt x="696" y="399"/>
                    <a:pt x="696" y="399"/>
                    <a:pt x="695" y="399"/>
                  </a:cubicBezTo>
                  <a:cubicBezTo>
                    <a:pt x="695" y="399"/>
                    <a:pt x="694" y="399"/>
                    <a:pt x="694" y="399"/>
                  </a:cubicBezTo>
                  <a:cubicBezTo>
                    <a:pt x="693" y="398"/>
                    <a:pt x="693" y="399"/>
                    <a:pt x="693" y="398"/>
                  </a:cubicBezTo>
                  <a:cubicBezTo>
                    <a:pt x="685" y="396"/>
                    <a:pt x="678" y="394"/>
                    <a:pt x="671" y="391"/>
                  </a:cubicBezTo>
                  <a:cubicBezTo>
                    <a:pt x="670" y="390"/>
                    <a:pt x="669" y="390"/>
                    <a:pt x="668" y="389"/>
                  </a:cubicBezTo>
                  <a:cubicBezTo>
                    <a:pt x="666" y="388"/>
                    <a:pt x="665" y="388"/>
                    <a:pt x="663" y="387"/>
                  </a:cubicBezTo>
                  <a:cubicBezTo>
                    <a:pt x="663" y="387"/>
                    <a:pt x="662" y="386"/>
                    <a:pt x="662" y="386"/>
                  </a:cubicBezTo>
                  <a:cubicBezTo>
                    <a:pt x="661" y="386"/>
                    <a:pt x="660" y="385"/>
                    <a:pt x="659" y="385"/>
                  </a:cubicBezTo>
                  <a:cubicBezTo>
                    <a:pt x="658" y="384"/>
                    <a:pt x="657" y="384"/>
                    <a:pt x="656" y="383"/>
                  </a:cubicBezTo>
                  <a:cubicBezTo>
                    <a:pt x="654" y="382"/>
                    <a:pt x="653" y="381"/>
                    <a:pt x="651" y="380"/>
                  </a:cubicBezTo>
                  <a:cubicBezTo>
                    <a:pt x="651" y="380"/>
                    <a:pt x="651" y="380"/>
                    <a:pt x="650" y="380"/>
                  </a:cubicBezTo>
                  <a:cubicBezTo>
                    <a:pt x="650" y="380"/>
                    <a:pt x="649" y="379"/>
                    <a:pt x="648" y="379"/>
                  </a:cubicBezTo>
                  <a:cubicBezTo>
                    <a:pt x="648" y="378"/>
                    <a:pt x="647" y="378"/>
                    <a:pt x="647" y="378"/>
                  </a:cubicBezTo>
                  <a:cubicBezTo>
                    <a:pt x="647" y="378"/>
                    <a:pt x="646" y="378"/>
                    <a:pt x="646" y="378"/>
                  </a:cubicBezTo>
                  <a:cubicBezTo>
                    <a:pt x="646" y="377"/>
                    <a:pt x="646" y="377"/>
                    <a:pt x="645" y="377"/>
                  </a:cubicBezTo>
                  <a:cubicBezTo>
                    <a:pt x="645" y="377"/>
                    <a:pt x="645" y="377"/>
                    <a:pt x="645" y="377"/>
                  </a:cubicBezTo>
                  <a:cubicBezTo>
                    <a:pt x="644" y="377"/>
                    <a:pt x="644" y="376"/>
                    <a:pt x="644" y="376"/>
                  </a:cubicBezTo>
                  <a:cubicBezTo>
                    <a:pt x="644" y="376"/>
                    <a:pt x="643" y="376"/>
                    <a:pt x="643" y="376"/>
                  </a:cubicBezTo>
                  <a:cubicBezTo>
                    <a:pt x="643" y="376"/>
                    <a:pt x="643" y="376"/>
                    <a:pt x="643" y="376"/>
                  </a:cubicBezTo>
                  <a:cubicBezTo>
                    <a:pt x="643" y="376"/>
                    <a:pt x="643" y="375"/>
                    <a:pt x="642" y="375"/>
                  </a:cubicBezTo>
                  <a:cubicBezTo>
                    <a:pt x="642" y="375"/>
                    <a:pt x="642" y="375"/>
                    <a:pt x="642" y="375"/>
                  </a:cubicBezTo>
                  <a:cubicBezTo>
                    <a:pt x="638" y="372"/>
                    <a:pt x="634" y="370"/>
                    <a:pt x="630" y="367"/>
                  </a:cubicBezTo>
                  <a:cubicBezTo>
                    <a:pt x="628" y="366"/>
                    <a:pt x="627" y="365"/>
                    <a:pt x="626" y="364"/>
                  </a:cubicBezTo>
                  <a:cubicBezTo>
                    <a:pt x="625" y="364"/>
                    <a:pt x="625" y="363"/>
                    <a:pt x="624" y="363"/>
                  </a:cubicBezTo>
                  <a:cubicBezTo>
                    <a:pt x="624" y="363"/>
                    <a:pt x="624" y="363"/>
                    <a:pt x="624" y="363"/>
                  </a:cubicBezTo>
                  <a:cubicBezTo>
                    <a:pt x="624" y="363"/>
                    <a:pt x="624" y="363"/>
                    <a:pt x="624" y="363"/>
                  </a:cubicBezTo>
                  <a:cubicBezTo>
                    <a:pt x="624" y="362"/>
                    <a:pt x="623" y="363"/>
                    <a:pt x="623" y="362"/>
                  </a:cubicBezTo>
                  <a:cubicBezTo>
                    <a:pt x="623" y="362"/>
                    <a:pt x="623" y="362"/>
                    <a:pt x="623" y="362"/>
                  </a:cubicBezTo>
                  <a:cubicBezTo>
                    <a:pt x="623" y="362"/>
                    <a:pt x="623" y="362"/>
                    <a:pt x="623" y="362"/>
                  </a:cubicBezTo>
                  <a:cubicBezTo>
                    <a:pt x="623" y="362"/>
                    <a:pt x="623" y="362"/>
                    <a:pt x="622" y="362"/>
                  </a:cubicBezTo>
                  <a:cubicBezTo>
                    <a:pt x="622" y="361"/>
                    <a:pt x="622" y="362"/>
                    <a:pt x="622" y="361"/>
                  </a:cubicBezTo>
                  <a:cubicBezTo>
                    <a:pt x="622" y="361"/>
                    <a:pt x="622" y="361"/>
                    <a:pt x="622" y="361"/>
                  </a:cubicBezTo>
                  <a:cubicBezTo>
                    <a:pt x="622" y="361"/>
                    <a:pt x="621" y="361"/>
                    <a:pt x="621" y="361"/>
                  </a:cubicBezTo>
                  <a:cubicBezTo>
                    <a:pt x="621" y="361"/>
                    <a:pt x="621" y="361"/>
                    <a:pt x="621" y="361"/>
                  </a:cubicBezTo>
                  <a:cubicBezTo>
                    <a:pt x="621" y="360"/>
                    <a:pt x="621" y="361"/>
                    <a:pt x="621" y="360"/>
                  </a:cubicBezTo>
                  <a:cubicBezTo>
                    <a:pt x="621" y="360"/>
                    <a:pt x="620" y="360"/>
                    <a:pt x="620" y="360"/>
                  </a:cubicBezTo>
                  <a:cubicBezTo>
                    <a:pt x="620" y="360"/>
                    <a:pt x="620" y="360"/>
                    <a:pt x="620" y="360"/>
                  </a:cubicBezTo>
                  <a:cubicBezTo>
                    <a:pt x="619" y="360"/>
                    <a:pt x="619" y="359"/>
                    <a:pt x="618" y="358"/>
                  </a:cubicBezTo>
                  <a:cubicBezTo>
                    <a:pt x="618" y="358"/>
                    <a:pt x="617" y="358"/>
                    <a:pt x="617" y="357"/>
                  </a:cubicBezTo>
                  <a:cubicBezTo>
                    <a:pt x="616" y="357"/>
                    <a:pt x="616" y="356"/>
                    <a:pt x="615" y="356"/>
                  </a:cubicBezTo>
                  <a:cubicBezTo>
                    <a:pt x="615" y="356"/>
                    <a:pt x="615" y="356"/>
                    <a:pt x="615" y="356"/>
                  </a:cubicBezTo>
                  <a:cubicBezTo>
                    <a:pt x="615" y="356"/>
                    <a:pt x="615" y="356"/>
                    <a:pt x="614" y="355"/>
                  </a:cubicBezTo>
                  <a:cubicBezTo>
                    <a:pt x="614" y="355"/>
                    <a:pt x="614" y="355"/>
                    <a:pt x="614" y="355"/>
                  </a:cubicBezTo>
                  <a:cubicBezTo>
                    <a:pt x="613" y="355"/>
                    <a:pt x="613" y="354"/>
                    <a:pt x="613" y="354"/>
                  </a:cubicBezTo>
                  <a:cubicBezTo>
                    <a:pt x="612" y="354"/>
                    <a:pt x="612" y="354"/>
                    <a:pt x="612" y="354"/>
                  </a:cubicBezTo>
                  <a:cubicBezTo>
                    <a:pt x="612" y="354"/>
                    <a:pt x="612" y="353"/>
                    <a:pt x="611" y="353"/>
                  </a:cubicBezTo>
                  <a:cubicBezTo>
                    <a:pt x="607" y="349"/>
                    <a:pt x="602" y="345"/>
                    <a:pt x="598" y="341"/>
                  </a:cubicBezTo>
                  <a:cubicBezTo>
                    <a:pt x="597" y="341"/>
                    <a:pt x="597" y="340"/>
                    <a:pt x="597" y="340"/>
                  </a:cubicBezTo>
                  <a:cubicBezTo>
                    <a:pt x="596" y="340"/>
                    <a:pt x="595" y="338"/>
                    <a:pt x="594" y="338"/>
                  </a:cubicBezTo>
                  <a:cubicBezTo>
                    <a:pt x="594" y="338"/>
                    <a:pt x="594" y="338"/>
                    <a:pt x="594" y="337"/>
                  </a:cubicBezTo>
                  <a:cubicBezTo>
                    <a:pt x="591" y="335"/>
                    <a:pt x="588" y="331"/>
                    <a:pt x="585" y="328"/>
                  </a:cubicBezTo>
                  <a:cubicBezTo>
                    <a:pt x="583" y="326"/>
                    <a:pt x="581" y="324"/>
                    <a:pt x="578" y="322"/>
                  </a:cubicBezTo>
                  <a:cubicBezTo>
                    <a:pt x="578" y="322"/>
                    <a:pt x="578" y="322"/>
                    <a:pt x="578" y="322"/>
                  </a:cubicBezTo>
                  <a:cubicBezTo>
                    <a:pt x="578" y="321"/>
                    <a:pt x="577" y="321"/>
                    <a:pt x="577" y="320"/>
                  </a:cubicBezTo>
                  <a:cubicBezTo>
                    <a:pt x="576" y="319"/>
                    <a:pt x="575" y="318"/>
                    <a:pt x="574" y="317"/>
                  </a:cubicBezTo>
                  <a:cubicBezTo>
                    <a:pt x="573" y="316"/>
                    <a:pt x="572" y="315"/>
                    <a:pt x="571" y="314"/>
                  </a:cubicBezTo>
                  <a:cubicBezTo>
                    <a:pt x="571" y="313"/>
                    <a:pt x="570" y="312"/>
                    <a:pt x="569" y="311"/>
                  </a:cubicBezTo>
                  <a:cubicBezTo>
                    <a:pt x="569" y="311"/>
                    <a:pt x="568" y="311"/>
                    <a:pt x="568" y="310"/>
                  </a:cubicBezTo>
                  <a:cubicBezTo>
                    <a:pt x="568" y="310"/>
                    <a:pt x="568" y="310"/>
                    <a:pt x="568" y="310"/>
                  </a:cubicBezTo>
                  <a:cubicBezTo>
                    <a:pt x="568" y="310"/>
                    <a:pt x="568" y="310"/>
                    <a:pt x="568" y="309"/>
                  </a:cubicBezTo>
                  <a:cubicBezTo>
                    <a:pt x="567" y="309"/>
                    <a:pt x="567" y="309"/>
                    <a:pt x="567" y="309"/>
                  </a:cubicBezTo>
                  <a:cubicBezTo>
                    <a:pt x="567" y="308"/>
                    <a:pt x="566" y="308"/>
                    <a:pt x="566" y="308"/>
                  </a:cubicBezTo>
                  <a:cubicBezTo>
                    <a:pt x="566" y="307"/>
                    <a:pt x="566" y="307"/>
                    <a:pt x="566" y="307"/>
                  </a:cubicBezTo>
                  <a:cubicBezTo>
                    <a:pt x="566" y="307"/>
                    <a:pt x="565" y="307"/>
                    <a:pt x="565" y="306"/>
                  </a:cubicBezTo>
                  <a:cubicBezTo>
                    <a:pt x="563" y="304"/>
                    <a:pt x="561" y="301"/>
                    <a:pt x="559" y="298"/>
                  </a:cubicBezTo>
                  <a:cubicBezTo>
                    <a:pt x="556" y="295"/>
                    <a:pt x="553" y="292"/>
                    <a:pt x="551" y="288"/>
                  </a:cubicBezTo>
                  <a:cubicBezTo>
                    <a:pt x="545" y="281"/>
                    <a:pt x="540" y="274"/>
                    <a:pt x="535" y="26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xmlns="" id="{BC9FA749-0581-FE45-B540-FC934EFA2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3" y="1747"/>
              <a:ext cx="77" cy="72"/>
            </a:xfrm>
            <a:custGeom>
              <a:avLst/>
              <a:gdLst>
                <a:gd name="T0" fmla="*/ 16 w 18"/>
                <a:gd name="T1" fmla="*/ 0 h 17"/>
                <a:gd name="T2" fmla="*/ 18 w 18"/>
                <a:gd name="T3" fmla="*/ 2 h 17"/>
                <a:gd name="T4" fmla="*/ 18 w 18"/>
                <a:gd name="T5" fmla="*/ 5 h 17"/>
                <a:gd name="T6" fmla="*/ 17 w 18"/>
                <a:gd name="T7" fmla="*/ 6 h 17"/>
                <a:gd name="T8" fmla="*/ 17 w 18"/>
                <a:gd name="T9" fmla="*/ 7 h 17"/>
                <a:gd name="T10" fmla="*/ 16 w 18"/>
                <a:gd name="T11" fmla="*/ 9 h 17"/>
                <a:gd name="T12" fmla="*/ 14 w 18"/>
                <a:gd name="T13" fmla="*/ 11 h 17"/>
                <a:gd name="T14" fmla="*/ 10 w 18"/>
                <a:gd name="T15" fmla="*/ 15 h 17"/>
                <a:gd name="T16" fmla="*/ 8 w 18"/>
                <a:gd name="T17" fmla="*/ 17 h 17"/>
                <a:gd name="T18" fmla="*/ 4 w 18"/>
                <a:gd name="T19" fmla="*/ 16 h 17"/>
                <a:gd name="T20" fmla="*/ 3 w 18"/>
                <a:gd name="T21" fmla="*/ 16 h 17"/>
                <a:gd name="T22" fmla="*/ 3 w 18"/>
                <a:gd name="T23" fmla="*/ 16 h 17"/>
                <a:gd name="T24" fmla="*/ 2 w 18"/>
                <a:gd name="T25" fmla="*/ 16 h 17"/>
                <a:gd name="T26" fmla="*/ 1 w 18"/>
                <a:gd name="T27" fmla="*/ 15 h 17"/>
                <a:gd name="T28" fmla="*/ 1 w 18"/>
                <a:gd name="T29" fmla="*/ 14 h 17"/>
                <a:gd name="T30" fmla="*/ 0 w 18"/>
                <a:gd name="T31" fmla="*/ 12 h 17"/>
                <a:gd name="T32" fmla="*/ 1 w 18"/>
                <a:gd name="T33" fmla="*/ 7 h 17"/>
                <a:gd name="T34" fmla="*/ 3 w 18"/>
                <a:gd name="T35" fmla="*/ 5 h 17"/>
                <a:gd name="T36" fmla="*/ 3 w 18"/>
                <a:gd name="T37" fmla="*/ 4 h 17"/>
                <a:gd name="T38" fmla="*/ 3 w 18"/>
                <a:gd name="T39" fmla="*/ 4 h 17"/>
                <a:gd name="T40" fmla="*/ 4 w 18"/>
                <a:gd name="T41" fmla="*/ 4 h 17"/>
                <a:gd name="T42" fmla="*/ 6 w 18"/>
                <a:gd name="T43" fmla="*/ 2 h 17"/>
                <a:gd name="T44" fmla="*/ 6 w 18"/>
                <a:gd name="T45" fmla="*/ 2 h 17"/>
                <a:gd name="T46" fmla="*/ 6 w 18"/>
                <a:gd name="T47" fmla="*/ 2 h 17"/>
                <a:gd name="T48" fmla="*/ 7 w 18"/>
                <a:gd name="T49" fmla="*/ 1 h 17"/>
                <a:gd name="T50" fmla="*/ 12 w 18"/>
                <a:gd name="T51" fmla="*/ 0 h 17"/>
                <a:gd name="T52" fmla="*/ 13 w 18"/>
                <a:gd name="T53" fmla="*/ 0 h 17"/>
                <a:gd name="T54" fmla="*/ 14 w 18"/>
                <a:gd name="T55" fmla="*/ 0 h 17"/>
                <a:gd name="T56" fmla="*/ 16 w 18"/>
                <a:gd name="T5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" h="17">
                  <a:moveTo>
                    <a:pt x="16" y="0"/>
                  </a:moveTo>
                  <a:cubicBezTo>
                    <a:pt x="17" y="1"/>
                    <a:pt x="17" y="2"/>
                    <a:pt x="18" y="2"/>
                  </a:cubicBezTo>
                  <a:cubicBezTo>
                    <a:pt x="18" y="3"/>
                    <a:pt x="18" y="4"/>
                    <a:pt x="18" y="5"/>
                  </a:cubicBezTo>
                  <a:cubicBezTo>
                    <a:pt x="18" y="5"/>
                    <a:pt x="17" y="5"/>
                    <a:pt x="17" y="6"/>
                  </a:cubicBezTo>
                  <a:cubicBezTo>
                    <a:pt x="17" y="6"/>
                    <a:pt x="17" y="7"/>
                    <a:pt x="17" y="7"/>
                  </a:cubicBezTo>
                  <a:cubicBezTo>
                    <a:pt x="17" y="8"/>
                    <a:pt x="16" y="8"/>
                    <a:pt x="16" y="9"/>
                  </a:cubicBezTo>
                  <a:cubicBezTo>
                    <a:pt x="15" y="10"/>
                    <a:pt x="15" y="11"/>
                    <a:pt x="14" y="11"/>
                  </a:cubicBezTo>
                  <a:cubicBezTo>
                    <a:pt x="13" y="13"/>
                    <a:pt x="12" y="14"/>
                    <a:pt x="10" y="15"/>
                  </a:cubicBezTo>
                  <a:cubicBezTo>
                    <a:pt x="10" y="16"/>
                    <a:pt x="9" y="16"/>
                    <a:pt x="8" y="17"/>
                  </a:cubicBezTo>
                  <a:cubicBezTo>
                    <a:pt x="6" y="16"/>
                    <a:pt x="5" y="17"/>
                    <a:pt x="4" y="16"/>
                  </a:cubicBezTo>
                  <a:cubicBezTo>
                    <a:pt x="4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2" y="16"/>
                    <a:pt x="2" y="16"/>
                  </a:cubicBezTo>
                  <a:cubicBezTo>
                    <a:pt x="2" y="16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3"/>
                    <a:pt x="0" y="13"/>
                    <a:pt x="0" y="12"/>
                  </a:cubicBezTo>
                  <a:cubicBezTo>
                    <a:pt x="0" y="11"/>
                    <a:pt x="1" y="9"/>
                    <a:pt x="1" y="7"/>
                  </a:cubicBezTo>
                  <a:cubicBezTo>
                    <a:pt x="1" y="7"/>
                    <a:pt x="2" y="6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3"/>
                    <a:pt x="5" y="3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11" y="0"/>
                    <a:pt x="12" y="0"/>
                  </a:cubicBezTo>
                  <a:cubicBezTo>
                    <a:pt x="12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1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xmlns="" id="{EB2D9758-C91B-A14E-A466-33B837EAB4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0" y="1881"/>
              <a:ext cx="90" cy="277"/>
            </a:xfrm>
            <a:custGeom>
              <a:avLst/>
              <a:gdLst>
                <a:gd name="T0" fmla="*/ 20 w 21"/>
                <a:gd name="T1" fmla="*/ 4 h 66"/>
                <a:gd name="T2" fmla="*/ 21 w 21"/>
                <a:gd name="T3" fmla="*/ 6 h 66"/>
                <a:gd name="T4" fmla="*/ 20 w 21"/>
                <a:gd name="T5" fmla="*/ 9 h 66"/>
                <a:gd name="T6" fmla="*/ 20 w 21"/>
                <a:gd name="T7" fmla="*/ 11 h 66"/>
                <a:gd name="T8" fmla="*/ 19 w 21"/>
                <a:gd name="T9" fmla="*/ 13 h 66"/>
                <a:gd name="T10" fmla="*/ 20 w 21"/>
                <a:gd name="T11" fmla="*/ 14 h 66"/>
                <a:gd name="T12" fmla="*/ 20 w 21"/>
                <a:gd name="T13" fmla="*/ 15 h 66"/>
                <a:gd name="T14" fmla="*/ 19 w 21"/>
                <a:gd name="T15" fmla="*/ 17 h 66"/>
                <a:gd name="T16" fmla="*/ 19 w 21"/>
                <a:gd name="T17" fmla="*/ 17 h 66"/>
                <a:gd name="T18" fmla="*/ 19 w 21"/>
                <a:gd name="T19" fmla="*/ 18 h 66"/>
                <a:gd name="T20" fmla="*/ 18 w 21"/>
                <a:gd name="T21" fmla="*/ 24 h 66"/>
                <a:gd name="T22" fmla="*/ 19 w 21"/>
                <a:gd name="T23" fmla="*/ 26 h 66"/>
                <a:gd name="T24" fmla="*/ 19 w 21"/>
                <a:gd name="T25" fmla="*/ 28 h 66"/>
                <a:gd name="T26" fmla="*/ 19 w 21"/>
                <a:gd name="T27" fmla="*/ 29 h 66"/>
                <a:gd name="T28" fmla="*/ 19 w 21"/>
                <a:gd name="T29" fmla="*/ 32 h 66"/>
                <a:gd name="T30" fmla="*/ 19 w 21"/>
                <a:gd name="T31" fmla="*/ 33 h 66"/>
                <a:gd name="T32" fmla="*/ 18 w 21"/>
                <a:gd name="T33" fmla="*/ 35 h 66"/>
                <a:gd name="T34" fmla="*/ 19 w 21"/>
                <a:gd name="T35" fmla="*/ 40 h 66"/>
                <a:gd name="T36" fmla="*/ 18 w 21"/>
                <a:gd name="T37" fmla="*/ 40 h 66"/>
                <a:gd name="T38" fmla="*/ 18 w 21"/>
                <a:gd name="T39" fmla="*/ 41 h 66"/>
                <a:gd name="T40" fmla="*/ 17 w 21"/>
                <a:gd name="T41" fmla="*/ 52 h 66"/>
                <a:gd name="T42" fmla="*/ 17 w 21"/>
                <a:gd name="T43" fmla="*/ 57 h 66"/>
                <a:gd name="T44" fmla="*/ 16 w 21"/>
                <a:gd name="T45" fmla="*/ 58 h 66"/>
                <a:gd name="T46" fmla="*/ 16 w 21"/>
                <a:gd name="T47" fmla="*/ 59 h 66"/>
                <a:gd name="T48" fmla="*/ 14 w 21"/>
                <a:gd name="T49" fmla="*/ 61 h 66"/>
                <a:gd name="T50" fmla="*/ 13 w 21"/>
                <a:gd name="T51" fmla="*/ 62 h 66"/>
                <a:gd name="T52" fmla="*/ 11 w 21"/>
                <a:gd name="T53" fmla="*/ 63 h 66"/>
                <a:gd name="T54" fmla="*/ 11 w 21"/>
                <a:gd name="T55" fmla="*/ 63 h 66"/>
                <a:gd name="T56" fmla="*/ 4 w 21"/>
                <a:gd name="T57" fmla="*/ 65 h 66"/>
                <a:gd name="T58" fmla="*/ 0 w 21"/>
                <a:gd name="T59" fmla="*/ 62 h 66"/>
                <a:gd name="T60" fmla="*/ 0 w 21"/>
                <a:gd name="T61" fmla="*/ 56 h 66"/>
                <a:gd name="T62" fmla="*/ 1 w 21"/>
                <a:gd name="T63" fmla="*/ 49 h 66"/>
                <a:gd name="T64" fmla="*/ 1 w 21"/>
                <a:gd name="T65" fmla="*/ 46 h 66"/>
                <a:gd name="T66" fmla="*/ 2 w 21"/>
                <a:gd name="T67" fmla="*/ 37 h 66"/>
                <a:gd name="T68" fmla="*/ 2 w 21"/>
                <a:gd name="T69" fmla="*/ 37 h 66"/>
                <a:gd name="T70" fmla="*/ 2 w 21"/>
                <a:gd name="T71" fmla="*/ 34 h 66"/>
                <a:gd name="T72" fmla="*/ 3 w 21"/>
                <a:gd name="T73" fmla="*/ 30 h 66"/>
                <a:gd name="T74" fmla="*/ 3 w 21"/>
                <a:gd name="T75" fmla="*/ 27 h 66"/>
                <a:gd name="T76" fmla="*/ 3 w 21"/>
                <a:gd name="T77" fmla="*/ 27 h 66"/>
                <a:gd name="T78" fmla="*/ 3 w 21"/>
                <a:gd name="T79" fmla="*/ 25 h 66"/>
                <a:gd name="T80" fmla="*/ 4 w 21"/>
                <a:gd name="T81" fmla="*/ 19 h 66"/>
                <a:gd name="T82" fmla="*/ 6 w 21"/>
                <a:gd name="T83" fmla="*/ 8 h 66"/>
                <a:gd name="T84" fmla="*/ 10 w 21"/>
                <a:gd name="T85" fmla="*/ 3 h 66"/>
                <a:gd name="T86" fmla="*/ 12 w 21"/>
                <a:gd name="T87" fmla="*/ 1 h 66"/>
                <a:gd name="T88" fmla="*/ 17 w 21"/>
                <a:gd name="T89" fmla="*/ 0 h 66"/>
                <a:gd name="T90" fmla="*/ 19 w 21"/>
                <a:gd name="T91" fmla="*/ 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" h="66">
                  <a:moveTo>
                    <a:pt x="19" y="4"/>
                  </a:moveTo>
                  <a:cubicBezTo>
                    <a:pt x="19" y="4"/>
                    <a:pt x="20" y="4"/>
                    <a:pt x="20" y="4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6"/>
                    <a:pt x="21" y="6"/>
                  </a:cubicBezTo>
                  <a:cubicBezTo>
                    <a:pt x="20" y="7"/>
                    <a:pt x="21" y="8"/>
                    <a:pt x="20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19" y="13"/>
                    <a:pt x="19" y="13"/>
                  </a:cubicBezTo>
                  <a:cubicBezTo>
                    <a:pt x="19" y="13"/>
                    <a:pt x="20" y="13"/>
                    <a:pt x="20" y="13"/>
                  </a:cubicBezTo>
                  <a:cubicBezTo>
                    <a:pt x="20" y="13"/>
                    <a:pt x="19" y="13"/>
                    <a:pt x="20" y="14"/>
                  </a:cubicBezTo>
                  <a:cubicBezTo>
                    <a:pt x="20" y="14"/>
                    <a:pt x="19" y="14"/>
                    <a:pt x="19" y="15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19" y="15"/>
                    <a:pt x="19" y="16"/>
                    <a:pt x="19" y="16"/>
                  </a:cubicBezTo>
                  <a:cubicBezTo>
                    <a:pt x="19" y="16"/>
                    <a:pt x="19" y="16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22"/>
                    <a:pt x="19" y="23"/>
                  </a:cubicBezTo>
                  <a:cubicBezTo>
                    <a:pt x="19" y="23"/>
                    <a:pt x="19" y="24"/>
                    <a:pt x="18" y="24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8"/>
                    <a:pt x="19" y="28"/>
                  </a:cubicBezTo>
                  <a:cubicBezTo>
                    <a:pt x="19" y="28"/>
                    <a:pt x="19" y="28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8" y="29"/>
                    <a:pt x="19" y="30"/>
                  </a:cubicBezTo>
                  <a:cubicBezTo>
                    <a:pt x="19" y="31"/>
                    <a:pt x="19" y="31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2"/>
                    <a:pt x="19" y="33"/>
                    <a:pt x="19" y="33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8" y="34"/>
                    <a:pt x="19" y="35"/>
                    <a:pt x="18" y="35"/>
                  </a:cubicBezTo>
                  <a:cubicBezTo>
                    <a:pt x="18" y="36"/>
                    <a:pt x="18" y="37"/>
                    <a:pt x="18" y="38"/>
                  </a:cubicBezTo>
                  <a:cubicBezTo>
                    <a:pt x="18" y="38"/>
                    <a:pt x="19" y="39"/>
                    <a:pt x="19" y="40"/>
                  </a:cubicBezTo>
                  <a:cubicBezTo>
                    <a:pt x="19" y="40"/>
                    <a:pt x="18" y="39"/>
                    <a:pt x="18" y="39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41"/>
                    <a:pt x="19" y="40"/>
                    <a:pt x="19" y="41"/>
                  </a:cubicBezTo>
                  <a:cubicBezTo>
                    <a:pt x="19" y="42"/>
                    <a:pt x="18" y="41"/>
                    <a:pt x="18" y="41"/>
                  </a:cubicBezTo>
                  <a:cubicBezTo>
                    <a:pt x="17" y="42"/>
                    <a:pt x="18" y="44"/>
                    <a:pt x="17" y="46"/>
                  </a:cubicBezTo>
                  <a:cubicBezTo>
                    <a:pt x="17" y="48"/>
                    <a:pt x="17" y="50"/>
                    <a:pt x="17" y="52"/>
                  </a:cubicBezTo>
                  <a:cubicBezTo>
                    <a:pt x="17" y="52"/>
                    <a:pt x="18" y="52"/>
                    <a:pt x="18" y="53"/>
                  </a:cubicBezTo>
                  <a:cubicBezTo>
                    <a:pt x="17" y="54"/>
                    <a:pt x="17" y="55"/>
                    <a:pt x="17" y="57"/>
                  </a:cubicBezTo>
                  <a:cubicBezTo>
                    <a:pt x="17" y="57"/>
                    <a:pt x="17" y="57"/>
                    <a:pt x="16" y="57"/>
                  </a:cubicBezTo>
                  <a:cubicBezTo>
                    <a:pt x="16" y="57"/>
                    <a:pt x="16" y="58"/>
                    <a:pt x="16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8"/>
                    <a:pt x="16" y="59"/>
                    <a:pt x="16" y="59"/>
                  </a:cubicBezTo>
                  <a:cubicBezTo>
                    <a:pt x="15" y="59"/>
                    <a:pt x="15" y="60"/>
                    <a:pt x="14" y="60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3" y="61"/>
                    <a:pt x="13" y="62"/>
                    <a:pt x="13" y="62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3" y="62"/>
                    <a:pt x="13" y="62"/>
                    <a:pt x="12" y="62"/>
                  </a:cubicBezTo>
                  <a:cubicBezTo>
                    <a:pt x="12" y="63"/>
                    <a:pt x="12" y="63"/>
                    <a:pt x="11" y="63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0" y="63"/>
                    <a:pt x="10" y="63"/>
                    <a:pt x="10" y="64"/>
                  </a:cubicBezTo>
                  <a:cubicBezTo>
                    <a:pt x="8" y="65"/>
                    <a:pt x="6" y="66"/>
                    <a:pt x="4" y="65"/>
                  </a:cubicBezTo>
                  <a:cubicBezTo>
                    <a:pt x="3" y="65"/>
                    <a:pt x="2" y="65"/>
                    <a:pt x="1" y="65"/>
                  </a:cubicBezTo>
                  <a:cubicBezTo>
                    <a:pt x="1" y="64"/>
                    <a:pt x="1" y="64"/>
                    <a:pt x="0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0"/>
                    <a:pt x="0" y="58"/>
                    <a:pt x="0" y="56"/>
                  </a:cubicBezTo>
                  <a:cubicBezTo>
                    <a:pt x="0" y="55"/>
                    <a:pt x="0" y="53"/>
                    <a:pt x="0" y="52"/>
                  </a:cubicBezTo>
                  <a:cubicBezTo>
                    <a:pt x="0" y="51"/>
                    <a:pt x="1" y="50"/>
                    <a:pt x="1" y="49"/>
                  </a:cubicBezTo>
                  <a:cubicBezTo>
                    <a:pt x="1" y="49"/>
                    <a:pt x="1" y="48"/>
                    <a:pt x="1" y="48"/>
                  </a:cubicBezTo>
                  <a:cubicBezTo>
                    <a:pt x="1" y="47"/>
                    <a:pt x="1" y="46"/>
                    <a:pt x="1" y="46"/>
                  </a:cubicBezTo>
                  <a:cubicBezTo>
                    <a:pt x="1" y="45"/>
                    <a:pt x="1" y="45"/>
                    <a:pt x="1" y="44"/>
                  </a:cubicBezTo>
                  <a:cubicBezTo>
                    <a:pt x="1" y="42"/>
                    <a:pt x="2" y="40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6"/>
                    <a:pt x="2" y="36"/>
                    <a:pt x="2" y="35"/>
                  </a:cubicBezTo>
                  <a:cubicBezTo>
                    <a:pt x="2" y="35"/>
                    <a:pt x="2" y="35"/>
                    <a:pt x="2" y="34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2" y="34"/>
                    <a:pt x="3" y="31"/>
                    <a:pt x="3" y="30"/>
                  </a:cubicBezTo>
                  <a:cubicBezTo>
                    <a:pt x="3" y="30"/>
                    <a:pt x="3" y="29"/>
                    <a:pt x="3" y="29"/>
                  </a:cubicBezTo>
                  <a:cubicBezTo>
                    <a:pt x="3" y="28"/>
                    <a:pt x="3" y="28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3" y="26"/>
                    <a:pt x="3" y="26"/>
                  </a:cubicBezTo>
                  <a:cubicBezTo>
                    <a:pt x="3" y="26"/>
                    <a:pt x="3" y="25"/>
                    <a:pt x="3" y="25"/>
                  </a:cubicBezTo>
                  <a:cubicBezTo>
                    <a:pt x="3" y="23"/>
                    <a:pt x="3" y="22"/>
                    <a:pt x="4" y="20"/>
                  </a:cubicBezTo>
                  <a:cubicBezTo>
                    <a:pt x="4" y="20"/>
                    <a:pt x="4" y="19"/>
                    <a:pt x="4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3"/>
                    <a:pt x="5" y="10"/>
                    <a:pt x="6" y="8"/>
                  </a:cubicBezTo>
                  <a:cubicBezTo>
                    <a:pt x="7" y="7"/>
                    <a:pt x="7" y="6"/>
                    <a:pt x="8" y="5"/>
                  </a:cubicBezTo>
                  <a:cubicBezTo>
                    <a:pt x="8" y="4"/>
                    <a:pt x="9" y="4"/>
                    <a:pt x="10" y="3"/>
                  </a:cubicBezTo>
                  <a:cubicBezTo>
                    <a:pt x="10" y="2"/>
                    <a:pt x="11" y="2"/>
                    <a:pt x="11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3" y="1"/>
                  </a:cubicBezTo>
                  <a:cubicBezTo>
                    <a:pt x="13" y="1"/>
                    <a:pt x="16" y="0"/>
                    <a:pt x="17" y="0"/>
                  </a:cubicBezTo>
                  <a:cubicBezTo>
                    <a:pt x="18" y="0"/>
                    <a:pt x="18" y="1"/>
                    <a:pt x="19" y="2"/>
                  </a:cubicBezTo>
                  <a:cubicBezTo>
                    <a:pt x="19" y="2"/>
                    <a:pt x="19" y="3"/>
                    <a:pt x="19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xmlns="" id="{278E5A50-EA5C-E840-982E-A85DCB02A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3" y="1982"/>
              <a:ext cx="77" cy="80"/>
            </a:xfrm>
            <a:custGeom>
              <a:avLst/>
              <a:gdLst>
                <a:gd name="T0" fmla="*/ 16 w 18"/>
                <a:gd name="T1" fmla="*/ 0 h 19"/>
                <a:gd name="T2" fmla="*/ 17 w 18"/>
                <a:gd name="T3" fmla="*/ 3 h 19"/>
                <a:gd name="T4" fmla="*/ 18 w 18"/>
                <a:gd name="T5" fmla="*/ 5 h 19"/>
                <a:gd name="T6" fmla="*/ 18 w 18"/>
                <a:gd name="T7" fmla="*/ 6 h 19"/>
                <a:gd name="T8" fmla="*/ 18 w 18"/>
                <a:gd name="T9" fmla="*/ 7 h 19"/>
                <a:gd name="T10" fmla="*/ 17 w 18"/>
                <a:gd name="T11" fmla="*/ 9 h 19"/>
                <a:gd name="T12" fmla="*/ 16 w 18"/>
                <a:gd name="T13" fmla="*/ 11 h 19"/>
                <a:gd name="T14" fmla="*/ 15 w 18"/>
                <a:gd name="T15" fmla="*/ 12 h 19"/>
                <a:gd name="T16" fmla="*/ 14 w 18"/>
                <a:gd name="T17" fmla="*/ 13 h 19"/>
                <a:gd name="T18" fmla="*/ 13 w 18"/>
                <a:gd name="T19" fmla="*/ 13 h 19"/>
                <a:gd name="T20" fmla="*/ 11 w 18"/>
                <a:gd name="T21" fmla="*/ 16 h 19"/>
                <a:gd name="T22" fmla="*/ 10 w 18"/>
                <a:gd name="T23" fmla="*/ 16 h 19"/>
                <a:gd name="T24" fmla="*/ 8 w 18"/>
                <a:gd name="T25" fmla="*/ 17 h 19"/>
                <a:gd name="T26" fmla="*/ 7 w 18"/>
                <a:gd name="T27" fmla="*/ 18 h 19"/>
                <a:gd name="T28" fmla="*/ 7 w 18"/>
                <a:gd name="T29" fmla="*/ 18 h 19"/>
                <a:gd name="T30" fmla="*/ 7 w 18"/>
                <a:gd name="T31" fmla="*/ 18 h 19"/>
                <a:gd name="T32" fmla="*/ 5 w 18"/>
                <a:gd name="T33" fmla="*/ 19 h 19"/>
                <a:gd name="T34" fmla="*/ 3 w 18"/>
                <a:gd name="T35" fmla="*/ 18 h 19"/>
                <a:gd name="T36" fmla="*/ 3 w 18"/>
                <a:gd name="T37" fmla="*/ 18 h 19"/>
                <a:gd name="T38" fmla="*/ 2 w 18"/>
                <a:gd name="T39" fmla="*/ 18 h 19"/>
                <a:gd name="T40" fmla="*/ 0 w 18"/>
                <a:gd name="T41" fmla="*/ 16 h 19"/>
                <a:gd name="T42" fmla="*/ 0 w 18"/>
                <a:gd name="T43" fmla="*/ 14 h 19"/>
                <a:gd name="T44" fmla="*/ 0 w 18"/>
                <a:gd name="T45" fmla="*/ 13 h 19"/>
                <a:gd name="T46" fmla="*/ 0 w 18"/>
                <a:gd name="T47" fmla="*/ 12 h 19"/>
                <a:gd name="T48" fmla="*/ 0 w 18"/>
                <a:gd name="T49" fmla="*/ 12 h 19"/>
                <a:gd name="T50" fmla="*/ 0 w 18"/>
                <a:gd name="T51" fmla="*/ 10 h 19"/>
                <a:gd name="T52" fmla="*/ 1 w 18"/>
                <a:gd name="T53" fmla="*/ 9 h 19"/>
                <a:gd name="T54" fmla="*/ 1 w 18"/>
                <a:gd name="T55" fmla="*/ 8 h 19"/>
                <a:gd name="T56" fmla="*/ 3 w 18"/>
                <a:gd name="T57" fmla="*/ 6 h 19"/>
                <a:gd name="T58" fmla="*/ 4 w 18"/>
                <a:gd name="T59" fmla="*/ 4 h 19"/>
                <a:gd name="T60" fmla="*/ 7 w 18"/>
                <a:gd name="T61" fmla="*/ 2 h 19"/>
                <a:gd name="T62" fmla="*/ 10 w 18"/>
                <a:gd name="T63" fmla="*/ 1 h 19"/>
                <a:gd name="T64" fmla="*/ 12 w 18"/>
                <a:gd name="T65" fmla="*/ 0 h 19"/>
                <a:gd name="T66" fmla="*/ 13 w 18"/>
                <a:gd name="T67" fmla="*/ 0 h 19"/>
                <a:gd name="T68" fmla="*/ 14 w 18"/>
                <a:gd name="T69" fmla="*/ 0 h 19"/>
                <a:gd name="T70" fmla="*/ 16 w 18"/>
                <a:gd name="T7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" h="19">
                  <a:moveTo>
                    <a:pt x="16" y="0"/>
                  </a:moveTo>
                  <a:cubicBezTo>
                    <a:pt x="16" y="1"/>
                    <a:pt x="16" y="2"/>
                    <a:pt x="17" y="3"/>
                  </a:cubicBezTo>
                  <a:cubicBezTo>
                    <a:pt x="17" y="3"/>
                    <a:pt x="18" y="4"/>
                    <a:pt x="18" y="5"/>
                  </a:cubicBezTo>
                  <a:cubicBezTo>
                    <a:pt x="18" y="5"/>
                    <a:pt x="18" y="6"/>
                    <a:pt x="18" y="6"/>
                  </a:cubicBezTo>
                  <a:cubicBezTo>
                    <a:pt x="17" y="7"/>
                    <a:pt x="17" y="7"/>
                    <a:pt x="18" y="7"/>
                  </a:cubicBezTo>
                  <a:cubicBezTo>
                    <a:pt x="17" y="8"/>
                    <a:pt x="17" y="8"/>
                    <a:pt x="17" y="9"/>
                  </a:cubicBezTo>
                  <a:cubicBezTo>
                    <a:pt x="16" y="9"/>
                    <a:pt x="16" y="10"/>
                    <a:pt x="16" y="11"/>
                  </a:cubicBezTo>
                  <a:cubicBezTo>
                    <a:pt x="15" y="11"/>
                    <a:pt x="15" y="12"/>
                    <a:pt x="15" y="12"/>
                  </a:cubicBezTo>
                  <a:cubicBezTo>
                    <a:pt x="15" y="12"/>
                    <a:pt x="15" y="12"/>
                    <a:pt x="14" y="13"/>
                  </a:cubicBezTo>
                  <a:cubicBezTo>
                    <a:pt x="14" y="13"/>
                    <a:pt x="14" y="13"/>
                    <a:pt x="13" y="13"/>
                  </a:cubicBezTo>
                  <a:cubicBezTo>
                    <a:pt x="13" y="14"/>
                    <a:pt x="11" y="15"/>
                    <a:pt x="11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9" y="17"/>
                    <a:pt x="8" y="17"/>
                  </a:cubicBezTo>
                  <a:cubicBezTo>
                    <a:pt x="8" y="17"/>
                    <a:pt x="8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8"/>
                    <a:pt x="6" y="18"/>
                    <a:pt x="5" y="19"/>
                  </a:cubicBezTo>
                  <a:cubicBezTo>
                    <a:pt x="4" y="19"/>
                    <a:pt x="4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7"/>
                    <a:pt x="1" y="16"/>
                    <a:pt x="0" y="16"/>
                  </a:cubicBezTo>
                  <a:cubicBezTo>
                    <a:pt x="0" y="15"/>
                    <a:pt x="0" y="15"/>
                    <a:pt x="0" y="14"/>
                  </a:cubicBezTo>
                  <a:cubicBezTo>
                    <a:pt x="0" y="14"/>
                    <a:pt x="0" y="13"/>
                    <a:pt x="0" y="13"/>
                  </a:cubicBezTo>
                  <a:cubicBezTo>
                    <a:pt x="0" y="13"/>
                    <a:pt x="0" y="13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0"/>
                  </a:cubicBezTo>
                  <a:cubicBezTo>
                    <a:pt x="1" y="10"/>
                    <a:pt x="1" y="9"/>
                    <a:pt x="1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7"/>
                    <a:pt x="2" y="7"/>
                    <a:pt x="3" y="6"/>
                  </a:cubicBezTo>
                  <a:cubicBezTo>
                    <a:pt x="3" y="5"/>
                    <a:pt x="4" y="5"/>
                    <a:pt x="4" y="4"/>
                  </a:cubicBezTo>
                  <a:cubicBezTo>
                    <a:pt x="5" y="4"/>
                    <a:pt x="6" y="3"/>
                    <a:pt x="7" y="2"/>
                  </a:cubicBezTo>
                  <a:cubicBezTo>
                    <a:pt x="8" y="2"/>
                    <a:pt x="9" y="1"/>
                    <a:pt x="10" y="1"/>
                  </a:cubicBezTo>
                  <a:cubicBezTo>
                    <a:pt x="10" y="0"/>
                    <a:pt x="11" y="0"/>
                    <a:pt x="12" y="0"/>
                  </a:cubicBezTo>
                  <a:cubicBezTo>
                    <a:pt x="12" y="0"/>
                    <a:pt x="12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xmlns="" id="{93FC3269-102C-2446-92FE-979F7439D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5" y="2003"/>
              <a:ext cx="56" cy="59"/>
            </a:xfrm>
            <a:custGeom>
              <a:avLst/>
              <a:gdLst>
                <a:gd name="T0" fmla="*/ 6 w 13"/>
                <a:gd name="T1" fmla="*/ 0 h 14"/>
                <a:gd name="T2" fmla="*/ 11 w 13"/>
                <a:gd name="T3" fmla="*/ 2 h 14"/>
                <a:gd name="T4" fmla="*/ 13 w 13"/>
                <a:gd name="T5" fmla="*/ 7 h 14"/>
                <a:gd name="T6" fmla="*/ 5 w 13"/>
                <a:gd name="T7" fmla="*/ 13 h 14"/>
                <a:gd name="T8" fmla="*/ 3 w 13"/>
                <a:gd name="T9" fmla="*/ 12 h 14"/>
                <a:gd name="T10" fmla="*/ 2 w 13"/>
                <a:gd name="T11" fmla="*/ 11 h 14"/>
                <a:gd name="T12" fmla="*/ 2 w 13"/>
                <a:gd name="T13" fmla="*/ 11 h 14"/>
                <a:gd name="T14" fmla="*/ 1 w 13"/>
                <a:gd name="T15" fmla="*/ 10 h 14"/>
                <a:gd name="T16" fmla="*/ 1 w 13"/>
                <a:gd name="T17" fmla="*/ 9 h 14"/>
                <a:gd name="T18" fmla="*/ 2 w 13"/>
                <a:gd name="T19" fmla="*/ 2 h 14"/>
                <a:gd name="T20" fmla="*/ 3 w 13"/>
                <a:gd name="T21" fmla="*/ 2 h 14"/>
                <a:gd name="T22" fmla="*/ 3 w 13"/>
                <a:gd name="T23" fmla="*/ 1 h 14"/>
                <a:gd name="T24" fmla="*/ 6 w 13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" h="14">
                  <a:moveTo>
                    <a:pt x="6" y="0"/>
                  </a:moveTo>
                  <a:cubicBezTo>
                    <a:pt x="8" y="0"/>
                    <a:pt x="10" y="1"/>
                    <a:pt x="11" y="2"/>
                  </a:cubicBezTo>
                  <a:cubicBezTo>
                    <a:pt x="12" y="3"/>
                    <a:pt x="13" y="5"/>
                    <a:pt x="13" y="7"/>
                  </a:cubicBezTo>
                  <a:cubicBezTo>
                    <a:pt x="13" y="11"/>
                    <a:pt x="9" y="14"/>
                    <a:pt x="5" y="13"/>
                  </a:cubicBezTo>
                  <a:cubicBezTo>
                    <a:pt x="4" y="12"/>
                    <a:pt x="4" y="12"/>
                    <a:pt x="3" y="12"/>
                  </a:cubicBezTo>
                  <a:cubicBezTo>
                    <a:pt x="3" y="12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7"/>
                    <a:pt x="1" y="4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xmlns="" id="{A1251BC9-42AE-AD48-A0F7-DED77F6EB5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29" y="2007"/>
              <a:ext cx="171" cy="239"/>
            </a:xfrm>
            <a:custGeom>
              <a:avLst/>
              <a:gdLst>
                <a:gd name="T0" fmla="*/ 15 w 40"/>
                <a:gd name="T1" fmla="*/ 27 h 57"/>
                <a:gd name="T2" fmla="*/ 15 w 40"/>
                <a:gd name="T3" fmla="*/ 28 h 57"/>
                <a:gd name="T4" fmla="*/ 12 w 40"/>
                <a:gd name="T5" fmla="*/ 32 h 57"/>
                <a:gd name="T6" fmla="*/ 11 w 40"/>
                <a:gd name="T7" fmla="*/ 39 h 57"/>
                <a:gd name="T8" fmla="*/ 15 w 40"/>
                <a:gd name="T9" fmla="*/ 46 h 57"/>
                <a:gd name="T10" fmla="*/ 24 w 40"/>
                <a:gd name="T11" fmla="*/ 46 h 57"/>
                <a:gd name="T12" fmla="*/ 27 w 40"/>
                <a:gd name="T13" fmla="*/ 43 h 57"/>
                <a:gd name="T14" fmla="*/ 28 w 40"/>
                <a:gd name="T15" fmla="*/ 43 h 57"/>
                <a:gd name="T16" fmla="*/ 28 w 40"/>
                <a:gd name="T17" fmla="*/ 33 h 57"/>
                <a:gd name="T18" fmla="*/ 28 w 40"/>
                <a:gd name="T19" fmla="*/ 31 h 57"/>
                <a:gd name="T20" fmla="*/ 27 w 40"/>
                <a:gd name="T21" fmla="*/ 30 h 57"/>
                <a:gd name="T22" fmla="*/ 27 w 40"/>
                <a:gd name="T23" fmla="*/ 30 h 57"/>
                <a:gd name="T24" fmla="*/ 27 w 40"/>
                <a:gd name="T25" fmla="*/ 29 h 57"/>
                <a:gd name="T26" fmla="*/ 25 w 40"/>
                <a:gd name="T27" fmla="*/ 28 h 57"/>
                <a:gd name="T28" fmla="*/ 22 w 40"/>
                <a:gd name="T29" fmla="*/ 26 h 57"/>
                <a:gd name="T30" fmla="*/ 18 w 40"/>
                <a:gd name="T31" fmla="*/ 26 h 57"/>
                <a:gd name="T32" fmla="*/ 15 w 40"/>
                <a:gd name="T33" fmla="*/ 27 h 57"/>
                <a:gd name="T34" fmla="*/ 39 w 40"/>
                <a:gd name="T35" fmla="*/ 55 h 57"/>
                <a:gd name="T36" fmla="*/ 34 w 40"/>
                <a:gd name="T37" fmla="*/ 56 h 57"/>
                <a:gd name="T38" fmla="*/ 30 w 40"/>
                <a:gd name="T39" fmla="*/ 55 h 57"/>
                <a:gd name="T40" fmla="*/ 29 w 40"/>
                <a:gd name="T41" fmla="*/ 52 h 57"/>
                <a:gd name="T42" fmla="*/ 28 w 40"/>
                <a:gd name="T43" fmla="*/ 52 h 57"/>
                <a:gd name="T44" fmla="*/ 26 w 40"/>
                <a:gd name="T45" fmla="*/ 54 h 57"/>
                <a:gd name="T46" fmla="*/ 26 w 40"/>
                <a:gd name="T47" fmla="*/ 55 h 57"/>
                <a:gd name="T48" fmla="*/ 17 w 40"/>
                <a:gd name="T49" fmla="*/ 56 h 57"/>
                <a:gd name="T50" fmla="*/ 10 w 40"/>
                <a:gd name="T51" fmla="*/ 54 h 57"/>
                <a:gd name="T52" fmla="*/ 8 w 40"/>
                <a:gd name="T53" fmla="*/ 53 h 57"/>
                <a:gd name="T54" fmla="*/ 7 w 40"/>
                <a:gd name="T55" fmla="*/ 52 h 57"/>
                <a:gd name="T56" fmla="*/ 6 w 40"/>
                <a:gd name="T57" fmla="*/ 52 h 57"/>
                <a:gd name="T58" fmla="*/ 5 w 40"/>
                <a:gd name="T59" fmla="*/ 51 h 57"/>
                <a:gd name="T60" fmla="*/ 5 w 40"/>
                <a:gd name="T61" fmla="*/ 50 h 57"/>
                <a:gd name="T62" fmla="*/ 4 w 40"/>
                <a:gd name="T63" fmla="*/ 48 h 57"/>
                <a:gd name="T64" fmla="*/ 0 w 40"/>
                <a:gd name="T65" fmla="*/ 35 h 57"/>
                <a:gd name="T66" fmla="*/ 3 w 40"/>
                <a:gd name="T67" fmla="*/ 26 h 57"/>
                <a:gd name="T68" fmla="*/ 3 w 40"/>
                <a:gd name="T69" fmla="*/ 26 h 57"/>
                <a:gd name="T70" fmla="*/ 4 w 40"/>
                <a:gd name="T71" fmla="*/ 25 h 57"/>
                <a:gd name="T72" fmla="*/ 4 w 40"/>
                <a:gd name="T73" fmla="*/ 24 h 57"/>
                <a:gd name="T74" fmla="*/ 5 w 40"/>
                <a:gd name="T75" fmla="*/ 23 h 57"/>
                <a:gd name="T76" fmla="*/ 5 w 40"/>
                <a:gd name="T77" fmla="*/ 23 h 57"/>
                <a:gd name="T78" fmla="*/ 6 w 40"/>
                <a:gd name="T79" fmla="*/ 22 h 57"/>
                <a:gd name="T80" fmla="*/ 9 w 40"/>
                <a:gd name="T81" fmla="*/ 20 h 57"/>
                <a:gd name="T82" fmla="*/ 9 w 40"/>
                <a:gd name="T83" fmla="*/ 19 h 57"/>
                <a:gd name="T84" fmla="*/ 11 w 40"/>
                <a:gd name="T85" fmla="*/ 19 h 57"/>
                <a:gd name="T86" fmla="*/ 20 w 40"/>
                <a:gd name="T87" fmla="*/ 17 h 57"/>
                <a:gd name="T88" fmla="*/ 23 w 40"/>
                <a:gd name="T89" fmla="*/ 18 h 57"/>
                <a:gd name="T90" fmla="*/ 25 w 40"/>
                <a:gd name="T91" fmla="*/ 18 h 57"/>
                <a:gd name="T92" fmla="*/ 26 w 40"/>
                <a:gd name="T93" fmla="*/ 18 h 57"/>
                <a:gd name="T94" fmla="*/ 26 w 40"/>
                <a:gd name="T95" fmla="*/ 19 h 57"/>
                <a:gd name="T96" fmla="*/ 29 w 40"/>
                <a:gd name="T97" fmla="*/ 21 h 57"/>
                <a:gd name="T98" fmla="*/ 29 w 40"/>
                <a:gd name="T99" fmla="*/ 1 h 57"/>
                <a:gd name="T100" fmla="*/ 35 w 40"/>
                <a:gd name="T101" fmla="*/ 0 h 57"/>
                <a:gd name="T102" fmla="*/ 38 w 40"/>
                <a:gd name="T103" fmla="*/ 1 h 57"/>
                <a:gd name="T104" fmla="*/ 39 w 40"/>
                <a:gd name="T105" fmla="*/ 6 h 57"/>
                <a:gd name="T106" fmla="*/ 39 w 40"/>
                <a:gd name="T107" fmla="*/ 25 h 57"/>
                <a:gd name="T108" fmla="*/ 39 w 40"/>
                <a:gd name="T109" fmla="*/ 51 h 57"/>
                <a:gd name="T110" fmla="*/ 39 w 40"/>
                <a:gd name="T111" fmla="*/ 5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0" h="57">
                  <a:moveTo>
                    <a:pt x="15" y="27"/>
                  </a:moveTo>
                  <a:cubicBezTo>
                    <a:pt x="15" y="27"/>
                    <a:pt x="15" y="28"/>
                    <a:pt x="15" y="28"/>
                  </a:cubicBezTo>
                  <a:cubicBezTo>
                    <a:pt x="13" y="29"/>
                    <a:pt x="12" y="30"/>
                    <a:pt x="12" y="32"/>
                  </a:cubicBezTo>
                  <a:cubicBezTo>
                    <a:pt x="11" y="33"/>
                    <a:pt x="10" y="36"/>
                    <a:pt x="11" y="39"/>
                  </a:cubicBezTo>
                  <a:cubicBezTo>
                    <a:pt x="11" y="42"/>
                    <a:pt x="13" y="45"/>
                    <a:pt x="15" y="46"/>
                  </a:cubicBezTo>
                  <a:cubicBezTo>
                    <a:pt x="18" y="48"/>
                    <a:pt x="22" y="48"/>
                    <a:pt x="24" y="46"/>
                  </a:cubicBezTo>
                  <a:cubicBezTo>
                    <a:pt x="25" y="46"/>
                    <a:pt x="27" y="44"/>
                    <a:pt x="27" y="43"/>
                  </a:cubicBezTo>
                  <a:cubicBezTo>
                    <a:pt x="27" y="43"/>
                    <a:pt x="28" y="43"/>
                    <a:pt x="28" y="43"/>
                  </a:cubicBezTo>
                  <a:cubicBezTo>
                    <a:pt x="29" y="40"/>
                    <a:pt x="29" y="36"/>
                    <a:pt x="28" y="33"/>
                  </a:cubicBezTo>
                  <a:cubicBezTo>
                    <a:pt x="28" y="32"/>
                    <a:pt x="28" y="31"/>
                    <a:pt x="28" y="31"/>
                  </a:cubicBezTo>
                  <a:cubicBezTo>
                    <a:pt x="28" y="31"/>
                    <a:pt x="28" y="31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6" y="28"/>
                    <a:pt x="26" y="28"/>
                    <a:pt x="25" y="28"/>
                  </a:cubicBezTo>
                  <a:cubicBezTo>
                    <a:pt x="24" y="27"/>
                    <a:pt x="23" y="26"/>
                    <a:pt x="22" y="26"/>
                  </a:cubicBezTo>
                  <a:cubicBezTo>
                    <a:pt x="21" y="26"/>
                    <a:pt x="19" y="26"/>
                    <a:pt x="18" y="26"/>
                  </a:cubicBezTo>
                  <a:cubicBezTo>
                    <a:pt x="17" y="27"/>
                    <a:pt x="16" y="27"/>
                    <a:pt x="15" y="27"/>
                  </a:cubicBezTo>
                  <a:moveTo>
                    <a:pt x="39" y="55"/>
                  </a:moveTo>
                  <a:cubicBezTo>
                    <a:pt x="38" y="56"/>
                    <a:pt x="36" y="56"/>
                    <a:pt x="34" y="56"/>
                  </a:cubicBezTo>
                  <a:cubicBezTo>
                    <a:pt x="33" y="56"/>
                    <a:pt x="31" y="56"/>
                    <a:pt x="30" y="55"/>
                  </a:cubicBezTo>
                  <a:cubicBezTo>
                    <a:pt x="29" y="54"/>
                    <a:pt x="29" y="53"/>
                    <a:pt x="29" y="52"/>
                  </a:cubicBezTo>
                  <a:cubicBezTo>
                    <a:pt x="29" y="51"/>
                    <a:pt x="29" y="52"/>
                    <a:pt x="28" y="52"/>
                  </a:cubicBezTo>
                  <a:cubicBezTo>
                    <a:pt x="28" y="53"/>
                    <a:pt x="27" y="54"/>
                    <a:pt x="26" y="54"/>
                  </a:cubicBezTo>
                  <a:cubicBezTo>
                    <a:pt x="26" y="54"/>
                    <a:pt x="26" y="54"/>
                    <a:pt x="26" y="55"/>
                  </a:cubicBezTo>
                  <a:cubicBezTo>
                    <a:pt x="24" y="56"/>
                    <a:pt x="20" y="57"/>
                    <a:pt x="17" y="56"/>
                  </a:cubicBezTo>
                  <a:cubicBezTo>
                    <a:pt x="14" y="56"/>
                    <a:pt x="12" y="55"/>
                    <a:pt x="10" y="54"/>
                  </a:cubicBezTo>
                  <a:cubicBezTo>
                    <a:pt x="9" y="54"/>
                    <a:pt x="9" y="54"/>
                    <a:pt x="8" y="53"/>
                  </a:cubicBezTo>
                  <a:cubicBezTo>
                    <a:pt x="8" y="53"/>
                    <a:pt x="7" y="53"/>
                    <a:pt x="7" y="52"/>
                  </a:cubicBezTo>
                  <a:cubicBezTo>
                    <a:pt x="7" y="52"/>
                    <a:pt x="6" y="52"/>
                    <a:pt x="6" y="52"/>
                  </a:cubicBezTo>
                  <a:cubicBezTo>
                    <a:pt x="6" y="51"/>
                    <a:pt x="6" y="51"/>
                    <a:pt x="5" y="51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49"/>
                    <a:pt x="4" y="48"/>
                  </a:cubicBezTo>
                  <a:cubicBezTo>
                    <a:pt x="1" y="45"/>
                    <a:pt x="0" y="40"/>
                    <a:pt x="0" y="35"/>
                  </a:cubicBezTo>
                  <a:cubicBezTo>
                    <a:pt x="1" y="32"/>
                    <a:pt x="2" y="29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5"/>
                    <a:pt x="3" y="25"/>
                    <a:pt x="4" y="25"/>
                  </a:cubicBezTo>
                  <a:cubicBezTo>
                    <a:pt x="4" y="25"/>
                    <a:pt x="4" y="25"/>
                    <a:pt x="4" y="24"/>
                  </a:cubicBezTo>
                  <a:cubicBezTo>
                    <a:pt x="4" y="24"/>
                    <a:pt x="5" y="24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7" y="21"/>
                    <a:pt x="8" y="20"/>
                    <a:pt x="9" y="20"/>
                  </a:cubicBezTo>
                  <a:cubicBezTo>
                    <a:pt x="9" y="20"/>
                    <a:pt x="9" y="20"/>
                    <a:pt x="9" y="19"/>
                  </a:cubicBezTo>
                  <a:cubicBezTo>
                    <a:pt x="10" y="19"/>
                    <a:pt x="10" y="19"/>
                    <a:pt x="11" y="19"/>
                  </a:cubicBezTo>
                  <a:cubicBezTo>
                    <a:pt x="13" y="18"/>
                    <a:pt x="16" y="17"/>
                    <a:pt x="20" y="17"/>
                  </a:cubicBezTo>
                  <a:cubicBezTo>
                    <a:pt x="21" y="17"/>
                    <a:pt x="22" y="17"/>
                    <a:pt x="23" y="18"/>
                  </a:cubicBezTo>
                  <a:cubicBezTo>
                    <a:pt x="24" y="18"/>
                    <a:pt x="24" y="18"/>
                    <a:pt x="25" y="18"/>
                  </a:cubicBezTo>
                  <a:cubicBezTo>
                    <a:pt x="25" y="18"/>
                    <a:pt x="25" y="18"/>
                    <a:pt x="26" y="18"/>
                  </a:cubicBezTo>
                  <a:cubicBezTo>
                    <a:pt x="26" y="18"/>
                    <a:pt x="26" y="19"/>
                    <a:pt x="26" y="19"/>
                  </a:cubicBezTo>
                  <a:cubicBezTo>
                    <a:pt x="27" y="19"/>
                    <a:pt x="28" y="20"/>
                    <a:pt x="29" y="21"/>
                  </a:cubicBezTo>
                  <a:cubicBezTo>
                    <a:pt x="29" y="15"/>
                    <a:pt x="29" y="8"/>
                    <a:pt x="29" y="1"/>
                  </a:cubicBezTo>
                  <a:cubicBezTo>
                    <a:pt x="30" y="0"/>
                    <a:pt x="32" y="0"/>
                    <a:pt x="35" y="0"/>
                  </a:cubicBezTo>
                  <a:cubicBezTo>
                    <a:pt x="36" y="0"/>
                    <a:pt x="38" y="0"/>
                    <a:pt x="38" y="1"/>
                  </a:cubicBezTo>
                  <a:cubicBezTo>
                    <a:pt x="39" y="2"/>
                    <a:pt x="39" y="4"/>
                    <a:pt x="39" y="6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35"/>
                    <a:pt x="39" y="43"/>
                    <a:pt x="39" y="51"/>
                  </a:cubicBezTo>
                  <a:cubicBezTo>
                    <a:pt x="39" y="52"/>
                    <a:pt x="40" y="54"/>
                    <a:pt x="39" y="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xmlns="" id="{2EB89A2E-C7FC-6C44-89D8-4D7B2E3BA7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49" y="2074"/>
              <a:ext cx="162" cy="172"/>
            </a:xfrm>
            <a:custGeom>
              <a:avLst/>
              <a:gdLst>
                <a:gd name="T0" fmla="*/ 19 w 38"/>
                <a:gd name="T1" fmla="*/ 9 h 41"/>
                <a:gd name="T2" fmla="*/ 11 w 38"/>
                <a:gd name="T3" fmla="*/ 16 h 41"/>
                <a:gd name="T4" fmla="*/ 27 w 38"/>
                <a:gd name="T5" fmla="*/ 16 h 41"/>
                <a:gd name="T6" fmla="*/ 19 w 38"/>
                <a:gd name="T7" fmla="*/ 9 h 41"/>
                <a:gd name="T8" fmla="*/ 10 w 38"/>
                <a:gd name="T9" fmla="*/ 23 h 41"/>
                <a:gd name="T10" fmla="*/ 13 w 38"/>
                <a:gd name="T11" fmla="*/ 30 h 41"/>
                <a:gd name="T12" fmla="*/ 16 w 38"/>
                <a:gd name="T13" fmla="*/ 31 h 41"/>
                <a:gd name="T14" fmla="*/ 24 w 38"/>
                <a:gd name="T15" fmla="*/ 31 h 41"/>
                <a:gd name="T16" fmla="*/ 27 w 38"/>
                <a:gd name="T17" fmla="*/ 29 h 41"/>
                <a:gd name="T18" fmla="*/ 29 w 38"/>
                <a:gd name="T19" fmla="*/ 27 h 41"/>
                <a:gd name="T20" fmla="*/ 33 w 38"/>
                <a:gd name="T21" fmla="*/ 28 h 41"/>
                <a:gd name="T22" fmla="*/ 35 w 38"/>
                <a:gd name="T23" fmla="*/ 28 h 41"/>
                <a:gd name="T24" fmla="*/ 34 w 38"/>
                <a:gd name="T25" fmla="*/ 34 h 41"/>
                <a:gd name="T26" fmla="*/ 21 w 38"/>
                <a:gd name="T27" fmla="*/ 41 h 41"/>
                <a:gd name="T28" fmla="*/ 9 w 38"/>
                <a:gd name="T29" fmla="*/ 37 h 41"/>
                <a:gd name="T30" fmla="*/ 0 w 38"/>
                <a:gd name="T31" fmla="*/ 21 h 41"/>
                <a:gd name="T32" fmla="*/ 1 w 38"/>
                <a:gd name="T33" fmla="*/ 16 h 41"/>
                <a:gd name="T34" fmla="*/ 2 w 38"/>
                <a:gd name="T35" fmla="*/ 13 h 41"/>
                <a:gd name="T36" fmla="*/ 2 w 38"/>
                <a:gd name="T37" fmla="*/ 11 h 41"/>
                <a:gd name="T38" fmla="*/ 3 w 38"/>
                <a:gd name="T39" fmla="*/ 10 h 41"/>
                <a:gd name="T40" fmla="*/ 4 w 38"/>
                <a:gd name="T41" fmla="*/ 8 h 41"/>
                <a:gd name="T42" fmla="*/ 5 w 38"/>
                <a:gd name="T43" fmla="*/ 8 h 41"/>
                <a:gd name="T44" fmla="*/ 5 w 38"/>
                <a:gd name="T45" fmla="*/ 7 h 41"/>
                <a:gd name="T46" fmla="*/ 8 w 38"/>
                <a:gd name="T47" fmla="*/ 4 h 41"/>
                <a:gd name="T48" fmla="*/ 24 w 38"/>
                <a:gd name="T49" fmla="*/ 1 h 41"/>
                <a:gd name="T50" fmla="*/ 25 w 38"/>
                <a:gd name="T51" fmla="*/ 1 h 41"/>
                <a:gd name="T52" fmla="*/ 26 w 38"/>
                <a:gd name="T53" fmla="*/ 2 h 41"/>
                <a:gd name="T54" fmla="*/ 29 w 38"/>
                <a:gd name="T55" fmla="*/ 3 h 41"/>
                <a:gd name="T56" fmla="*/ 30 w 38"/>
                <a:gd name="T57" fmla="*/ 4 h 41"/>
                <a:gd name="T58" fmla="*/ 31 w 38"/>
                <a:gd name="T59" fmla="*/ 5 h 41"/>
                <a:gd name="T60" fmla="*/ 34 w 38"/>
                <a:gd name="T61" fmla="*/ 8 h 41"/>
                <a:gd name="T62" fmla="*/ 36 w 38"/>
                <a:gd name="T63" fmla="*/ 11 h 41"/>
                <a:gd name="T64" fmla="*/ 37 w 38"/>
                <a:gd name="T65" fmla="*/ 20 h 41"/>
                <a:gd name="T66" fmla="*/ 37 w 38"/>
                <a:gd name="T67" fmla="*/ 22 h 41"/>
                <a:gd name="T68" fmla="*/ 34 w 38"/>
                <a:gd name="T69" fmla="*/ 23 h 41"/>
                <a:gd name="T70" fmla="*/ 10 w 38"/>
                <a:gd name="T71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8" h="41">
                  <a:moveTo>
                    <a:pt x="19" y="9"/>
                  </a:moveTo>
                  <a:cubicBezTo>
                    <a:pt x="14" y="9"/>
                    <a:pt x="11" y="12"/>
                    <a:pt x="11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2"/>
                    <a:pt x="23" y="9"/>
                    <a:pt x="19" y="9"/>
                  </a:cubicBezTo>
                  <a:moveTo>
                    <a:pt x="10" y="23"/>
                  </a:moveTo>
                  <a:cubicBezTo>
                    <a:pt x="10" y="26"/>
                    <a:pt x="12" y="28"/>
                    <a:pt x="13" y="30"/>
                  </a:cubicBezTo>
                  <a:cubicBezTo>
                    <a:pt x="14" y="30"/>
                    <a:pt x="15" y="31"/>
                    <a:pt x="16" y="31"/>
                  </a:cubicBezTo>
                  <a:cubicBezTo>
                    <a:pt x="18" y="32"/>
                    <a:pt x="22" y="32"/>
                    <a:pt x="24" y="31"/>
                  </a:cubicBezTo>
                  <a:cubicBezTo>
                    <a:pt x="25" y="31"/>
                    <a:pt x="26" y="30"/>
                    <a:pt x="27" y="29"/>
                  </a:cubicBezTo>
                  <a:cubicBezTo>
                    <a:pt x="27" y="28"/>
                    <a:pt x="28" y="27"/>
                    <a:pt x="29" y="27"/>
                  </a:cubicBezTo>
                  <a:cubicBezTo>
                    <a:pt x="30" y="26"/>
                    <a:pt x="32" y="27"/>
                    <a:pt x="33" y="28"/>
                  </a:cubicBezTo>
                  <a:cubicBezTo>
                    <a:pt x="34" y="28"/>
                    <a:pt x="35" y="28"/>
                    <a:pt x="35" y="28"/>
                  </a:cubicBezTo>
                  <a:cubicBezTo>
                    <a:pt x="38" y="30"/>
                    <a:pt x="35" y="33"/>
                    <a:pt x="34" y="34"/>
                  </a:cubicBezTo>
                  <a:cubicBezTo>
                    <a:pt x="31" y="38"/>
                    <a:pt x="27" y="40"/>
                    <a:pt x="21" y="41"/>
                  </a:cubicBezTo>
                  <a:cubicBezTo>
                    <a:pt x="16" y="41"/>
                    <a:pt x="12" y="39"/>
                    <a:pt x="9" y="37"/>
                  </a:cubicBezTo>
                  <a:cubicBezTo>
                    <a:pt x="4" y="34"/>
                    <a:pt x="0" y="29"/>
                    <a:pt x="0" y="21"/>
                  </a:cubicBezTo>
                  <a:cubicBezTo>
                    <a:pt x="0" y="19"/>
                    <a:pt x="1" y="17"/>
                    <a:pt x="1" y="16"/>
                  </a:cubicBezTo>
                  <a:cubicBezTo>
                    <a:pt x="1" y="15"/>
                    <a:pt x="1" y="14"/>
                    <a:pt x="2" y="13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11"/>
                    <a:pt x="3" y="11"/>
                    <a:pt x="3" y="10"/>
                  </a:cubicBezTo>
                  <a:cubicBezTo>
                    <a:pt x="3" y="9"/>
                    <a:pt x="4" y="9"/>
                    <a:pt x="4" y="8"/>
                  </a:cubicBezTo>
                  <a:cubicBezTo>
                    <a:pt x="4" y="8"/>
                    <a:pt x="5" y="8"/>
                    <a:pt x="5" y="8"/>
                  </a:cubicBezTo>
                  <a:cubicBezTo>
                    <a:pt x="5" y="8"/>
                    <a:pt x="5" y="7"/>
                    <a:pt x="5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12" y="1"/>
                    <a:pt x="18" y="0"/>
                    <a:pt x="24" y="1"/>
                  </a:cubicBezTo>
                  <a:cubicBezTo>
                    <a:pt x="24" y="1"/>
                    <a:pt x="24" y="1"/>
                    <a:pt x="25" y="1"/>
                  </a:cubicBezTo>
                  <a:cubicBezTo>
                    <a:pt x="25" y="1"/>
                    <a:pt x="26" y="2"/>
                    <a:pt x="26" y="2"/>
                  </a:cubicBezTo>
                  <a:cubicBezTo>
                    <a:pt x="27" y="2"/>
                    <a:pt x="28" y="3"/>
                    <a:pt x="29" y="3"/>
                  </a:cubicBezTo>
                  <a:cubicBezTo>
                    <a:pt x="29" y="3"/>
                    <a:pt x="29" y="4"/>
                    <a:pt x="30" y="4"/>
                  </a:cubicBezTo>
                  <a:cubicBezTo>
                    <a:pt x="30" y="4"/>
                    <a:pt x="31" y="4"/>
                    <a:pt x="31" y="5"/>
                  </a:cubicBezTo>
                  <a:cubicBezTo>
                    <a:pt x="32" y="6"/>
                    <a:pt x="33" y="7"/>
                    <a:pt x="34" y="8"/>
                  </a:cubicBezTo>
                  <a:cubicBezTo>
                    <a:pt x="35" y="9"/>
                    <a:pt x="35" y="10"/>
                    <a:pt x="36" y="11"/>
                  </a:cubicBezTo>
                  <a:cubicBezTo>
                    <a:pt x="37" y="13"/>
                    <a:pt x="38" y="16"/>
                    <a:pt x="37" y="20"/>
                  </a:cubicBezTo>
                  <a:cubicBezTo>
                    <a:pt x="37" y="21"/>
                    <a:pt x="37" y="22"/>
                    <a:pt x="37" y="22"/>
                  </a:cubicBezTo>
                  <a:cubicBezTo>
                    <a:pt x="37" y="23"/>
                    <a:pt x="36" y="23"/>
                    <a:pt x="34" y="23"/>
                  </a:cubicBezTo>
                  <a:cubicBezTo>
                    <a:pt x="26" y="24"/>
                    <a:pt x="18" y="23"/>
                    <a:pt x="10" y="2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xmlns="" id="{089DB4B7-9B72-854D-B2DC-BF28FF867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0" y="2074"/>
              <a:ext cx="252" cy="168"/>
            </a:xfrm>
            <a:custGeom>
              <a:avLst/>
              <a:gdLst>
                <a:gd name="T0" fmla="*/ 32 w 59"/>
                <a:gd name="T1" fmla="*/ 7 h 40"/>
                <a:gd name="T2" fmla="*/ 33 w 59"/>
                <a:gd name="T3" fmla="*/ 6 h 40"/>
                <a:gd name="T4" fmla="*/ 34 w 59"/>
                <a:gd name="T5" fmla="*/ 5 h 40"/>
                <a:gd name="T6" fmla="*/ 35 w 59"/>
                <a:gd name="T7" fmla="*/ 4 h 40"/>
                <a:gd name="T8" fmla="*/ 36 w 59"/>
                <a:gd name="T9" fmla="*/ 3 h 40"/>
                <a:gd name="T10" fmla="*/ 37 w 59"/>
                <a:gd name="T11" fmla="*/ 3 h 40"/>
                <a:gd name="T12" fmla="*/ 37 w 59"/>
                <a:gd name="T13" fmla="*/ 2 h 40"/>
                <a:gd name="T14" fmla="*/ 51 w 59"/>
                <a:gd name="T15" fmla="*/ 2 h 40"/>
                <a:gd name="T16" fmla="*/ 52 w 59"/>
                <a:gd name="T17" fmla="*/ 3 h 40"/>
                <a:gd name="T18" fmla="*/ 53 w 59"/>
                <a:gd name="T19" fmla="*/ 4 h 40"/>
                <a:gd name="T20" fmla="*/ 54 w 59"/>
                <a:gd name="T21" fmla="*/ 5 h 40"/>
                <a:gd name="T22" fmla="*/ 55 w 59"/>
                <a:gd name="T23" fmla="*/ 5 h 40"/>
                <a:gd name="T24" fmla="*/ 56 w 59"/>
                <a:gd name="T25" fmla="*/ 7 h 40"/>
                <a:gd name="T26" fmla="*/ 58 w 59"/>
                <a:gd name="T27" fmla="*/ 30 h 40"/>
                <a:gd name="T28" fmla="*/ 57 w 59"/>
                <a:gd name="T29" fmla="*/ 39 h 40"/>
                <a:gd name="T30" fmla="*/ 51 w 59"/>
                <a:gd name="T31" fmla="*/ 40 h 40"/>
                <a:gd name="T32" fmla="*/ 50 w 59"/>
                <a:gd name="T33" fmla="*/ 39 h 40"/>
                <a:gd name="T34" fmla="*/ 49 w 59"/>
                <a:gd name="T35" fmla="*/ 39 h 40"/>
                <a:gd name="T36" fmla="*/ 48 w 59"/>
                <a:gd name="T37" fmla="*/ 28 h 40"/>
                <a:gd name="T38" fmla="*/ 47 w 59"/>
                <a:gd name="T39" fmla="*/ 13 h 40"/>
                <a:gd name="T40" fmla="*/ 39 w 59"/>
                <a:gd name="T41" fmla="*/ 11 h 40"/>
                <a:gd name="T42" fmla="*/ 36 w 59"/>
                <a:gd name="T43" fmla="*/ 13 h 40"/>
                <a:gd name="T44" fmla="*/ 35 w 59"/>
                <a:gd name="T45" fmla="*/ 14 h 40"/>
                <a:gd name="T46" fmla="*/ 35 w 59"/>
                <a:gd name="T47" fmla="*/ 28 h 40"/>
                <a:gd name="T48" fmla="*/ 34 w 59"/>
                <a:gd name="T49" fmla="*/ 39 h 40"/>
                <a:gd name="T50" fmla="*/ 30 w 59"/>
                <a:gd name="T51" fmla="*/ 40 h 40"/>
                <a:gd name="T52" fmla="*/ 25 w 59"/>
                <a:gd name="T53" fmla="*/ 39 h 40"/>
                <a:gd name="T54" fmla="*/ 24 w 59"/>
                <a:gd name="T55" fmla="*/ 28 h 40"/>
                <a:gd name="T56" fmla="*/ 24 w 59"/>
                <a:gd name="T57" fmla="*/ 22 h 40"/>
                <a:gd name="T58" fmla="*/ 24 w 59"/>
                <a:gd name="T59" fmla="*/ 13 h 40"/>
                <a:gd name="T60" fmla="*/ 15 w 59"/>
                <a:gd name="T61" fmla="*/ 11 h 40"/>
                <a:gd name="T62" fmla="*/ 11 w 59"/>
                <a:gd name="T63" fmla="*/ 14 h 40"/>
                <a:gd name="T64" fmla="*/ 11 w 59"/>
                <a:gd name="T65" fmla="*/ 16 h 40"/>
                <a:gd name="T66" fmla="*/ 11 w 59"/>
                <a:gd name="T67" fmla="*/ 28 h 40"/>
                <a:gd name="T68" fmla="*/ 11 w 59"/>
                <a:gd name="T69" fmla="*/ 34 h 40"/>
                <a:gd name="T70" fmla="*/ 10 w 59"/>
                <a:gd name="T71" fmla="*/ 39 h 40"/>
                <a:gd name="T72" fmla="*/ 3 w 59"/>
                <a:gd name="T73" fmla="*/ 40 h 40"/>
                <a:gd name="T74" fmla="*/ 2 w 59"/>
                <a:gd name="T75" fmla="*/ 39 h 40"/>
                <a:gd name="T76" fmla="*/ 1 w 59"/>
                <a:gd name="T77" fmla="*/ 39 h 40"/>
                <a:gd name="T78" fmla="*/ 1 w 59"/>
                <a:gd name="T79" fmla="*/ 30 h 40"/>
                <a:gd name="T80" fmla="*/ 1 w 59"/>
                <a:gd name="T81" fmla="*/ 12 h 40"/>
                <a:gd name="T82" fmla="*/ 1 w 59"/>
                <a:gd name="T83" fmla="*/ 3 h 40"/>
                <a:gd name="T84" fmla="*/ 5 w 59"/>
                <a:gd name="T85" fmla="*/ 2 h 40"/>
                <a:gd name="T86" fmla="*/ 9 w 59"/>
                <a:gd name="T87" fmla="*/ 2 h 40"/>
                <a:gd name="T88" fmla="*/ 10 w 59"/>
                <a:gd name="T89" fmla="*/ 6 h 40"/>
                <a:gd name="T90" fmla="*/ 11 w 59"/>
                <a:gd name="T91" fmla="*/ 6 h 40"/>
                <a:gd name="T92" fmla="*/ 20 w 59"/>
                <a:gd name="T93" fmla="*/ 1 h 40"/>
                <a:gd name="T94" fmla="*/ 32 w 59"/>
                <a:gd name="T95" fmla="*/ 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9" h="40">
                  <a:moveTo>
                    <a:pt x="32" y="7"/>
                  </a:moveTo>
                  <a:cubicBezTo>
                    <a:pt x="33" y="7"/>
                    <a:pt x="33" y="6"/>
                    <a:pt x="33" y="6"/>
                  </a:cubicBezTo>
                  <a:cubicBezTo>
                    <a:pt x="33" y="6"/>
                    <a:pt x="34" y="6"/>
                    <a:pt x="34" y="5"/>
                  </a:cubicBezTo>
                  <a:cubicBezTo>
                    <a:pt x="34" y="5"/>
                    <a:pt x="35" y="5"/>
                    <a:pt x="35" y="4"/>
                  </a:cubicBezTo>
                  <a:cubicBezTo>
                    <a:pt x="35" y="4"/>
                    <a:pt x="36" y="3"/>
                    <a:pt x="36" y="3"/>
                  </a:cubicBezTo>
                  <a:cubicBezTo>
                    <a:pt x="36" y="3"/>
                    <a:pt x="36" y="3"/>
                    <a:pt x="37" y="3"/>
                  </a:cubicBezTo>
                  <a:cubicBezTo>
                    <a:pt x="37" y="3"/>
                    <a:pt x="37" y="2"/>
                    <a:pt x="37" y="2"/>
                  </a:cubicBezTo>
                  <a:cubicBezTo>
                    <a:pt x="41" y="1"/>
                    <a:pt x="47" y="0"/>
                    <a:pt x="51" y="2"/>
                  </a:cubicBezTo>
                  <a:cubicBezTo>
                    <a:pt x="51" y="2"/>
                    <a:pt x="52" y="3"/>
                    <a:pt x="52" y="3"/>
                  </a:cubicBezTo>
                  <a:cubicBezTo>
                    <a:pt x="52" y="3"/>
                    <a:pt x="53" y="3"/>
                    <a:pt x="53" y="4"/>
                  </a:cubicBezTo>
                  <a:cubicBezTo>
                    <a:pt x="54" y="4"/>
                    <a:pt x="54" y="4"/>
                    <a:pt x="54" y="5"/>
                  </a:cubicBezTo>
                  <a:cubicBezTo>
                    <a:pt x="55" y="5"/>
                    <a:pt x="54" y="5"/>
                    <a:pt x="55" y="5"/>
                  </a:cubicBezTo>
                  <a:cubicBezTo>
                    <a:pt x="55" y="6"/>
                    <a:pt x="56" y="6"/>
                    <a:pt x="56" y="7"/>
                  </a:cubicBezTo>
                  <a:cubicBezTo>
                    <a:pt x="59" y="12"/>
                    <a:pt x="58" y="22"/>
                    <a:pt x="58" y="30"/>
                  </a:cubicBezTo>
                  <a:cubicBezTo>
                    <a:pt x="58" y="33"/>
                    <a:pt x="59" y="38"/>
                    <a:pt x="57" y="39"/>
                  </a:cubicBezTo>
                  <a:cubicBezTo>
                    <a:pt x="56" y="40"/>
                    <a:pt x="53" y="40"/>
                    <a:pt x="51" y="40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7" y="38"/>
                    <a:pt x="48" y="31"/>
                    <a:pt x="48" y="28"/>
                  </a:cubicBezTo>
                  <a:cubicBezTo>
                    <a:pt x="48" y="23"/>
                    <a:pt x="49" y="16"/>
                    <a:pt x="47" y="13"/>
                  </a:cubicBezTo>
                  <a:cubicBezTo>
                    <a:pt x="46" y="11"/>
                    <a:pt x="42" y="9"/>
                    <a:pt x="39" y="11"/>
                  </a:cubicBezTo>
                  <a:cubicBezTo>
                    <a:pt x="38" y="11"/>
                    <a:pt x="36" y="12"/>
                    <a:pt x="36" y="13"/>
                  </a:cubicBezTo>
                  <a:cubicBezTo>
                    <a:pt x="36" y="14"/>
                    <a:pt x="35" y="14"/>
                    <a:pt x="35" y="14"/>
                  </a:cubicBezTo>
                  <a:cubicBezTo>
                    <a:pt x="34" y="17"/>
                    <a:pt x="35" y="24"/>
                    <a:pt x="35" y="28"/>
                  </a:cubicBezTo>
                  <a:cubicBezTo>
                    <a:pt x="35" y="30"/>
                    <a:pt x="35" y="38"/>
                    <a:pt x="34" y="39"/>
                  </a:cubicBezTo>
                  <a:cubicBezTo>
                    <a:pt x="33" y="40"/>
                    <a:pt x="32" y="40"/>
                    <a:pt x="30" y="40"/>
                  </a:cubicBezTo>
                  <a:cubicBezTo>
                    <a:pt x="28" y="40"/>
                    <a:pt x="26" y="40"/>
                    <a:pt x="25" y="39"/>
                  </a:cubicBezTo>
                  <a:cubicBezTo>
                    <a:pt x="24" y="38"/>
                    <a:pt x="24" y="32"/>
                    <a:pt x="24" y="28"/>
                  </a:cubicBezTo>
                  <a:cubicBezTo>
                    <a:pt x="24" y="26"/>
                    <a:pt x="24" y="24"/>
                    <a:pt x="24" y="22"/>
                  </a:cubicBezTo>
                  <a:cubicBezTo>
                    <a:pt x="24" y="18"/>
                    <a:pt x="25" y="15"/>
                    <a:pt x="24" y="13"/>
                  </a:cubicBezTo>
                  <a:cubicBezTo>
                    <a:pt x="22" y="11"/>
                    <a:pt x="19" y="9"/>
                    <a:pt x="15" y="11"/>
                  </a:cubicBezTo>
                  <a:cubicBezTo>
                    <a:pt x="14" y="11"/>
                    <a:pt x="12" y="12"/>
                    <a:pt x="11" y="14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9"/>
                    <a:pt x="11" y="24"/>
                    <a:pt x="11" y="28"/>
                  </a:cubicBezTo>
                  <a:cubicBezTo>
                    <a:pt x="11" y="29"/>
                    <a:pt x="11" y="32"/>
                    <a:pt x="11" y="34"/>
                  </a:cubicBezTo>
                  <a:cubicBezTo>
                    <a:pt x="11" y="36"/>
                    <a:pt x="11" y="38"/>
                    <a:pt x="10" y="39"/>
                  </a:cubicBezTo>
                  <a:cubicBezTo>
                    <a:pt x="10" y="40"/>
                    <a:pt x="6" y="40"/>
                    <a:pt x="3" y="40"/>
                  </a:cubicBezTo>
                  <a:cubicBezTo>
                    <a:pt x="3" y="39"/>
                    <a:pt x="3" y="39"/>
                    <a:pt x="2" y="39"/>
                  </a:cubicBezTo>
                  <a:cubicBezTo>
                    <a:pt x="2" y="39"/>
                    <a:pt x="1" y="39"/>
                    <a:pt x="1" y="39"/>
                  </a:cubicBezTo>
                  <a:cubicBezTo>
                    <a:pt x="0" y="38"/>
                    <a:pt x="1" y="33"/>
                    <a:pt x="1" y="30"/>
                  </a:cubicBezTo>
                  <a:cubicBezTo>
                    <a:pt x="1" y="24"/>
                    <a:pt x="1" y="18"/>
                    <a:pt x="1" y="12"/>
                  </a:cubicBezTo>
                  <a:cubicBezTo>
                    <a:pt x="1" y="9"/>
                    <a:pt x="0" y="4"/>
                    <a:pt x="1" y="3"/>
                  </a:cubicBezTo>
                  <a:cubicBezTo>
                    <a:pt x="2" y="2"/>
                    <a:pt x="3" y="2"/>
                    <a:pt x="5" y="2"/>
                  </a:cubicBezTo>
                  <a:cubicBezTo>
                    <a:pt x="6" y="2"/>
                    <a:pt x="8" y="2"/>
                    <a:pt x="9" y="2"/>
                  </a:cubicBezTo>
                  <a:cubicBezTo>
                    <a:pt x="10" y="3"/>
                    <a:pt x="11" y="4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3" y="3"/>
                    <a:pt x="16" y="1"/>
                    <a:pt x="20" y="1"/>
                  </a:cubicBezTo>
                  <a:cubicBezTo>
                    <a:pt x="26" y="0"/>
                    <a:pt x="31" y="3"/>
                    <a:pt x="32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xmlns="" id="{4619EA29-86DB-6848-8F4D-2076E7F4AD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2" y="2074"/>
              <a:ext cx="167" cy="172"/>
            </a:xfrm>
            <a:custGeom>
              <a:avLst/>
              <a:gdLst>
                <a:gd name="T0" fmla="*/ 14 w 39"/>
                <a:gd name="T1" fmla="*/ 12 h 41"/>
                <a:gd name="T2" fmla="*/ 13 w 39"/>
                <a:gd name="T3" fmla="*/ 13 h 41"/>
                <a:gd name="T4" fmla="*/ 11 w 39"/>
                <a:gd name="T5" fmla="*/ 17 h 41"/>
                <a:gd name="T6" fmla="*/ 10 w 39"/>
                <a:gd name="T7" fmla="*/ 19 h 41"/>
                <a:gd name="T8" fmla="*/ 13 w 39"/>
                <a:gd name="T9" fmla="*/ 28 h 41"/>
                <a:gd name="T10" fmla="*/ 15 w 39"/>
                <a:gd name="T11" fmla="*/ 30 h 41"/>
                <a:gd name="T12" fmla="*/ 18 w 39"/>
                <a:gd name="T13" fmla="*/ 31 h 41"/>
                <a:gd name="T14" fmla="*/ 22 w 39"/>
                <a:gd name="T15" fmla="*/ 31 h 41"/>
                <a:gd name="T16" fmla="*/ 23 w 39"/>
                <a:gd name="T17" fmla="*/ 31 h 41"/>
                <a:gd name="T18" fmla="*/ 27 w 39"/>
                <a:gd name="T19" fmla="*/ 27 h 41"/>
                <a:gd name="T20" fmla="*/ 29 w 39"/>
                <a:gd name="T21" fmla="*/ 21 h 41"/>
                <a:gd name="T22" fmla="*/ 27 w 39"/>
                <a:gd name="T23" fmla="*/ 14 h 41"/>
                <a:gd name="T24" fmla="*/ 25 w 39"/>
                <a:gd name="T25" fmla="*/ 12 h 41"/>
                <a:gd name="T26" fmla="*/ 23 w 39"/>
                <a:gd name="T27" fmla="*/ 11 h 41"/>
                <a:gd name="T28" fmla="*/ 22 w 39"/>
                <a:gd name="T29" fmla="*/ 10 h 41"/>
                <a:gd name="T30" fmla="*/ 18 w 39"/>
                <a:gd name="T31" fmla="*/ 10 h 41"/>
                <a:gd name="T32" fmla="*/ 18 w 39"/>
                <a:gd name="T33" fmla="*/ 10 h 41"/>
                <a:gd name="T34" fmla="*/ 14 w 39"/>
                <a:gd name="T35" fmla="*/ 12 h 41"/>
                <a:gd name="T36" fmla="*/ 29 w 39"/>
                <a:gd name="T37" fmla="*/ 5 h 41"/>
                <a:gd name="T38" fmla="*/ 29 w 39"/>
                <a:gd name="T39" fmla="*/ 2 h 41"/>
                <a:gd name="T40" fmla="*/ 34 w 39"/>
                <a:gd name="T41" fmla="*/ 2 h 41"/>
                <a:gd name="T42" fmla="*/ 38 w 39"/>
                <a:gd name="T43" fmla="*/ 3 h 41"/>
                <a:gd name="T44" fmla="*/ 39 w 39"/>
                <a:gd name="T45" fmla="*/ 11 h 41"/>
                <a:gd name="T46" fmla="*/ 39 w 39"/>
                <a:gd name="T47" fmla="*/ 21 h 41"/>
                <a:gd name="T48" fmla="*/ 39 w 39"/>
                <a:gd name="T49" fmla="*/ 39 h 41"/>
                <a:gd name="T50" fmla="*/ 34 w 39"/>
                <a:gd name="T51" fmla="*/ 40 h 41"/>
                <a:gd name="T52" fmla="*/ 29 w 39"/>
                <a:gd name="T53" fmla="*/ 39 h 41"/>
                <a:gd name="T54" fmla="*/ 29 w 39"/>
                <a:gd name="T55" fmla="*/ 36 h 41"/>
                <a:gd name="T56" fmla="*/ 29 w 39"/>
                <a:gd name="T57" fmla="*/ 36 h 41"/>
                <a:gd name="T58" fmla="*/ 27 w 39"/>
                <a:gd name="T59" fmla="*/ 37 h 41"/>
                <a:gd name="T60" fmla="*/ 24 w 39"/>
                <a:gd name="T61" fmla="*/ 40 h 41"/>
                <a:gd name="T62" fmla="*/ 16 w 39"/>
                <a:gd name="T63" fmla="*/ 40 h 41"/>
                <a:gd name="T64" fmla="*/ 9 w 39"/>
                <a:gd name="T65" fmla="*/ 38 h 41"/>
                <a:gd name="T66" fmla="*/ 4 w 39"/>
                <a:gd name="T67" fmla="*/ 34 h 41"/>
                <a:gd name="T68" fmla="*/ 4 w 39"/>
                <a:gd name="T69" fmla="*/ 33 h 41"/>
                <a:gd name="T70" fmla="*/ 3 w 39"/>
                <a:gd name="T71" fmla="*/ 32 h 41"/>
                <a:gd name="T72" fmla="*/ 1 w 39"/>
                <a:gd name="T73" fmla="*/ 29 h 41"/>
                <a:gd name="T74" fmla="*/ 0 w 39"/>
                <a:gd name="T75" fmla="*/ 19 h 41"/>
                <a:gd name="T76" fmla="*/ 4 w 39"/>
                <a:gd name="T77" fmla="*/ 8 h 41"/>
                <a:gd name="T78" fmla="*/ 6 w 39"/>
                <a:gd name="T79" fmla="*/ 6 h 41"/>
                <a:gd name="T80" fmla="*/ 9 w 39"/>
                <a:gd name="T81" fmla="*/ 3 h 41"/>
                <a:gd name="T82" fmla="*/ 16 w 39"/>
                <a:gd name="T83" fmla="*/ 1 h 41"/>
                <a:gd name="T84" fmla="*/ 29 w 39"/>
                <a:gd name="T85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" h="41">
                  <a:moveTo>
                    <a:pt x="14" y="12"/>
                  </a:moveTo>
                  <a:cubicBezTo>
                    <a:pt x="13" y="12"/>
                    <a:pt x="13" y="13"/>
                    <a:pt x="13" y="13"/>
                  </a:cubicBezTo>
                  <a:cubicBezTo>
                    <a:pt x="12" y="14"/>
                    <a:pt x="11" y="15"/>
                    <a:pt x="11" y="17"/>
                  </a:cubicBezTo>
                  <a:cubicBezTo>
                    <a:pt x="11" y="18"/>
                    <a:pt x="10" y="18"/>
                    <a:pt x="10" y="19"/>
                  </a:cubicBezTo>
                  <a:cubicBezTo>
                    <a:pt x="10" y="23"/>
                    <a:pt x="11" y="26"/>
                    <a:pt x="13" y="28"/>
                  </a:cubicBezTo>
                  <a:cubicBezTo>
                    <a:pt x="14" y="29"/>
                    <a:pt x="14" y="30"/>
                    <a:pt x="15" y="30"/>
                  </a:cubicBezTo>
                  <a:cubicBezTo>
                    <a:pt x="16" y="31"/>
                    <a:pt x="17" y="31"/>
                    <a:pt x="18" y="31"/>
                  </a:cubicBezTo>
                  <a:cubicBezTo>
                    <a:pt x="19" y="31"/>
                    <a:pt x="21" y="31"/>
                    <a:pt x="22" y="31"/>
                  </a:cubicBezTo>
                  <a:cubicBezTo>
                    <a:pt x="22" y="31"/>
                    <a:pt x="23" y="31"/>
                    <a:pt x="23" y="31"/>
                  </a:cubicBezTo>
                  <a:cubicBezTo>
                    <a:pt x="25" y="30"/>
                    <a:pt x="27" y="28"/>
                    <a:pt x="27" y="27"/>
                  </a:cubicBezTo>
                  <a:cubicBezTo>
                    <a:pt x="28" y="25"/>
                    <a:pt x="29" y="23"/>
                    <a:pt x="29" y="21"/>
                  </a:cubicBezTo>
                  <a:cubicBezTo>
                    <a:pt x="29" y="18"/>
                    <a:pt x="28" y="16"/>
                    <a:pt x="27" y="14"/>
                  </a:cubicBezTo>
                  <a:cubicBezTo>
                    <a:pt x="26" y="13"/>
                    <a:pt x="26" y="13"/>
                    <a:pt x="25" y="12"/>
                  </a:cubicBezTo>
                  <a:cubicBezTo>
                    <a:pt x="24" y="11"/>
                    <a:pt x="24" y="11"/>
                    <a:pt x="23" y="11"/>
                  </a:cubicBezTo>
                  <a:cubicBezTo>
                    <a:pt x="23" y="11"/>
                    <a:pt x="22" y="10"/>
                    <a:pt x="22" y="10"/>
                  </a:cubicBezTo>
                  <a:cubicBezTo>
                    <a:pt x="21" y="10"/>
                    <a:pt x="19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6" y="11"/>
                    <a:pt x="15" y="11"/>
                    <a:pt x="14" y="12"/>
                  </a:cubicBezTo>
                  <a:moveTo>
                    <a:pt x="29" y="5"/>
                  </a:moveTo>
                  <a:cubicBezTo>
                    <a:pt x="29" y="4"/>
                    <a:pt x="29" y="3"/>
                    <a:pt x="29" y="2"/>
                  </a:cubicBezTo>
                  <a:cubicBezTo>
                    <a:pt x="30" y="2"/>
                    <a:pt x="32" y="2"/>
                    <a:pt x="34" y="2"/>
                  </a:cubicBezTo>
                  <a:cubicBezTo>
                    <a:pt x="36" y="2"/>
                    <a:pt x="37" y="2"/>
                    <a:pt x="38" y="3"/>
                  </a:cubicBezTo>
                  <a:cubicBezTo>
                    <a:pt x="39" y="4"/>
                    <a:pt x="39" y="9"/>
                    <a:pt x="39" y="1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8"/>
                    <a:pt x="39" y="34"/>
                    <a:pt x="39" y="39"/>
                  </a:cubicBezTo>
                  <a:cubicBezTo>
                    <a:pt x="38" y="40"/>
                    <a:pt x="36" y="40"/>
                    <a:pt x="34" y="40"/>
                  </a:cubicBezTo>
                  <a:cubicBezTo>
                    <a:pt x="32" y="40"/>
                    <a:pt x="30" y="40"/>
                    <a:pt x="29" y="39"/>
                  </a:cubicBezTo>
                  <a:cubicBezTo>
                    <a:pt x="29" y="38"/>
                    <a:pt x="29" y="37"/>
                    <a:pt x="29" y="36"/>
                  </a:cubicBezTo>
                  <a:cubicBezTo>
                    <a:pt x="29" y="35"/>
                    <a:pt x="29" y="36"/>
                    <a:pt x="29" y="36"/>
                  </a:cubicBezTo>
                  <a:cubicBezTo>
                    <a:pt x="28" y="36"/>
                    <a:pt x="28" y="37"/>
                    <a:pt x="27" y="37"/>
                  </a:cubicBezTo>
                  <a:cubicBezTo>
                    <a:pt x="26" y="38"/>
                    <a:pt x="25" y="39"/>
                    <a:pt x="24" y="40"/>
                  </a:cubicBezTo>
                  <a:cubicBezTo>
                    <a:pt x="22" y="40"/>
                    <a:pt x="19" y="41"/>
                    <a:pt x="16" y="40"/>
                  </a:cubicBezTo>
                  <a:cubicBezTo>
                    <a:pt x="14" y="40"/>
                    <a:pt x="11" y="39"/>
                    <a:pt x="9" y="38"/>
                  </a:cubicBezTo>
                  <a:cubicBezTo>
                    <a:pt x="7" y="37"/>
                    <a:pt x="5" y="35"/>
                    <a:pt x="4" y="34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3" y="33"/>
                    <a:pt x="3" y="32"/>
                    <a:pt x="3" y="32"/>
                  </a:cubicBezTo>
                  <a:cubicBezTo>
                    <a:pt x="3" y="32"/>
                    <a:pt x="2" y="30"/>
                    <a:pt x="1" y="29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5"/>
                    <a:pt x="2" y="11"/>
                    <a:pt x="4" y="8"/>
                  </a:cubicBezTo>
                  <a:cubicBezTo>
                    <a:pt x="4" y="7"/>
                    <a:pt x="5" y="7"/>
                    <a:pt x="6" y="6"/>
                  </a:cubicBezTo>
                  <a:cubicBezTo>
                    <a:pt x="7" y="5"/>
                    <a:pt x="8" y="4"/>
                    <a:pt x="9" y="3"/>
                  </a:cubicBezTo>
                  <a:cubicBezTo>
                    <a:pt x="11" y="2"/>
                    <a:pt x="14" y="1"/>
                    <a:pt x="16" y="1"/>
                  </a:cubicBezTo>
                  <a:cubicBezTo>
                    <a:pt x="22" y="0"/>
                    <a:pt x="26" y="2"/>
                    <a:pt x="29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xmlns="" id="{A44BF914-AF56-9D4E-BB3C-B9E461BE6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0" y="2082"/>
              <a:ext cx="47" cy="160"/>
            </a:xfrm>
            <a:custGeom>
              <a:avLst/>
              <a:gdLst>
                <a:gd name="T0" fmla="*/ 2 w 11"/>
                <a:gd name="T1" fmla="*/ 0 h 38"/>
                <a:gd name="T2" fmla="*/ 9 w 11"/>
                <a:gd name="T3" fmla="*/ 0 h 38"/>
                <a:gd name="T4" fmla="*/ 11 w 11"/>
                <a:gd name="T5" fmla="*/ 1 h 38"/>
                <a:gd name="T6" fmla="*/ 11 w 11"/>
                <a:gd name="T7" fmla="*/ 10 h 38"/>
                <a:gd name="T8" fmla="*/ 11 w 11"/>
                <a:gd name="T9" fmla="*/ 33 h 38"/>
                <a:gd name="T10" fmla="*/ 11 w 11"/>
                <a:gd name="T11" fmla="*/ 36 h 38"/>
                <a:gd name="T12" fmla="*/ 6 w 11"/>
                <a:gd name="T13" fmla="*/ 38 h 38"/>
                <a:gd name="T14" fmla="*/ 1 w 11"/>
                <a:gd name="T15" fmla="*/ 37 h 38"/>
                <a:gd name="T16" fmla="*/ 1 w 11"/>
                <a:gd name="T17" fmla="*/ 28 h 38"/>
                <a:gd name="T18" fmla="*/ 1 w 11"/>
                <a:gd name="T19" fmla="*/ 10 h 38"/>
                <a:gd name="T20" fmla="*/ 1 w 11"/>
                <a:gd name="T21" fmla="*/ 1 h 38"/>
                <a:gd name="T22" fmla="*/ 2 w 11"/>
                <a:gd name="T2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38">
                  <a:moveTo>
                    <a:pt x="2" y="0"/>
                  </a:moveTo>
                  <a:cubicBezTo>
                    <a:pt x="3" y="0"/>
                    <a:pt x="8" y="0"/>
                    <a:pt x="9" y="0"/>
                  </a:cubicBezTo>
                  <a:cubicBezTo>
                    <a:pt x="10" y="0"/>
                    <a:pt x="10" y="0"/>
                    <a:pt x="11" y="1"/>
                  </a:cubicBezTo>
                  <a:cubicBezTo>
                    <a:pt x="11" y="2"/>
                    <a:pt x="11" y="7"/>
                    <a:pt x="11" y="10"/>
                  </a:cubicBezTo>
                  <a:cubicBezTo>
                    <a:pt x="11" y="18"/>
                    <a:pt x="11" y="24"/>
                    <a:pt x="11" y="33"/>
                  </a:cubicBezTo>
                  <a:cubicBezTo>
                    <a:pt x="11" y="34"/>
                    <a:pt x="11" y="35"/>
                    <a:pt x="11" y="36"/>
                  </a:cubicBezTo>
                  <a:cubicBezTo>
                    <a:pt x="10" y="38"/>
                    <a:pt x="8" y="38"/>
                    <a:pt x="6" y="38"/>
                  </a:cubicBezTo>
                  <a:cubicBezTo>
                    <a:pt x="4" y="38"/>
                    <a:pt x="2" y="38"/>
                    <a:pt x="1" y="37"/>
                  </a:cubicBezTo>
                  <a:cubicBezTo>
                    <a:pt x="0" y="36"/>
                    <a:pt x="1" y="30"/>
                    <a:pt x="1" y="28"/>
                  </a:cubicBezTo>
                  <a:cubicBezTo>
                    <a:pt x="1" y="23"/>
                    <a:pt x="1" y="14"/>
                    <a:pt x="1" y="10"/>
                  </a:cubicBezTo>
                  <a:cubicBezTo>
                    <a:pt x="1" y="8"/>
                    <a:pt x="0" y="2"/>
                    <a:pt x="1" y="1"/>
                  </a:cubicBezTo>
                  <a:cubicBezTo>
                    <a:pt x="1" y="1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xmlns="" id="{13F5092D-504C-8C4F-9B57-9C3674F15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1" y="2145"/>
              <a:ext cx="99" cy="302"/>
            </a:xfrm>
            <a:custGeom>
              <a:avLst/>
              <a:gdLst>
                <a:gd name="T0" fmla="*/ 21 w 23"/>
                <a:gd name="T1" fmla="*/ 7 h 72"/>
                <a:gd name="T2" fmla="*/ 22 w 23"/>
                <a:gd name="T3" fmla="*/ 14 h 72"/>
                <a:gd name="T4" fmla="*/ 21 w 23"/>
                <a:gd name="T5" fmla="*/ 17 h 72"/>
                <a:gd name="T6" fmla="*/ 21 w 23"/>
                <a:gd name="T7" fmla="*/ 19 h 72"/>
                <a:gd name="T8" fmla="*/ 21 w 23"/>
                <a:gd name="T9" fmla="*/ 21 h 72"/>
                <a:gd name="T10" fmla="*/ 20 w 23"/>
                <a:gd name="T11" fmla="*/ 24 h 72"/>
                <a:gd name="T12" fmla="*/ 20 w 23"/>
                <a:gd name="T13" fmla="*/ 31 h 72"/>
                <a:gd name="T14" fmla="*/ 19 w 23"/>
                <a:gd name="T15" fmla="*/ 34 h 72"/>
                <a:gd name="T16" fmla="*/ 18 w 23"/>
                <a:gd name="T17" fmla="*/ 40 h 72"/>
                <a:gd name="T18" fmla="*/ 18 w 23"/>
                <a:gd name="T19" fmla="*/ 43 h 72"/>
                <a:gd name="T20" fmla="*/ 17 w 23"/>
                <a:gd name="T21" fmla="*/ 46 h 72"/>
                <a:gd name="T22" fmla="*/ 17 w 23"/>
                <a:gd name="T23" fmla="*/ 50 h 72"/>
                <a:gd name="T24" fmla="*/ 17 w 23"/>
                <a:gd name="T25" fmla="*/ 52 h 72"/>
                <a:gd name="T26" fmla="*/ 17 w 23"/>
                <a:gd name="T27" fmla="*/ 56 h 72"/>
                <a:gd name="T28" fmla="*/ 17 w 23"/>
                <a:gd name="T29" fmla="*/ 58 h 72"/>
                <a:gd name="T30" fmla="*/ 17 w 23"/>
                <a:gd name="T31" fmla="*/ 60 h 72"/>
                <a:gd name="T32" fmla="*/ 16 w 23"/>
                <a:gd name="T33" fmla="*/ 62 h 72"/>
                <a:gd name="T34" fmla="*/ 17 w 23"/>
                <a:gd name="T35" fmla="*/ 64 h 72"/>
                <a:gd name="T36" fmla="*/ 15 w 23"/>
                <a:gd name="T37" fmla="*/ 65 h 72"/>
                <a:gd name="T38" fmla="*/ 14 w 23"/>
                <a:gd name="T39" fmla="*/ 66 h 72"/>
                <a:gd name="T40" fmla="*/ 12 w 23"/>
                <a:gd name="T41" fmla="*/ 68 h 72"/>
                <a:gd name="T42" fmla="*/ 8 w 23"/>
                <a:gd name="T43" fmla="*/ 71 h 72"/>
                <a:gd name="T44" fmla="*/ 7 w 23"/>
                <a:gd name="T45" fmla="*/ 72 h 72"/>
                <a:gd name="T46" fmla="*/ 5 w 23"/>
                <a:gd name="T47" fmla="*/ 72 h 72"/>
                <a:gd name="T48" fmla="*/ 1 w 23"/>
                <a:gd name="T49" fmla="*/ 71 h 72"/>
                <a:gd name="T50" fmla="*/ 0 w 23"/>
                <a:gd name="T51" fmla="*/ 68 h 72"/>
                <a:gd name="T52" fmla="*/ 0 w 23"/>
                <a:gd name="T53" fmla="*/ 61 h 72"/>
                <a:gd name="T54" fmla="*/ 0 w 23"/>
                <a:gd name="T55" fmla="*/ 52 h 72"/>
                <a:gd name="T56" fmla="*/ 1 w 23"/>
                <a:gd name="T57" fmla="*/ 45 h 72"/>
                <a:gd name="T58" fmla="*/ 1 w 23"/>
                <a:gd name="T59" fmla="*/ 41 h 72"/>
                <a:gd name="T60" fmla="*/ 1 w 23"/>
                <a:gd name="T61" fmla="*/ 38 h 72"/>
                <a:gd name="T62" fmla="*/ 2 w 23"/>
                <a:gd name="T63" fmla="*/ 30 h 72"/>
                <a:gd name="T64" fmla="*/ 2 w 23"/>
                <a:gd name="T65" fmla="*/ 28 h 72"/>
                <a:gd name="T66" fmla="*/ 2 w 23"/>
                <a:gd name="T67" fmla="*/ 25 h 72"/>
                <a:gd name="T68" fmla="*/ 3 w 23"/>
                <a:gd name="T69" fmla="*/ 17 h 72"/>
                <a:gd name="T70" fmla="*/ 3 w 23"/>
                <a:gd name="T71" fmla="*/ 15 h 72"/>
                <a:gd name="T72" fmla="*/ 5 w 23"/>
                <a:gd name="T73" fmla="*/ 9 h 72"/>
                <a:gd name="T74" fmla="*/ 7 w 23"/>
                <a:gd name="T75" fmla="*/ 6 h 72"/>
                <a:gd name="T76" fmla="*/ 8 w 23"/>
                <a:gd name="T77" fmla="*/ 5 h 72"/>
                <a:gd name="T78" fmla="*/ 9 w 23"/>
                <a:gd name="T79" fmla="*/ 4 h 72"/>
                <a:gd name="T80" fmla="*/ 11 w 23"/>
                <a:gd name="T81" fmla="*/ 3 h 72"/>
                <a:gd name="T82" fmla="*/ 13 w 23"/>
                <a:gd name="T83" fmla="*/ 1 h 72"/>
                <a:gd name="T84" fmla="*/ 19 w 23"/>
                <a:gd name="T85" fmla="*/ 0 h 72"/>
                <a:gd name="T86" fmla="*/ 22 w 23"/>
                <a:gd name="T87" fmla="*/ 5 h 72"/>
                <a:gd name="T88" fmla="*/ 23 w 23"/>
                <a:gd name="T89" fmla="*/ 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3" h="72">
                  <a:moveTo>
                    <a:pt x="23" y="7"/>
                  </a:moveTo>
                  <a:cubicBezTo>
                    <a:pt x="22" y="7"/>
                    <a:pt x="22" y="7"/>
                    <a:pt x="21" y="7"/>
                  </a:cubicBezTo>
                  <a:cubicBezTo>
                    <a:pt x="21" y="9"/>
                    <a:pt x="22" y="10"/>
                    <a:pt x="22" y="11"/>
                  </a:cubicBezTo>
                  <a:cubicBezTo>
                    <a:pt x="22" y="12"/>
                    <a:pt x="22" y="13"/>
                    <a:pt x="22" y="14"/>
                  </a:cubicBezTo>
                  <a:cubicBezTo>
                    <a:pt x="22" y="14"/>
                    <a:pt x="22" y="15"/>
                    <a:pt x="21" y="16"/>
                  </a:cubicBezTo>
                  <a:cubicBezTo>
                    <a:pt x="21" y="16"/>
                    <a:pt x="21" y="17"/>
                    <a:pt x="21" y="17"/>
                  </a:cubicBezTo>
                  <a:cubicBezTo>
                    <a:pt x="21" y="18"/>
                    <a:pt x="21" y="18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0"/>
                    <a:pt x="21" y="21"/>
                    <a:pt x="21" y="21"/>
                  </a:cubicBezTo>
                  <a:cubicBezTo>
                    <a:pt x="21" y="22"/>
                    <a:pt x="21" y="22"/>
                    <a:pt x="21" y="23"/>
                  </a:cubicBezTo>
                  <a:cubicBezTo>
                    <a:pt x="20" y="23"/>
                    <a:pt x="20" y="23"/>
                    <a:pt x="20" y="24"/>
                  </a:cubicBezTo>
                  <a:cubicBezTo>
                    <a:pt x="20" y="25"/>
                    <a:pt x="20" y="26"/>
                    <a:pt x="20" y="27"/>
                  </a:cubicBezTo>
                  <a:cubicBezTo>
                    <a:pt x="20" y="28"/>
                    <a:pt x="19" y="29"/>
                    <a:pt x="20" y="31"/>
                  </a:cubicBezTo>
                  <a:cubicBezTo>
                    <a:pt x="20" y="31"/>
                    <a:pt x="20" y="31"/>
                    <a:pt x="19" y="32"/>
                  </a:cubicBezTo>
                  <a:cubicBezTo>
                    <a:pt x="19" y="32"/>
                    <a:pt x="20" y="33"/>
                    <a:pt x="19" y="34"/>
                  </a:cubicBezTo>
                  <a:cubicBezTo>
                    <a:pt x="19" y="36"/>
                    <a:pt x="19" y="38"/>
                    <a:pt x="18" y="39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41"/>
                    <a:pt x="18" y="42"/>
                    <a:pt x="18" y="4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4"/>
                    <a:pt x="18" y="45"/>
                    <a:pt x="18" y="46"/>
                  </a:cubicBezTo>
                  <a:cubicBezTo>
                    <a:pt x="18" y="46"/>
                    <a:pt x="17" y="46"/>
                    <a:pt x="17" y="46"/>
                  </a:cubicBezTo>
                  <a:cubicBezTo>
                    <a:pt x="18" y="46"/>
                    <a:pt x="17" y="47"/>
                    <a:pt x="17" y="48"/>
                  </a:cubicBezTo>
                  <a:cubicBezTo>
                    <a:pt x="17" y="49"/>
                    <a:pt x="17" y="49"/>
                    <a:pt x="17" y="50"/>
                  </a:cubicBezTo>
                  <a:cubicBezTo>
                    <a:pt x="17" y="50"/>
                    <a:pt x="17" y="50"/>
                    <a:pt x="17" y="51"/>
                  </a:cubicBezTo>
                  <a:cubicBezTo>
                    <a:pt x="17" y="51"/>
                    <a:pt x="17" y="51"/>
                    <a:pt x="17" y="52"/>
                  </a:cubicBezTo>
                  <a:cubicBezTo>
                    <a:pt x="17" y="52"/>
                    <a:pt x="17" y="53"/>
                    <a:pt x="17" y="53"/>
                  </a:cubicBezTo>
                  <a:cubicBezTo>
                    <a:pt x="17" y="54"/>
                    <a:pt x="18" y="55"/>
                    <a:pt x="17" y="56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7" y="59"/>
                    <a:pt x="17" y="60"/>
                    <a:pt x="17" y="60"/>
                  </a:cubicBezTo>
                  <a:cubicBezTo>
                    <a:pt x="17" y="60"/>
                    <a:pt x="16" y="61"/>
                    <a:pt x="16" y="61"/>
                  </a:cubicBezTo>
                  <a:cubicBezTo>
                    <a:pt x="16" y="61"/>
                    <a:pt x="16" y="61"/>
                    <a:pt x="16" y="62"/>
                  </a:cubicBezTo>
                  <a:cubicBezTo>
                    <a:pt x="16" y="62"/>
                    <a:pt x="16" y="63"/>
                    <a:pt x="16" y="64"/>
                  </a:cubicBezTo>
                  <a:cubicBezTo>
                    <a:pt x="16" y="64"/>
                    <a:pt x="16" y="63"/>
                    <a:pt x="17" y="64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16" y="66"/>
                    <a:pt x="16" y="65"/>
                    <a:pt x="15" y="65"/>
                  </a:cubicBezTo>
                  <a:cubicBezTo>
                    <a:pt x="15" y="65"/>
                    <a:pt x="15" y="66"/>
                    <a:pt x="15" y="66"/>
                  </a:cubicBezTo>
                  <a:cubicBezTo>
                    <a:pt x="15" y="66"/>
                    <a:pt x="14" y="66"/>
                    <a:pt x="14" y="66"/>
                  </a:cubicBezTo>
                  <a:cubicBezTo>
                    <a:pt x="14" y="67"/>
                    <a:pt x="13" y="67"/>
                    <a:pt x="12" y="6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1" y="69"/>
                    <a:pt x="10" y="69"/>
                    <a:pt x="10" y="70"/>
                  </a:cubicBezTo>
                  <a:cubicBezTo>
                    <a:pt x="9" y="70"/>
                    <a:pt x="9" y="70"/>
                    <a:pt x="8" y="71"/>
                  </a:cubicBezTo>
                  <a:cubicBezTo>
                    <a:pt x="8" y="71"/>
                    <a:pt x="8" y="71"/>
                    <a:pt x="7" y="71"/>
                  </a:cubicBezTo>
                  <a:cubicBezTo>
                    <a:pt x="7" y="71"/>
                    <a:pt x="7" y="71"/>
                    <a:pt x="7" y="72"/>
                  </a:cubicBezTo>
                  <a:cubicBezTo>
                    <a:pt x="7" y="72"/>
                    <a:pt x="6" y="71"/>
                    <a:pt x="6" y="72"/>
                  </a:cubicBezTo>
                  <a:cubicBezTo>
                    <a:pt x="6" y="72"/>
                    <a:pt x="5" y="72"/>
                    <a:pt x="5" y="72"/>
                  </a:cubicBezTo>
                  <a:cubicBezTo>
                    <a:pt x="5" y="72"/>
                    <a:pt x="4" y="72"/>
                    <a:pt x="3" y="72"/>
                  </a:cubicBezTo>
                  <a:cubicBezTo>
                    <a:pt x="3" y="72"/>
                    <a:pt x="2" y="71"/>
                    <a:pt x="1" y="71"/>
                  </a:cubicBezTo>
                  <a:cubicBezTo>
                    <a:pt x="1" y="70"/>
                    <a:pt x="1" y="70"/>
                    <a:pt x="0" y="6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7"/>
                    <a:pt x="0" y="66"/>
                    <a:pt x="0" y="65"/>
                  </a:cubicBezTo>
                  <a:cubicBezTo>
                    <a:pt x="0" y="64"/>
                    <a:pt x="0" y="62"/>
                    <a:pt x="0" y="61"/>
                  </a:cubicBezTo>
                  <a:cubicBezTo>
                    <a:pt x="0" y="60"/>
                    <a:pt x="0" y="59"/>
                    <a:pt x="0" y="58"/>
                  </a:cubicBezTo>
                  <a:cubicBezTo>
                    <a:pt x="0" y="56"/>
                    <a:pt x="0" y="54"/>
                    <a:pt x="0" y="52"/>
                  </a:cubicBezTo>
                  <a:cubicBezTo>
                    <a:pt x="1" y="50"/>
                    <a:pt x="0" y="49"/>
                    <a:pt x="0" y="48"/>
                  </a:cubicBezTo>
                  <a:cubicBezTo>
                    <a:pt x="0" y="47"/>
                    <a:pt x="1" y="46"/>
                    <a:pt x="1" y="45"/>
                  </a:cubicBezTo>
                  <a:cubicBezTo>
                    <a:pt x="1" y="44"/>
                    <a:pt x="1" y="44"/>
                    <a:pt x="1" y="43"/>
                  </a:cubicBezTo>
                  <a:cubicBezTo>
                    <a:pt x="1" y="42"/>
                    <a:pt x="1" y="42"/>
                    <a:pt x="1" y="41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" y="39"/>
                    <a:pt x="1" y="39"/>
                    <a:pt x="1" y="38"/>
                  </a:cubicBezTo>
                  <a:cubicBezTo>
                    <a:pt x="1" y="36"/>
                    <a:pt x="2" y="35"/>
                    <a:pt x="2" y="34"/>
                  </a:cubicBezTo>
                  <a:cubicBezTo>
                    <a:pt x="2" y="32"/>
                    <a:pt x="2" y="31"/>
                    <a:pt x="2" y="30"/>
                  </a:cubicBezTo>
                  <a:cubicBezTo>
                    <a:pt x="2" y="29"/>
                    <a:pt x="2" y="29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7"/>
                    <a:pt x="2" y="27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24"/>
                    <a:pt x="2" y="22"/>
                    <a:pt x="3" y="21"/>
                  </a:cubicBezTo>
                  <a:cubicBezTo>
                    <a:pt x="3" y="20"/>
                    <a:pt x="2" y="19"/>
                    <a:pt x="3" y="17"/>
                  </a:cubicBezTo>
                  <a:cubicBezTo>
                    <a:pt x="3" y="17"/>
                    <a:pt x="3" y="17"/>
                    <a:pt x="3" y="16"/>
                  </a:cubicBezTo>
                  <a:cubicBezTo>
                    <a:pt x="3" y="16"/>
                    <a:pt x="3" y="15"/>
                    <a:pt x="3" y="15"/>
                  </a:cubicBezTo>
                  <a:cubicBezTo>
                    <a:pt x="3" y="15"/>
                    <a:pt x="3" y="14"/>
                    <a:pt x="4" y="13"/>
                  </a:cubicBezTo>
                  <a:cubicBezTo>
                    <a:pt x="4" y="12"/>
                    <a:pt x="5" y="10"/>
                    <a:pt x="5" y="9"/>
                  </a:cubicBezTo>
                  <a:cubicBezTo>
                    <a:pt x="6" y="8"/>
                    <a:pt x="6" y="7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8" y="6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9" y="4"/>
                    <a:pt x="9" y="4"/>
                  </a:cubicBezTo>
                  <a:cubicBezTo>
                    <a:pt x="10" y="3"/>
                    <a:pt x="10" y="3"/>
                    <a:pt x="11" y="3"/>
                  </a:cubicBezTo>
                  <a:cubicBezTo>
                    <a:pt x="11" y="3"/>
                    <a:pt x="11" y="3"/>
                    <a:pt x="11" y="2"/>
                  </a:cubicBezTo>
                  <a:cubicBezTo>
                    <a:pt x="12" y="2"/>
                    <a:pt x="12" y="2"/>
                    <a:pt x="13" y="1"/>
                  </a:cubicBezTo>
                  <a:cubicBezTo>
                    <a:pt x="14" y="1"/>
                    <a:pt x="16" y="0"/>
                    <a:pt x="17" y="0"/>
                  </a:cubicBezTo>
                  <a:cubicBezTo>
                    <a:pt x="18" y="0"/>
                    <a:pt x="18" y="0"/>
                    <a:pt x="19" y="0"/>
                  </a:cubicBezTo>
                  <a:cubicBezTo>
                    <a:pt x="20" y="1"/>
                    <a:pt x="20" y="1"/>
                    <a:pt x="21" y="2"/>
                  </a:cubicBezTo>
                  <a:cubicBezTo>
                    <a:pt x="21" y="3"/>
                    <a:pt x="21" y="4"/>
                    <a:pt x="22" y="5"/>
                  </a:cubicBezTo>
                  <a:cubicBezTo>
                    <a:pt x="21" y="5"/>
                    <a:pt x="21" y="6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xmlns="" id="{CBC0A38D-8A32-3C40-928C-5A640D0DC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5" y="1479"/>
              <a:ext cx="616" cy="1215"/>
            </a:xfrm>
            <a:custGeom>
              <a:avLst/>
              <a:gdLst>
                <a:gd name="T0" fmla="*/ 40 w 144"/>
                <a:gd name="T1" fmla="*/ 223 h 290"/>
                <a:gd name="T2" fmla="*/ 38 w 144"/>
                <a:gd name="T3" fmla="*/ 207 h 290"/>
                <a:gd name="T4" fmla="*/ 35 w 144"/>
                <a:gd name="T5" fmla="*/ 192 h 290"/>
                <a:gd name="T6" fmla="*/ 33 w 144"/>
                <a:gd name="T7" fmla="*/ 172 h 290"/>
                <a:gd name="T8" fmla="*/ 31 w 144"/>
                <a:gd name="T9" fmla="*/ 165 h 290"/>
                <a:gd name="T10" fmla="*/ 26 w 144"/>
                <a:gd name="T11" fmla="*/ 165 h 290"/>
                <a:gd name="T12" fmla="*/ 24 w 144"/>
                <a:gd name="T13" fmla="*/ 169 h 290"/>
                <a:gd name="T14" fmla="*/ 21 w 144"/>
                <a:gd name="T15" fmla="*/ 178 h 290"/>
                <a:gd name="T16" fmla="*/ 17 w 144"/>
                <a:gd name="T17" fmla="*/ 188 h 290"/>
                <a:gd name="T18" fmla="*/ 11 w 144"/>
                <a:gd name="T19" fmla="*/ 197 h 290"/>
                <a:gd name="T20" fmla="*/ 2 w 144"/>
                <a:gd name="T21" fmla="*/ 187 h 290"/>
                <a:gd name="T22" fmla="*/ 6 w 144"/>
                <a:gd name="T23" fmla="*/ 174 h 290"/>
                <a:gd name="T24" fmla="*/ 12 w 144"/>
                <a:gd name="T25" fmla="*/ 158 h 290"/>
                <a:gd name="T26" fmla="*/ 16 w 144"/>
                <a:gd name="T27" fmla="*/ 146 h 290"/>
                <a:gd name="T28" fmla="*/ 24 w 144"/>
                <a:gd name="T29" fmla="*/ 120 h 290"/>
                <a:gd name="T30" fmla="*/ 31 w 144"/>
                <a:gd name="T31" fmla="*/ 116 h 290"/>
                <a:gd name="T32" fmla="*/ 44 w 144"/>
                <a:gd name="T33" fmla="*/ 138 h 290"/>
                <a:gd name="T34" fmla="*/ 46 w 144"/>
                <a:gd name="T35" fmla="*/ 151 h 290"/>
                <a:gd name="T36" fmla="*/ 47 w 144"/>
                <a:gd name="T37" fmla="*/ 161 h 290"/>
                <a:gd name="T38" fmla="*/ 50 w 144"/>
                <a:gd name="T39" fmla="*/ 173 h 290"/>
                <a:gd name="T40" fmla="*/ 53 w 144"/>
                <a:gd name="T41" fmla="*/ 186 h 290"/>
                <a:gd name="T42" fmla="*/ 54 w 144"/>
                <a:gd name="T43" fmla="*/ 198 h 290"/>
                <a:gd name="T44" fmla="*/ 55 w 144"/>
                <a:gd name="T45" fmla="*/ 203 h 290"/>
                <a:gd name="T46" fmla="*/ 57 w 144"/>
                <a:gd name="T47" fmla="*/ 218 h 290"/>
                <a:gd name="T48" fmla="*/ 61 w 144"/>
                <a:gd name="T49" fmla="*/ 202 h 290"/>
                <a:gd name="T50" fmla="*/ 65 w 144"/>
                <a:gd name="T51" fmla="*/ 179 h 290"/>
                <a:gd name="T52" fmla="*/ 68 w 144"/>
                <a:gd name="T53" fmla="*/ 160 h 290"/>
                <a:gd name="T54" fmla="*/ 73 w 144"/>
                <a:gd name="T55" fmla="*/ 138 h 290"/>
                <a:gd name="T56" fmla="*/ 80 w 144"/>
                <a:gd name="T57" fmla="*/ 112 h 290"/>
                <a:gd name="T58" fmla="*/ 86 w 144"/>
                <a:gd name="T59" fmla="*/ 90 h 290"/>
                <a:gd name="T60" fmla="*/ 90 w 144"/>
                <a:gd name="T61" fmla="*/ 81 h 290"/>
                <a:gd name="T62" fmla="*/ 100 w 144"/>
                <a:gd name="T63" fmla="*/ 51 h 290"/>
                <a:gd name="T64" fmla="*/ 109 w 144"/>
                <a:gd name="T65" fmla="*/ 26 h 290"/>
                <a:gd name="T66" fmla="*/ 111 w 144"/>
                <a:gd name="T67" fmla="*/ 23 h 290"/>
                <a:gd name="T68" fmla="*/ 119 w 144"/>
                <a:gd name="T69" fmla="*/ 6 h 290"/>
                <a:gd name="T70" fmla="*/ 135 w 144"/>
                <a:gd name="T71" fmla="*/ 1 h 290"/>
                <a:gd name="T72" fmla="*/ 141 w 144"/>
                <a:gd name="T73" fmla="*/ 6 h 290"/>
                <a:gd name="T74" fmla="*/ 143 w 144"/>
                <a:gd name="T75" fmla="*/ 18 h 290"/>
                <a:gd name="T76" fmla="*/ 138 w 144"/>
                <a:gd name="T77" fmla="*/ 27 h 290"/>
                <a:gd name="T78" fmla="*/ 130 w 144"/>
                <a:gd name="T79" fmla="*/ 36 h 290"/>
                <a:gd name="T80" fmla="*/ 123 w 144"/>
                <a:gd name="T81" fmla="*/ 46 h 290"/>
                <a:gd name="T82" fmla="*/ 111 w 144"/>
                <a:gd name="T83" fmla="*/ 74 h 290"/>
                <a:gd name="T84" fmla="*/ 108 w 144"/>
                <a:gd name="T85" fmla="*/ 82 h 290"/>
                <a:gd name="T86" fmla="*/ 103 w 144"/>
                <a:gd name="T87" fmla="*/ 98 h 290"/>
                <a:gd name="T88" fmla="*/ 100 w 144"/>
                <a:gd name="T89" fmla="*/ 108 h 290"/>
                <a:gd name="T90" fmla="*/ 97 w 144"/>
                <a:gd name="T91" fmla="*/ 119 h 290"/>
                <a:gd name="T92" fmla="*/ 94 w 144"/>
                <a:gd name="T93" fmla="*/ 129 h 290"/>
                <a:gd name="T94" fmla="*/ 89 w 144"/>
                <a:gd name="T95" fmla="*/ 142 h 290"/>
                <a:gd name="T96" fmla="*/ 86 w 144"/>
                <a:gd name="T97" fmla="*/ 156 h 290"/>
                <a:gd name="T98" fmla="*/ 83 w 144"/>
                <a:gd name="T99" fmla="*/ 169 h 290"/>
                <a:gd name="T100" fmla="*/ 82 w 144"/>
                <a:gd name="T101" fmla="*/ 179 h 290"/>
                <a:gd name="T102" fmla="*/ 80 w 144"/>
                <a:gd name="T103" fmla="*/ 188 h 290"/>
                <a:gd name="T104" fmla="*/ 78 w 144"/>
                <a:gd name="T105" fmla="*/ 197 h 290"/>
                <a:gd name="T106" fmla="*/ 77 w 144"/>
                <a:gd name="T107" fmla="*/ 204 h 290"/>
                <a:gd name="T108" fmla="*/ 75 w 144"/>
                <a:gd name="T109" fmla="*/ 215 h 290"/>
                <a:gd name="T110" fmla="*/ 75 w 144"/>
                <a:gd name="T111" fmla="*/ 224 h 290"/>
                <a:gd name="T112" fmla="*/ 71 w 144"/>
                <a:gd name="T113" fmla="*/ 243 h 290"/>
                <a:gd name="T114" fmla="*/ 69 w 144"/>
                <a:gd name="T115" fmla="*/ 260 h 290"/>
                <a:gd name="T116" fmla="*/ 67 w 144"/>
                <a:gd name="T117" fmla="*/ 279 h 290"/>
                <a:gd name="T118" fmla="*/ 60 w 144"/>
                <a:gd name="T119" fmla="*/ 290 h 290"/>
                <a:gd name="T120" fmla="*/ 51 w 144"/>
                <a:gd name="T121" fmla="*/ 284 h 290"/>
                <a:gd name="T122" fmla="*/ 47 w 144"/>
                <a:gd name="T123" fmla="*/ 267 h 290"/>
                <a:gd name="T124" fmla="*/ 45 w 144"/>
                <a:gd name="T125" fmla="*/ 254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4" h="290">
                  <a:moveTo>
                    <a:pt x="43" y="245"/>
                  </a:moveTo>
                  <a:cubicBezTo>
                    <a:pt x="43" y="244"/>
                    <a:pt x="43" y="244"/>
                    <a:pt x="43" y="243"/>
                  </a:cubicBezTo>
                  <a:cubicBezTo>
                    <a:pt x="43" y="241"/>
                    <a:pt x="42" y="239"/>
                    <a:pt x="42" y="237"/>
                  </a:cubicBezTo>
                  <a:cubicBezTo>
                    <a:pt x="42" y="235"/>
                    <a:pt x="41" y="234"/>
                    <a:pt x="41" y="232"/>
                  </a:cubicBezTo>
                  <a:cubicBezTo>
                    <a:pt x="41" y="231"/>
                    <a:pt x="41" y="231"/>
                    <a:pt x="41" y="231"/>
                  </a:cubicBezTo>
                  <a:cubicBezTo>
                    <a:pt x="41" y="229"/>
                    <a:pt x="41" y="228"/>
                    <a:pt x="41" y="226"/>
                  </a:cubicBezTo>
                  <a:cubicBezTo>
                    <a:pt x="40" y="226"/>
                    <a:pt x="40" y="224"/>
                    <a:pt x="40" y="223"/>
                  </a:cubicBezTo>
                  <a:cubicBezTo>
                    <a:pt x="40" y="223"/>
                    <a:pt x="40" y="220"/>
                    <a:pt x="40" y="219"/>
                  </a:cubicBezTo>
                  <a:cubicBezTo>
                    <a:pt x="39" y="219"/>
                    <a:pt x="39" y="219"/>
                    <a:pt x="39" y="218"/>
                  </a:cubicBezTo>
                  <a:cubicBezTo>
                    <a:pt x="39" y="217"/>
                    <a:pt x="39" y="215"/>
                    <a:pt x="39" y="213"/>
                  </a:cubicBezTo>
                  <a:cubicBezTo>
                    <a:pt x="39" y="213"/>
                    <a:pt x="38" y="212"/>
                    <a:pt x="38" y="212"/>
                  </a:cubicBezTo>
                  <a:cubicBezTo>
                    <a:pt x="38" y="211"/>
                    <a:pt x="38" y="211"/>
                    <a:pt x="38" y="211"/>
                  </a:cubicBezTo>
                  <a:cubicBezTo>
                    <a:pt x="38" y="211"/>
                    <a:pt x="38" y="210"/>
                    <a:pt x="38" y="210"/>
                  </a:cubicBezTo>
                  <a:cubicBezTo>
                    <a:pt x="38" y="209"/>
                    <a:pt x="38" y="208"/>
                    <a:pt x="38" y="207"/>
                  </a:cubicBezTo>
                  <a:cubicBezTo>
                    <a:pt x="38" y="207"/>
                    <a:pt x="38" y="206"/>
                    <a:pt x="37" y="205"/>
                  </a:cubicBezTo>
                  <a:cubicBezTo>
                    <a:pt x="37" y="205"/>
                    <a:pt x="37" y="204"/>
                    <a:pt x="37" y="204"/>
                  </a:cubicBezTo>
                  <a:cubicBezTo>
                    <a:pt x="37" y="203"/>
                    <a:pt x="37" y="203"/>
                    <a:pt x="37" y="202"/>
                  </a:cubicBezTo>
                  <a:cubicBezTo>
                    <a:pt x="37" y="200"/>
                    <a:pt x="36" y="199"/>
                    <a:pt x="36" y="197"/>
                  </a:cubicBezTo>
                  <a:cubicBezTo>
                    <a:pt x="36" y="197"/>
                    <a:pt x="36" y="197"/>
                    <a:pt x="36" y="196"/>
                  </a:cubicBezTo>
                  <a:cubicBezTo>
                    <a:pt x="36" y="196"/>
                    <a:pt x="36" y="194"/>
                    <a:pt x="36" y="193"/>
                  </a:cubicBezTo>
                  <a:cubicBezTo>
                    <a:pt x="36" y="192"/>
                    <a:pt x="35" y="192"/>
                    <a:pt x="35" y="192"/>
                  </a:cubicBezTo>
                  <a:cubicBezTo>
                    <a:pt x="34" y="190"/>
                    <a:pt x="35" y="189"/>
                    <a:pt x="35" y="188"/>
                  </a:cubicBezTo>
                  <a:cubicBezTo>
                    <a:pt x="35" y="186"/>
                    <a:pt x="34" y="185"/>
                    <a:pt x="34" y="184"/>
                  </a:cubicBezTo>
                  <a:cubicBezTo>
                    <a:pt x="34" y="183"/>
                    <a:pt x="34" y="182"/>
                    <a:pt x="34" y="182"/>
                  </a:cubicBezTo>
                  <a:cubicBezTo>
                    <a:pt x="34" y="180"/>
                    <a:pt x="33" y="179"/>
                    <a:pt x="33" y="178"/>
                  </a:cubicBezTo>
                  <a:cubicBezTo>
                    <a:pt x="33" y="176"/>
                    <a:pt x="33" y="175"/>
                    <a:pt x="33" y="174"/>
                  </a:cubicBezTo>
                  <a:cubicBezTo>
                    <a:pt x="33" y="174"/>
                    <a:pt x="33" y="174"/>
                    <a:pt x="33" y="174"/>
                  </a:cubicBezTo>
                  <a:cubicBezTo>
                    <a:pt x="32" y="173"/>
                    <a:pt x="33" y="173"/>
                    <a:pt x="33" y="172"/>
                  </a:cubicBezTo>
                  <a:cubicBezTo>
                    <a:pt x="32" y="172"/>
                    <a:pt x="32" y="172"/>
                    <a:pt x="32" y="171"/>
                  </a:cubicBezTo>
                  <a:cubicBezTo>
                    <a:pt x="32" y="171"/>
                    <a:pt x="31" y="170"/>
                    <a:pt x="31" y="170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69"/>
                    <a:pt x="31" y="169"/>
                    <a:pt x="31" y="168"/>
                  </a:cubicBezTo>
                  <a:cubicBezTo>
                    <a:pt x="31" y="168"/>
                    <a:pt x="31" y="167"/>
                    <a:pt x="31" y="167"/>
                  </a:cubicBezTo>
                  <a:cubicBezTo>
                    <a:pt x="31" y="166"/>
                    <a:pt x="31" y="166"/>
                    <a:pt x="31" y="166"/>
                  </a:cubicBezTo>
                  <a:cubicBezTo>
                    <a:pt x="31" y="166"/>
                    <a:pt x="31" y="165"/>
                    <a:pt x="31" y="165"/>
                  </a:cubicBezTo>
                  <a:cubicBezTo>
                    <a:pt x="31" y="164"/>
                    <a:pt x="31" y="164"/>
                    <a:pt x="31" y="164"/>
                  </a:cubicBezTo>
                  <a:cubicBezTo>
                    <a:pt x="30" y="165"/>
                    <a:pt x="30" y="165"/>
                    <a:pt x="30" y="165"/>
                  </a:cubicBezTo>
                  <a:cubicBezTo>
                    <a:pt x="30" y="164"/>
                    <a:pt x="30" y="164"/>
                    <a:pt x="30" y="163"/>
                  </a:cubicBezTo>
                  <a:cubicBezTo>
                    <a:pt x="30" y="163"/>
                    <a:pt x="29" y="163"/>
                    <a:pt x="29" y="162"/>
                  </a:cubicBezTo>
                  <a:cubicBezTo>
                    <a:pt x="28" y="162"/>
                    <a:pt x="28" y="162"/>
                    <a:pt x="28" y="162"/>
                  </a:cubicBezTo>
                  <a:cubicBezTo>
                    <a:pt x="27" y="162"/>
                    <a:pt x="27" y="163"/>
                    <a:pt x="27" y="164"/>
                  </a:cubicBezTo>
                  <a:cubicBezTo>
                    <a:pt x="27" y="164"/>
                    <a:pt x="26" y="165"/>
                    <a:pt x="26" y="165"/>
                  </a:cubicBezTo>
                  <a:cubicBezTo>
                    <a:pt x="26" y="166"/>
                    <a:pt x="26" y="165"/>
                    <a:pt x="25" y="166"/>
                  </a:cubicBezTo>
                  <a:cubicBezTo>
                    <a:pt x="25" y="166"/>
                    <a:pt x="25" y="167"/>
                    <a:pt x="26" y="167"/>
                  </a:cubicBezTo>
                  <a:cubicBezTo>
                    <a:pt x="25" y="167"/>
                    <a:pt x="25" y="167"/>
                    <a:pt x="24" y="167"/>
                  </a:cubicBezTo>
                  <a:cubicBezTo>
                    <a:pt x="24" y="167"/>
                    <a:pt x="25" y="167"/>
                    <a:pt x="25" y="167"/>
                  </a:cubicBezTo>
                  <a:cubicBezTo>
                    <a:pt x="25" y="168"/>
                    <a:pt x="24" y="168"/>
                    <a:pt x="25" y="168"/>
                  </a:cubicBezTo>
                  <a:cubicBezTo>
                    <a:pt x="24" y="168"/>
                    <a:pt x="24" y="169"/>
                    <a:pt x="24" y="169"/>
                  </a:cubicBezTo>
                  <a:cubicBezTo>
                    <a:pt x="24" y="169"/>
                    <a:pt x="25" y="169"/>
                    <a:pt x="24" y="169"/>
                  </a:cubicBezTo>
                  <a:cubicBezTo>
                    <a:pt x="24" y="170"/>
                    <a:pt x="23" y="170"/>
                    <a:pt x="24" y="171"/>
                  </a:cubicBezTo>
                  <a:cubicBezTo>
                    <a:pt x="23" y="171"/>
                    <a:pt x="23" y="172"/>
                    <a:pt x="23" y="172"/>
                  </a:cubicBezTo>
                  <a:cubicBezTo>
                    <a:pt x="22" y="173"/>
                    <a:pt x="23" y="173"/>
                    <a:pt x="23" y="174"/>
                  </a:cubicBezTo>
                  <a:cubicBezTo>
                    <a:pt x="22" y="174"/>
                    <a:pt x="22" y="175"/>
                    <a:pt x="22" y="175"/>
                  </a:cubicBezTo>
                  <a:cubicBezTo>
                    <a:pt x="21" y="176"/>
                    <a:pt x="22" y="175"/>
                    <a:pt x="22" y="176"/>
                  </a:cubicBezTo>
                  <a:cubicBezTo>
                    <a:pt x="21" y="176"/>
                    <a:pt x="22" y="177"/>
                    <a:pt x="21" y="177"/>
                  </a:cubicBezTo>
                  <a:cubicBezTo>
                    <a:pt x="21" y="178"/>
                    <a:pt x="21" y="177"/>
                    <a:pt x="21" y="178"/>
                  </a:cubicBezTo>
                  <a:cubicBezTo>
                    <a:pt x="21" y="178"/>
                    <a:pt x="21" y="178"/>
                    <a:pt x="21" y="178"/>
                  </a:cubicBezTo>
                  <a:cubicBezTo>
                    <a:pt x="21" y="179"/>
                    <a:pt x="20" y="179"/>
                    <a:pt x="21" y="180"/>
                  </a:cubicBezTo>
                  <a:cubicBezTo>
                    <a:pt x="20" y="180"/>
                    <a:pt x="20" y="181"/>
                    <a:pt x="20" y="181"/>
                  </a:cubicBezTo>
                  <a:cubicBezTo>
                    <a:pt x="20" y="182"/>
                    <a:pt x="19" y="182"/>
                    <a:pt x="19" y="183"/>
                  </a:cubicBezTo>
                  <a:cubicBezTo>
                    <a:pt x="19" y="184"/>
                    <a:pt x="19" y="184"/>
                    <a:pt x="20" y="184"/>
                  </a:cubicBezTo>
                  <a:cubicBezTo>
                    <a:pt x="20" y="184"/>
                    <a:pt x="19" y="184"/>
                    <a:pt x="19" y="184"/>
                  </a:cubicBezTo>
                  <a:cubicBezTo>
                    <a:pt x="18" y="185"/>
                    <a:pt x="18" y="187"/>
                    <a:pt x="17" y="188"/>
                  </a:cubicBezTo>
                  <a:cubicBezTo>
                    <a:pt x="17" y="188"/>
                    <a:pt x="17" y="189"/>
                    <a:pt x="16" y="189"/>
                  </a:cubicBezTo>
                  <a:cubicBezTo>
                    <a:pt x="16" y="191"/>
                    <a:pt x="15" y="191"/>
                    <a:pt x="16" y="193"/>
                  </a:cubicBezTo>
                  <a:cubicBezTo>
                    <a:pt x="15" y="193"/>
                    <a:pt x="15" y="193"/>
                    <a:pt x="15" y="194"/>
                  </a:cubicBezTo>
                  <a:cubicBezTo>
                    <a:pt x="15" y="194"/>
                    <a:pt x="15" y="194"/>
                    <a:pt x="15" y="195"/>
                  </a:cubicBezTo>
                  <a:cubicBezTo>
                    <a:pt x="14" y="195"/>
                    <a:pt x="14" y="195"/>
                    <a:pt x="14" y="195"/>
                  </a:cubicBezTo>
                  <a:cubicBezTo>
                    <a:pt x="14" y="195"/>
                    <a:pt x="14" y="196"/>
                    <a:pt x="13" y="196"/>
                  </a:cubicBezTo>
                  <a:cubicBezTo>
                    <a:pt x="13" y="196"/>
                    <a:pt x="12" y="197"/>
                    <a:pt x="11" y="197"/>
                  </a:cubicBezTo>
                  <a:cubicBezTo>
                    <a:pt x="11" y="197"/>
                    <a:pt x="9" y="198"/>
                    <a:pt x="8" y="198"/>
                  </a:cubicBezTo>
                  <a:cubicBezTo>
                    <a:pt x="7" y="198"/>
                    <a:pt x="6" y="198"/>
                    <a:pt x="5" y="197"/>
                  </a:cubicBezTo>
                  <a:cubicBezTo>
                    <a:pt x="4" y="197"/>
                    <a:pt x="3" y="197"/>
                    <a:pt x="3" y="196"/>
                  </a:cubicBezTo>
                  <a:cubicBezTo>
                    <a:pt x="2" y="196"/>
                    <a:pt x="2" y="195"/>
                    <a:pt x="2" y="195"/>
                  </a:cubicBezTo>
                  <a:cubicBezTo>
                    <a:pt x="2" y="195"/>
                    <a:pt x="2" y="195"/>
                    <a:pt x="2" y="195"/>
                  </a:cubicBezTo>
                  <a:cubicBezTo>
                    <a:pt x="2" y="195"/>
                    <a:pt x="1" y="194"/>
                    <a:pt x="1" y="193"/>
                  </a:cubicBezTo>
                  <a:cubicBezTo>
                    <a:pt x="0" y="191"/>
                    <a:pt x="1" y="188"/>
                    <a:pt x="2" y="187"/>
                  </a:cubicBezTo>
                  <a:cubicBezTo>
                    <a:pt x="2" y="186"/>
                    <a:pt x="2" y="186"/>
                    <a:pt x="2" y="185"/>
                  </a:cubicBezTo>
                  <a:cubicBezTo>
                    <a:pt x="2" y="185"/>
                    <a:pt x="3" y="184"/>
                    <a:pt x="3" y="184"/>
                  </a:cubicBezTo>
                  <a:cubicBezTo>
                    <a:pt x="3" y="184"/>
                    <a:pt x="3" y="183"/>
                    <a:pt x="3" y="183"/>
                  </a:cubicBezTo>
                  <a:cubicBezTo>
                    <a:pt x="3" y="183"/>
                    <a:pt x="3" y="183"/>
                    <a:pt x="3" y="182"/>
                  </a:cubicBezTo>
                  <a:cubicBezTo>
                    <a:pt x="4" y="181"/>
                    <a:pt x="4" y="179"/>
                    <a:pt x="5" y="178"/>
                  </a:cubicBezTo>
                  <a:cubicBezTo>
                    <a:pt x="5" y="177"/>
                    <a:pt x="5" y="177"/>
                    <a:pt x="5" y="177"/>
                  </a:cubicBezTo>
                  <a:cubicBezTo>
                    <a:pt x="6" y="176"/>
                    <a:pt x="6" y="175"/>
                    <a:pt x="6" y="174"/>
                  </a:cubicBezTo>
                  <a:cubicBezTo>
                    <a:pt x="7" y="172"/>
                    <a:pt x="8" y="171"/>
                    <a:pt x="8" y="170"/>
                  </a:cubicBezTo>
                  <a:cubicBezTo>
                    <a:pt x="8" y="169"/>
                    <a:pt x="8" y="169"/>
                    <a:pt x="8" y="169"/>
                  </a:cubicBezTo>
                  <a:cubicBezTo>
                    <a:pt x="8" y="168"/>
                    <a:pt x="9" y="168"/>
                    <a:pt x="8" y="167"/>
                  </a:cubicBezTo>
                  <a:cubicBezTo>
                    <a:pt x="9" y="167"/>
                    <a:pt x="10" y="166"/>
                    <a:pt x="10" y="165"/>
                  </a:cubicBezTo>
                  <a:cubicBezTo>
                    <a:pt x="10" y="164"/>
                    <a:pt x="10" y="163"/>
                    <a:pt x="10" y="162"/>
                  </a:cubicBezTo>
                  <a:cubicBezTo>
                    <a:pt x="10" y="162"/>
                    <a:pt x="11" y="161"/>
                    <a:pt x="11" y="161"/>
                  </a:cubicBezTo>
                  <a:cubicBezTo>
                    <a:pt x="11" y="160"/>
                    <a:pt x="12" y="159"/>
                    <a:pt x="12" y="158"/>
                  </a:cubicBezTo>
                  <a:cubicBezTo>
                    <a:pt x="12" y="157"/>
                    <a:pt x="12" y="157"/>
                    <a:pt x="12" y="156"/>
                  </a:cubicBezTo>
                  <a:cubicBezTo>
                    <a:pt x="12" y="156"/>
                    <a:pt x="13" y="156"/>
                    <a:pt x="13" y="156"/>
                  </a:cubicBezTo>
                  <a:cubicBezTo>
                    <a:pt x="13" y="155"/>
                    <a:pt x="13" y="155"/>
                    <a:pt x="13" y="155"/>
                  </a:cubicBezTo>
                  <a:cubicBezTo>
                    <a:pt x="12" y="155"/>
                    <a:pt x="13" y="154"/>
                    <a:pt x="14" y="153"/>
                  </a:cubicBezTo>
                  <a:cubicBezTo>
                    <a:pt x="14" y="152"/>
                    <a:pt x="14" y="151"/>
                    <a:pt x="15" y="149"/>
                  </a:cubicBezTo>
                  <a:cubicBezTo>
                    <a:pt x="15" y="149"/>
                    <a:pt x="15" y="148"/>
                    <a:pt x="15" y="148"/>
                  </a:cubicBezTo>
                  <a:cubicBezTo>
                    <a:pt x="16" y="147"/>
                    <a:pt x="15" y="146"/>
                    <a:pt x="16" y="146"/>
                  </a:cubicBezTo>
                  <a:cubicBezTo>
                    <a:pt x="16" y="145"/>
                    <a:pt x="16" y="144"/>
                    <a:pt x="16" y="144"/>
                  </a:cubicBezTo>
                  <a:cubicBezTo>
                    <a:pt x="17" y="143"/>
                    <a:pt x="17" y="143"/>
                    <a:pt x="17" y="142"/>
                  </a:cubicBezTo>
                  <a:cubicBezTo>
                    <a:pt x="17" y="141"/>
                    <a:pt x="18" y="141"/>
                    <a:pt x="17" y="140"/>
                  </a:cubicBezTo>
                  <a:cubicBezTo>
                    <a:pt x="18" y="139"/>
                    <a:pt x="18" y="138"/>
                    <a:pt x="19" y="137"/>
                  </a:cubicBezTo>
                  <a:cubicBezTo>
                    <a:pt x="19" y="136"/>
                    <a:pt x="19" y="135"/>
                    <a:pt x="19" y="135"/>
                  </a:cubicBezTo>
                  <a:cubicBezTo>
                    <a:pt x="20" y="132"/>
                    <a:pt x="22" y="128"/>
                    <a:pt x="23" y="125"/>
                  </a:cubicBezTo>
                  <a:cubicBezTo>
                    <a:pt x="23" y="124"/>
                    <a:pt x="23" y="122"/>
                    <a:pt x="24" y="120"/>
                  </a:cubicBezTo>
                  <a:cubicBezTo>
                    <a:pt x="24" y="120"/>
                    <a:pt x="25" y="120"/>
                    <a:pt x="25" y="120"/>
                  </a:cubicBezTo>
                  <a:cubicBezTo>
                    <a:pt x="25" y="120"/>
                    <a:pt x="25" y="120"/>
                    <a:pt x="25" y="120"/>
                  </a:cubicBezTo>
                  <a:cubicBezTo>
                    <a:pt x="25" y="120"/>
                    <a:pt x="25" y="120"/>
                    <a:pt x="25" y="120"/>
                  </a:cubicBezTo>
                  <a:cubicBezTo>
                    <a:pt x="25" y="119"/>
                    <a:pt x="27" y="118"/>
                    <a:pt x="27" y="117"/>
                  </a:cubicBezTo>
                  <a:cubicBezTo>
                    <a:pt x="28" y="117"/>
                    <a:pt x="28" y="117"/>
                    <a:pt x="28" y="117"/>
                  </a:cubicBezTo>
                  <a:cubicBezTo>
                    <a:pt x="28" y="117"/>
                    <a:pt x="29" y="117"/>
                    <a:pt x="29" y="117"/>
                  </a:cubicBezTo>
                  <a:cubicBezTo>
                    <a:pt x="30" y="116"/>
                    <a:pt x="30" y="116"/>
                    <a:pt x="31" y="116"/>
                  </a:cubicBezTo>
                  <a:cubicBezTo>
                    <a:pt x="33" y="115"/>
                    <a:pt x="35" y="116"/>
                    <a:pt x="37" y="117"/>
                  </a:cubicBezTo>
                  <a:cubicBezTo>
                    <a:pt x="38" y="118"/>
                    <a:pt x="38" y="118"/>
                    <a:pt x="39" y="119"/>
                  </a:cubicBezTo>
                  <a:cubicBezTo>
                    <a:pt x="39" y="119"/>
                    <a:pt x="40" y="120"/>
                    <a:pt x="40" y="121"/>
                  </a:cubicBezTo>
                  <a:cubicBezTo>
                    <a:pt x="40" y="121"/>
                    <a:pt x="41" y="122"/>
                    <a:pt x="41" y="123"/>
                  </a:cubicBezTo>
                  <a:cubicBezTo>
                    <a:pt x="41" y="124"/>
                    <a:pt x="41" y="125"/>
                    <a:pt x="42" y="126"/>
                  </a:cubicBezTo>
                  <a:cubicBezTo>
                    <a:pt x="42" y="126"/>
                    <a:pt x="42" y="127"/>
                    <a:pt x="42" y="128"/>
                  </a:cubicBezTo>
                  <a:cubicBezTo>
                    <a:pt x="43" y="131"/>
                    <a:pt x="43" y="135"/>
                    <a:pt x="44" y="138"/>
                  </a:cubicBezTo>
                  <a:cubicBezTo>
                    <a:pt x="44" y="139"/>
                    <a:pt x="44" y="141"/>
                    <a:pt x="44" y="142"/>
                  </a:cubicBezTo>
                  <a:cubicBezTo>
                    <a:pt x="45" y="144"/>
                    <a:pt x="44" y="145"/>
                    <a:pt x="45" y="147"/>
                  </a:cubicBezTo>
                  <a:cubicBezTo>
                    <a:pt x="45" y="147"/>
                    <a:pt x="45" y="147"/>
                    <a:pt x="45" y="148"/>
                  </a:cubicBezTo>
                  <a:cubicBezTo>
                    <a:pt x="45" y="148"/>
                    <a:pt x="45" y="149"/>
                    <a:pt x="46" y="149"/>
                  </a:cubicBezTo>
                  <a:cubicBezTo>
                    <a:pt x="45" y="149"/>
                    <a:pt x="46" y="150"/>
                    <a:pt x="46" y="150"/>
                  </a:cubicBezTo>
                  <a:cubicBezTo>
                    <a:pt x="46" y="151"/>
                    <a:pt x="46" y="150"/>
                    <a:pt x="46" y="151"/>
                  </a:cubicBezTo>
                  <a:cubicBezTo>
                    <a:pt x="46" y="151"/>
                    <a:pt x="46" y="151"/>
                    <a:pt x="46" y="151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6" y="152"/>
                    <a:pt x="46" y="153"/>
                    <a:pt x="46" y="153"/>
                  </a:cubicBezTo>
                  <a:cubicBezTo>
                    <a:pt x="46" y="154"/>
                    <a:pt x="47" y="154"/>
                    <a:pt x="47" y="154"/>
                  </a:cubicBezTo>
                  <a:cubicBezTo>
                    <a:pt x="46" y="155"/>
                    <a:pt x="47" y="155"/>
                    <a:pt x="47" y="156"/>
                  </a:cubicBezTo>
                  <a:cubicBezTo>
                    <a:pt x="47" y="157"/>
                    <a:pt x="47" y="157"/>
                    <a:pt x="47" y="157"/>
                  </a:cubicBezTo>
                  <a:cubicBezTo>
                    <a:pt x="47" y="158"/>
                    <a:pt x="47" y="159"/>
                    <a:pt x="47" y="160"/>
                  </a:cubicBezTo>
                  <a:cubicBezTo>
                    <a:pt x="47" y="160"/>
                    <a:pt x="47" y="160"/>
                    <a:pt x="47" y="161"/>
                  </a:cubicBezTo>
                  <a:cubicBezTo>
                    <a:pt x="47" y="161"/>
                    <a:pt x="47" y="162"/>
                    <a:pt x="48" y="161"/>
                  </a:cubicBezTo>
                  <a:cubicBezTo>
                    <a:pt x="47" y="163"/>
                    <a:pt x="48" y="164"/>
                    <a:pt x="48" y="165"/>
                  </a:cubicBezTo>
                  <a:cubicBezTo>
                    <a:pt x="48" y="166"/>
                    <a:pt x="48" y="166"/>
                    <a:pt x="48" y="167"/>
                  </a:cubicBezTo>
                  <a:cubicBezTo>
                    <a:pt x="48" y="168"/>
                    <a:pt x="49" y="168"/>
                    <a:pt x="49" y="168"/>
                  </a:cubicBezTo>
                  <a:cubicBezTo>
                    <a:pt x="48" y="169"/>
                    <a:pt x="49" y="170"/>
                    <a:pt x="49" y="171"/>
                  </a:cubicBezTo>
                  <a:cubicBezTo>
                    <a:pt x="49" y="172"/>
                    <a:pt x="50" y="171"/>
                    <a:pt x="50" y="172"/>
                  </a:cubicBezTo>
                  <a:cubicBezTo>
                    <a:pt x="50" y="172"/>
                    <a:pt x="49" y="172"/>
                    <a:pt x="50" y="173"/>
                  </a:cubicBezTo>
                  <a:cubicBezTo>
                    <a:pt x="50" y="174"/>
                    <a:pt x="50" y="174"/>
                    <a:pt x="50" y="175"/>
                  </a:cubicBezTo>
                  <a:cubicBezTo>
                    <a:pt x="51" y="176"/>
                    <a:pt x="51" y="177"/>
                    <a:pt x="51" y="178"/>
                  </a:cubicBezTo>
                  <a:cubicBezTo>
                    <a:pt x="51" y="179"/>
                    <a:pt x="51" y="179"/>
                    <a:pt x="51" y="179"/>
                  </a:cubicBezTo>
                  <a:cubicBezTo>
                    <a:pt x="51" y="180"/>
                    <a:pt x="52" y="180"/>
                    <a:pt x="52" y="181"/>
                  </a:cubicBezTo>
                  <a:cubicBezTo>
                    <a:pt x="52" y="182"/>
                    <a:pt x="52" y="181"/>
                    <a:pt x="52" y="182"/>
                  </a:cubicBezTo>
                  <a:cubicBezTo>
                    <a:pt x="52" y="183"/>
                    <a:pt x="52" y="183"/>
                    <a:pt x="52" y="184"/>
                  </a:cubicBezTo>
                  <a:cubicBezTo>
                    <a:pt x="52" y="185"/>
                    <a:pt x="53" y="185"/>
                    <a:pt x="53" y="186"/>
                  </a:cubicBezTo>
                  <a:cubicBezTo>
                    <a:pt x="53" y="186"/>
                    <a:pt x="53" y="186"/>
                    <a:pt x="53" y="186"/>
                  </a:cubicBezTo>
                  <a:cubicBezTo>
                    <a:pt x="53" y="187"/>
                    <a:pt x="53" y="188"/>
                    <a:pt x="53" y="189"/>
                  </a:cubicBezTo>
                  <a:cubicBezTo>
                    <a:pt x="53" y="190"/>
                    <a:pt x="54" y="191"/>
                    <a:pt x="54" y="192"/>
                  </a:cubicBezTo>
                  <a:cubicBezTo>
                    <a:pt x="54" y="193"/>
                    <a:pt x="55" y="194"/>
                    <a:pt x="55" y="194"/>
                  </a:cubicBezTo>
                  <a:cubicBezTo>
                    <a:pt x="55" y="195"/>
                    <a:pt x="54" y="196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4" y="198"/>
                    <a:pt x="54" y="198"/>
                    <a:pt x="54" y="198"/>
                  </a:cubicBezTo>
                  <a:cubicBezTo>
                    <a:pt x="54" y="199"/>
                    <a:pt x="54" y="199"/>
                    <a:pt x="54" y="200"/>
                  </a:cubicBezTo>
                  <a:cubicBezTo>
                    <a:pt x="54" y="200"/>
                    <a:pt x="54" y="200"/>
                    <a:pt x="55" y="200"/>
                  </a:cubicBezTo>
                  <a:cubicBezTo>
                    <a:pt x="55" y="200"/>
                    <a:pt x="55" y="200"/>
                    <a:pt x="54" y="200"/>
                  </a:cubicBezTo>
                  <a:cubicBezTo>
                    <a:pt x="54" y="201"/>
                    <a:pt x="54" y="201"/>
                    <a:pt x="54" y="201"/>
                  </a:cubicBezTo>
                  <a:cubicBezTo>
                    <a:pt x="54" y="202"/>
                    <a:pt x="54" y="201"/>
                    <a:pt x="55" y="201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55" y="204"/>
                    <a:pt x="56" y="205"/>
                    <a:pt x="56" y="205"/>
                  </a:cubicBezTo>
                  <a:cubicBezTo>
                    <a:pt x="56" y="206"/>
                    <a:pt x="55" y="206"/>
                    <a:pt x="55" y="207"/>
                  </a:cubicBezTo>
                  <a:cubicBezTo>
                    <a:pt x="55" y="207"/>
                    <a:pt x="55" y="207"/>
                    <a:pt x="55" y="207"/>
                  </a:cubicBezTo>
                  <a:cubicBezTo>
                    <a:pt x="55" y="207"/>
                    <a:pt x="55" y="207"/>
                    <a:pt x="55" y="208"/>
                  </a:cubicBezTo>
                  <a:cubicBezTo>
                    <a:pt x="56" y="209"/>
                    <a:pt x="56" y="212"/>
                    <a:pt x="56" y="214"/>
                  </a:cubicBezTo>
                  <a:cubicBezTo>
                    <a:pt x="56" y="214"/>
                    <a:pt x="57" y="214"/>
                    <a:pt x="57" y="214"/>
                  </a:cubicBezTo>
                  <a:cubicBezTo>
                    <a:pt x="56" y="215"/>
                    <a:pt x="57" y="217"/>
                    <a:pt x="57" y="218"/>
                  </a:cubicBezTo>
                  <a:cubicBezTo>
                    <a:pt x="57" y="218"/>
                    <a:pt x="57" y="219"/>
                    <a:pt x="57" y="218"/>
                  </a:cubicBezTo>
                  <a:cubicBezTo>
                    <a:pt x="58" y="219"/>
                    <a:pt x="58" y="219"/>
                    <a:pt x="58" y="219"/>
                  </a:cubicBezTo>
                  <a:cubicBezTo>
                    <a:pt x="58" y="219"/>
                    <a:pt x="59" y="218"/>
                    <a:pt x="59" y="217"/>
                  </a:cubicBezTo>
                  <a:cubicBezTo>
                    <a:pt x="59" y="216"/>
                    <a:pt x="59" y="216"/>
                    <a:pt x="59" y="215"/>
                  </a:cubicBezTo>
                  <a:cubicBezTo>
                    <a:pt x="59" y="214"/>
                    <a:pt x="59" y="213"/>
                    <a:pt x="59" y="212"/>
                  </a:cubicBezTo>
                  <a:cubicBezTo>
                    <a:pt x="60" y="211"/>
                    <a:pt x="60" y="209"/>
                    <a:pt x="60" y="207"/>
                  </a:cubicBezTo>
                  <a:cubicBezTo>
                    <a:pt x="60" y="206"/>
                    <a:pt x="61" y="204"/>
                    <a:pt x="61" y="202"/>
                  </a:cubicBezTo>
                  <a:cubicBezTo>
                    <a:pt x="61" y="201"/>
                    <a:pt x="61" y="199"/>
                    <a:pt x="61" y="198"/>
                  </a:cubicBezTo>
                  <a:cubicBezTo>
                    <a:pt x="61" y="198"/>
                    <a:pt x="62" y="198"/>
                    <a:pt x="62" y="197"/>
                  </a:cubicBezTo>
                  <a:cubicBezTo>
                    <a:pt x="62" y="197"/>
                    <a:pt x="62" y="197"/>
                    <a:pt x="62" y="196"/>
                  </a:cubicBezTo>
                  <a:cubicBezTo>
                    <a:pt x="62" y="195"/>
                    <a:pt x="62" y="194"/>
                    <a:pt x="62" y="193"/>
                  </a:cubicBezTo>
                  <a:cubicBezTo>
                    <a:pt x="63" y="192"/>
                    <a:pt x="63" y="191"/>
                    <a:pt x="63" y="189"/>
                  </a:cubicBezTo>
                  <a:cubicBezTo>
                    <a:pt x="63" y="188"/>
                    <a:pt x="63" y="187"/>
                    <a:pt x="63" y="186"/>
                  </a:cubicBezTo>
                  <a:cubicBezTo>
                    <a:pt x="64" y="184"/>
                    <a:pt x="64" y="182"/>
                    <a:pt x="65" y="179"/>
                  </a:cubicBezTo>
                  <a:cubicBezTo>
                    <a:pt x="65" y="177"/>
                    <a:pt x="65" y="175"/>
                    <a:pt x="66" y="172"/>
                  </a:cubicBezTo>
                  <a:cubicBezTo>
                    <a:pt x="66" y="172"/>
                    <a:pt x="66" y="171"/>
                    <a:pt x="66" y="170"/>
                  </a:cubicBezTo>
                  <a:cubicBezTo>
                    <a:pt x="66" y="169"/>
                    <a:pt x="67" y="167"/>
                    <a:pt x="67" y="166"/>
                  </a:cubicBezTo>
                  <a:cubicBezTo>
                    <a:pt x="67" y="165"/>
                    <a:pt x="67" y="165"/>
                    <a:pt x="67" y="164"/>
                  </a:cubicBezTo>
                  <a:cubicBezTo>
                    <a:pt x="67" y="164"/>
                    <a:pt x="68" y="163"/>
                    <a:pt x="68" y="163"/>
                  </a:cubicBezTo>
                  <a:cubicBezTo>
                    <a:pt x="68" y="163"/>
                    <a:pt x="68" y="162"/>
                    <a:pt x="68" y="162"/>
                  </a:cubicBezTo>
                  <a:cubicBezTo>
                    <a:pt x="68" y="161"/>
                    <a:pt x="68" y="160"/>
                    <a:pt x="68" y="160"/>
                  </a:cubicBezTo>
                  <a:cubicBezTo>
                    <a:pt x="68" y="159"/>
                    <a:pt x="68" y="159"/>
                    <a:pt x="69" y="158"/>
                  </a:cubicBezTo>
                  <a:cubicBezTo>
                    <a:pt x="69" y="155"/>
                    <a:pt x="70" y="151"/>
                    <a:pt x="71" y="147"/>
                  </a:cubicBezTo>
                  <a:cubicBezTo>
                    <a:pt x="71" y="147"/>
                    <a:pt x="71" y="146"/>
                    <a:pt x="72" y="145"/>
                  </a:cubicBezTo>
                  <a:cubicBezTo>
                    <a:pt x="72" y="144"/>
                    <a:pt x="72" y="143"/>
                    <a:pt x="72" y="142"/>
                  </a:cubicBezTo>
                  <a:cubicBezTo>
                    <a:pt x="72" y="142"/>
                    <a:pt x="72" y="142"/>
                    <a:pt x="72" y="142"/>
                  </a:cubicBezTo>
                  <a:cubicBezTo>
                    <a:pt x="73" y="141"/>
                    <a:pt x="73" y="140"/>
                    <a:pt x="73" y="140"/>
                  </a:cubicBezTo>
                  <a:cubicBezTo>
                    <a:pt x="73" y="139"/>
                    <a:pt x="73" y="139"/>
                    <a:pt x="73" y="138"/>
                  </a:cubicBezTo>
                  <a:cubicBezTo>
                    <a:pt x="74" y="137"/>
                    <a:pt x="73" y="137"/>
                    <a:pt x="74" y="136"/>
                  </a:cubicBezTo>
                  <a:cubicBezTo>
                    <a:pt x="74" y="135"/>
                    <a:pt x="74" y="135"/>
                    <a:pt x="74" y="134"/>
                  </a:cubicBezTo>
                  <a:cubicBezTo>
                    <a:pt x="75" y="132"/>
                    <a:pt x="75" y="129"/>
                    <a:pt x="76" y="126"/>
                  </a:cubicBezTo>
                  <a:cubicBezTo>
                    <a:pt x="77" y="125"/>
                    <a:pt x="77" y="124"/>
                    <a:pt x="77" y="123"/>
                  </a:cubicBezTo>
                  <a:cubicBezTo>
                    <a:pt x="78" y="123"/>
                    <a:pt x="77" y="122"/>
                    <a:pt x="78" y="122"/>
                  </a:cubicBezTo>
                  <a:cubicBezTo>
                    <a:pt x="78" y="120"/>
                    <a:pt x="78" y="118"/>
                    <a:pt x="79" y="117"/>
                  </a:cubicBezTo>
                  <a:cubicBezTo>
                    <a:pt x="79" y="115"/>
                    <a:pt x="80" y="113"/>
                    <a:pt x="80" y="112"/>
                  </a:cubicBezTo>
                  <a:cubicBezTo>
                    <a:pt x="81" y="109"/>
                    <a:pt x="81" y="107"/>
                    <a:pt x="82" y="104"/>
                  </a:cubicBezTo>
                  <a:cubicBezTo>
                    <a:pt x="82" y="104"/>
                    <a:pt x="82" y="104"/>
                    <a:pt x="82" y="103"/>
                  </a:cubicBezTo>
                  <a:cubicBezTo>
                    <a:pt x="83" y="103"/>
                    <a:pt x="83" y="102"/>
                    <a:pt x="83" y="100"/>
                  </a:cubicBezTo>
                  <a:cubicBezTo>
                    <a:pt x="83" y="100"/>
                    <a:pt x="84" y="100"/>
                    <a:pt x="84" y="100"/>
                  </a:cubicBezTo>
                  <a:cubicBezTo>
                    <a:pt x="84" y="98"/>
                    <a:pt x="84" y="96"/>
                    <a:pt x="85" y="95"/>
                  </a:cubicBezTo>
                  <a:cubicBezTo>
                    <a:pt x="85" y="94"/>
                    <a:pt x="85" y="93"/>
                    <a:pt x="86" y="91"/>
                  </a:cubicBezTo>
                  <a:cubicBezTo>
                    <a:pt x="86" y="91"/>
                    <a:pt x="86" y="91"/>
                    <a:pt x="86" y="90"/>
                  </a:cubicBezTo>
                  <a:cubicBezTo>
                    <a:pt x="86" y="90"/>
                    <a:pt x="86" y="90"/>
                    <a:pt x="86" y="90"/>
                  </a:cubicBezTo>
                  <a:cubicBezTo>
                    <a:pt x="86" y="89"/>
                    <a:pt x="86" y="88"/>
                    <a:pt x="87" y="88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87" y="86"/>
                    <a:pt x="87" y="86"/>
                    <a:pt x="87" y="86"/>
                  </a:cubicBezTo>
                  <a:cubicBezTo>
                    <a:pt x="88" y="85"/>
                    <a:pt x="88" y="85"/>
                    <a:pt x="88" y="84"/>
                  </a:cubicBezTo>
                  <a:cubicBezTo>
                    <a:pt x="88" y="84"/>
                    <a:pt x="89" y="83"/>
                    <a:pt x="89" y="82"/>
                  </a:cubicBezTo>
                  <a:cubicBezTo>
                    <a:pt x="89" y="82"/>
                    <a:pt x="89" y="81"/>
                    <a:pt x="90" y="81"/>
                  </a:cubicBezTo>
                  <a:cubicBezTo>
                    <a:pt x="90" y="80"/>
                    <a:pt x="90" y="79"/>
                    <a:pt x="90" y="78"/>
                  </a:cubicBezTo>
                  <a:cubicBezTo>
                    <a:pt x="90" y="78"/>
                    <a:pt x="90" y="78"/>
                    <a:pt x="90" y="77"/>
                  </a:cubicBezTo>
                  <a:cubicBezTo>
                    <a:pt x="90" y="77"/>
                    <a:pt x="91" y="76"/>
                    <a:pt x="91" y="75"/>
                  </a:cubicBezTo>
                  <a:cubicBezTo>
                    <a:pt x="92" y="75"/>
                    <a:pt x="92" y="73"/>
                    <a:pt x="92" y="72"/>
                  </a:cubicBezTo>
                  <a:cubicBezTo>
                    <a:pt x="93" y="71"/>
                    <a:pt x="93" y="70"/>
                    <a:pt x="93" y="69"/>
                  </a:cubicBezTo>
                  <a:cubicBezTo>
                    <a:pt x="95" y="64"/>
                    <a:pt x="97" y="60"/>
                    <a:pt x="99" y="55"/>
                  </a:cubicBezTo>
                  <a:cubicBezTo>
                    <a:pt x="99" y="54"/>
                    <a:pt x="99" y="53"/>
                    <a:pt x="100" y="51"/>
                  </a:cubicBezTo>
                  <a:cubicBezTo>
                    <a:pt x="100" y="50"/>
                    <a:pt x="101" y="49"/>
                    <a:pt x="101" y="48"/>
                  </a:cubicBezTo>
                  <a:cubicBezTo>
                    <a:pt x="102" y="46"/>
                    <a:pt x="103" y="43"/>
                    <a:pt x="104" y="41"/>
                  </a:cubicBezTo>
                  <a:cubicBezTo>
                    <a:pt x="104" y="40"/>
                    <a:pt x="104" y="39"/>
                    <a:pt x="105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5" y="36"/>
                    <a:pt x="105" y="36"/>
                    <a:pt x="106" y="36"/>
                  </a:cubicBezTo>
                  <a:cubicBezTo>
                    <a:pt x="106" y="34"/>
                    <a:pt x="107" y="33"/>
                    <a:pt x="107" y="31"/>
                  </a:cubicBezTo>
                  <a:cubicBezTo>
                    <a:pt x="108" y="30"/>
                    <a:pt x="108" y="28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5"/>
                  </a:cubicBezTo>
                  <a:cubicBezTo>
                    <a:pt x="109" y="25"/>
                    <a:pt x="110" y="25"/>
                    <a:pt x="110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0" y="23"/>
                    <a:pt x="110" y="23"/>
                  </a:cubicBezTo>
                  <a:cubicBezTo>
                    <a:pt x="110" y="23"/>
                    <a:pt x="111" y="23"/>
                    <a:pt x="111" y="23"/>
                  </a:cubicBezTo>
                  <a:cubicBezTo>
                    <a:pt x="111" y="22"/>
                    <a:pt x="111" y="21"/>
                    <a:pt x="111" y="20"/>
                  </a:cubicBezTo>
                  <a:cubicBezTo>
                    <a:pt x="111" y="20"/>
                    <a:pt x="112" y="19"/>
                    <a:pt x="112" y="19"/>
                  </a:cubicBezTo>
                  <a:cubicBezTo>
                    <a:pt x="112" y="19"/>
                    <a:pt x="112" y="18"/>
                    <a:pt x="112" y="18"/>
                  </a:cubicBezTo>
                  <a:cubicBezTo>
                    <a:pt x="113" y="17"/>
                    <a:pt x="113" y="17"/>
                    <a:pt x="113" y="16"/>
                  </a:cubicBezTo>
                  <a:cubicBezTo>
                    <a:pt x="113" y="15"/>
                    <a:pt x="114" y="15"/>
                    <a:pt x="114" y="14"/>
                  </a:cubicBezTo>
                  <a:cubicBezTo>
                    <a:pt x="115" y="13"/>
                    <a:pt x="115" y="12"/>
                    <a:pt x="116" y="11"/>
                  </a:cubicBezTo>
                  <a:cubicBezTo>
                    <a:pt x="116" y="9"/>
                    <a:pt x="118" y="8"/>
                    <a:pt x="119" y="6"/>
                  </a:cubicBezTo>
                  <a:cubicBezTo>
                    <a:pt x="119" y="6"/>
                    <a:pt x="119" y="6"/>
                    <a:pt x="119" y="6"/>
                  </a:cubicBezTo>
                  <a:cubicBezTo>
                    <a:pt x="119" y="6"/>
                    <a:pt x="120" y="5"/>
                    <a:pt x="120" y="5"/>
                  </a:cubicBezTo>
                  <a:cubicBezTo>
                    <a:pt x="121" y="5"/>
                    <a:pt x="121" y="4"/>
                    <a:pt x="121" y="4"/>
                  </a:cubicBezTo>
                  <a:cubicBezTo>
                    <a:pt x="122" y="3"/>
                    <a:pt x="124" y="2"/>
                    <a:pt x="126" y="1"/>
                  </a:cubicBezTo>
                  <a:cubicBezTo>
                    <a:pt x="127" y="1"/>
                    <a:pt x="129" y="0"/>
                    <a:pt x="130" y="0"/>
                  </a:cubicBezTo>
                  <a:cubicBezTo>
                    <a:pt x="131" y="0"/>
                    <a:pt x="131" y="0"/>
                    <a:pt x="132" y="0"/>
                  </a:cubicBezTo>
                  <a:cubicBezTo>
                    <a:pt x="133" y="1"/>
                    <a:pt x="134" y="1"/>
                    <a:pt x="135" y="1"/>
                  </a:cubicBezTo>
                  <a:cubicBezTo>
                    <a:pt x="137" y="2"/>
                    <a:pt x="138" y="3"/>
                    <a:pt x="139" y="4"/>
                  </a:cubicBezTo>
                  <a:cubicBezTo>
                    <a:pt x="139" y="4"/>
                    <a:pt x="139" y="4"/>
                    <a:pt x="139" y="4"/>
                  </a:cubicBezTo>
                  <a:cubicBezTo>
                    <a:pt x="139" y="4"/>
                    <a:pt x="139" y="4"/>
                    <a:pt x="139" y="4"/>
                  </a:cubicBezTo>
                  <a:cubicBezTo>
                    <a:pt x="140" y="4"/>
                    <a:pt x="139" y="4"/>
                    <a:pt x="139" y="4"/>
                  </a:cubicBezTo>
                  <a:cubicBezTo>
                    <a:pt x="140" y="4"/>
                    <a:pt x="140" y="4"/>
                    <a:pt x="140" y="4"/>
                  </a:cubicBezTo>
                  <a:cubicBezTo>
                    <a:pt x="140" y="5"/>
                    <a:pt x="140" y="5"/>
                    <a:pt x="141" y="6"/>
                  </a:cubicBezTo>
                  <a:cubicBezTo>
                    <a:pt x="141" y="6"/>
                    <a:pt x="141" y="6"/>
                    <a:pt x="141" y="6"/>
                  </a:cubicBezTo>
                  <a:cubicBezTo>
                    <a:pt x="142" y="6"/>
                    <a:pt x="142" y="7"/>
                    <a:pt x="142" y="7"/>
                  </a:cubicBezTo>
                  <a:cubicBezTo>
                    <a:pt x="142" y="7"/>
                    <a:pt x="142" y="7"/>
                    <a:pt x="142" y="7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3" y="9"/>
                    <a:pt x="143" y="9"/>
                    <a:pt x="143" y="10"/>
                  </a:cubicBezTo>
                  <a:cubicBezTo>
                    <a:pt x="143" y="10"/>
                    <a:pt x="143" y="11"/>
                    <a:pt x="143" y="11"/>
                  </a:cubicBezTo>
                  <a:cubicBezTo>
                    <a:pt x="144" y="13"/>
                    <a:pt x="144" y="16"/>
                    <a:pt x="143" y="18"/>
                  </a:cubicBezTo>
                  <a:cubicBezTo>
                    <a:pt x="143" y="18"/>
                    <a:pt x="143" y="18"/>
                    <a:pt x="143" y="18"/>
                  </a:cubicBezTo>
                  <a:cubicBezTo>
                    <a:pt x="143" y="19"/>
                    <a:pt x="143" y="19"/>
                    <a:pt x="142" y="19"/>
                  </a:cubicBezTo>
                  <a:cubicBezTo>
                    <a:pt x="142" y="20"/>
                    <a:pt x="141" y="21"/>
                    <a:pt x="141" y="22"/>
                  </a:cubicBezTo>
                  <a:cubicBezTo>
                    <a:pt x="141" y="23"/>
                    <a:pt x="140" y="23"/>
                    <a:pt x="140" y="23"/>
                  </a:cubicBezTo>
                  <a:cubicBezTo>
                    <a:pt x="140" y="24"/>
                    <a:pt x="140" y="24"/>
                    <a:pt x="139" y="24"/>
                  </a:cubicBezTo>
                  <a:cubicBezTo>
                    <a:pt x="139" y="24"/>
                    <a:pt x="140" y="24"/>
                    <a:pt x="139" y="25"/>
                  </a:cubicBezTo>
                  <a:cubicBezTo>
                    <a:pt x="139" y="26"/>
                    <a:pt x="139" y="26"/>
                    <a:pt x="138" y="27"/>
                  </a:cubicBezTo>
                  <a:cubicBezTo>
                    <a:pt x="138" y="27"/>
                    <a:pt x="138" y="26"/>
                    <a:pt x="138" y="27"/>
                  </a:cubicBezTo>
                  <a:cubicBezTo>
                    <a:pt x="137" y="27"/>
                    <a:pt x="137" y="28"/>
                    <a:pt x="137" y="28"/>
                  </a:cubicBezTo>
                  <a:cubicBezTo>
                    <a:pt x="136" y="28"/>
                    <a:pt x="136" y="29"/>
                    <a:pt x="136" y="29"/>
                  </a:cubicBezTo>
                  <a:cubicBezTo>
                    <a:pt x="136" y="29"/>
                    <a:pt x="136" y="29"/>
                    <a:pt x="136" y="29"/>
                  </a:cubicBezTo>
                  <a:cubicBezTo>
                    <a:pt x="135" y="29"/>
                    <a:pt x="135" y="29"/>
                    <a:pt x="135" y="30"/>
                  </a:cubicBezTo>
                  <a:cubicBezTo>
                    <a:pt x="134" y="30"/>
                    <a:pt x="134" y="30"/>
                    <a:pt x="134" y="30"/>
                  </a:cubicBezTo>
                  <a:cubicBezTo>
                    <a:pt x="133" y="32"/>
                    <a:pt x="131" y="33"/>
                    <a:pt x="130" y="36"/>
                  </a:cubicBezTo>
                  <a:cubicBezTo>
                    <a:pt x="129" y="36"/>
                    <a:pt x="129" y="37"/>
                    <a:pt x="128" y="38"/>
                  </a:cubicBezTo>
                  <a:cubicBezTo>
                    <a:pt x="128" y="39"/>
                    <a:pt x="127" y="39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1"/>
                    <a:pt x="125" y="42"/>
                    <a:pt x="125" y="42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4" y="44"/>
                    <a:pt x="123" y="45"/>
                    <a:pt x="123" y="46"/>
                  </a:cubicBezTo>
                  <a:cubicBezTo>
                    <a:pt x="122" y="49"/>
                    <a:pt x="120" y="52"/>
                    <a:pt x="119" y="55"/>
                  </a:cubicBezTo>
                  <a:cubicBezTo>
                    <a:pt x="118" y="57"/>
                    <a:pt x="117" y="59"/>
                    <a:pt x="116" y="61"/>
                  </a:cubicBezTo>
                  <a:cubicBezTo>
                    <a:pt x="115" y="63"/>
                    <a:pt x="115" y="65"/>
                    <a:pt x="114" y="67"/>
                  </a:cubicBezTo>
                  <a:cubicBezTo>
                    <a:pt x="114" y="67"/>
                    <a:pt x="114" y="68"/>
                    <a:pt x="114" y="69"/>
                  </a:cubicBezTo>
                  <a:cubicBezTo>
                    <a:pt x="113" y="70"/>
                    <a:pt x="113" y="70"/>
                    <a:pt x="113" y="71"/>
                  </a:cubicBezTo>
                  <a:cubicBezTo>
                    <a:pt x="112" y="71"/>
                    <a:pt x="113" y="72"/>
                    <a:pt x="112" y="72"/>
                  </a:cubicBezTo>
                  <a:cubicBezTo>
                    <a:pt x="112" y="72"/>
                    <a:pt x="112" y="73"/>
                    <a:pt x="111" y="74"/>
                  </a:cubicBezTo>
                  <a:cubicBezTo>
                    <a:pt x="111" y="74"/>
                    <a:pt x="111" y="74"/>
                    <a:pt x="111" y="74"/>
                  </a:cubicBezTo>
                  <a:cubicBezTo>
                    <a:pt x="111" y="75"/>
                    <a:pt x="110" y="75"/>
                    <a:pt x="110" y="76"/>
                  </a:cubicBezTo>
                  <a:cubicBezTo>
                    <a:pt x="110" y="76"/>
                    <a:pt x="110" y="76"/>
                    <a:pt x="110" y="77"/>
                  </a:cubicBezTo>
                  <a:cubicBezTo>
                    <a:pt x="110" y="77"/>
                    <a:pt x="109" y="78"/>
                    <a:pt x="109" y="79"/>
                  </a:cubicBezTo>
                  <a:cubicBezTo>
                    <a:pt x="109" y="79"/>
                    <a:pt x="109" y="79"/>
                    <a:pt x="109" y="80"/>
                  </a:cubicBezTo>
                  <a:cubicBezTo>
                    <a:pt x="109" y="80"/>
                    <a:pt x="109" y="80"/>
                    <a:pt x="109" y="80"/>
                  </a:cubicBezTo>
                  <a:cubicBezTo>
                    <a:pt x="109" y="81"/>
                    <a:pt x="108" y="81"/>
                    <a:pt x="108" y="82"/>
                  </a:cubicBezTo>
                  <a:cubicBezTo>
                    <a:pt x="108" y="82"/>
                    <a:pt x="108" y="83"/>
                    <a:pt x="108" y="83"/>
                  </a:cubicBezTo>
                  <a:cubicBezTo>
                    <a:pt x="107" y="83"/>
                    <a:pt x="107" y="84"/>
                    <a:pt x="107" y="84"/>
                  </a:cubicBezTo>
                  <a:cubicBezTo>
                    <a:pt x="107" y="85"/>
                    <a:pt x="106" y="86"/>
                    <a:pt x="107" y="87"/>
                  </a:cubicBezTo>
                  <a:cubicBezTo>
                    <a:pt x="106" y="87"/>
                    <a:pt x="106" y="88"/>
                    <a:pt x="106" y="88"/>
                  </a:cubicBezTo>
                  <a:cubicBezTo>
                    <a:pt x="106" y="90"/>
                    <a:pt x="105" y="91"/>
                    <a:pt x="104" y="92"/>
                  </a:cubicBezTo>
                  <a:cubicBezTo>
                    <a:pt x="104" y="94"/>
                    <a:pt x="103" y="95"/>
                    <a:pt x="104" y="96"/>
                  </a:cubicBezTo>
                  <a:cubicBezTo>
                    <a:pt x="103" y="96"/>
                    <a:pt x="103" y="97"/>
                    <a:pt x="103" y="98"/>
                  </a:cubicBezTo>
                  <a:cubicBezTo>
                    <a:pt x="103" y="98"/>
                    <a:pt x="103" y="98"/>
                    <a:pt x="103" y="99"/>
                  </a:cubicBezTo>
                  <a:cubicBezTo>
                    <a:pt x="103" y="99"/>
                    <a:pt x="103" y="99"/>
                    <a:pt x="103" y="100"/>
                  </a:cubicBezTo>
                  <a:cubicBezTo>
                    <a:pt x="102" y="100"/>
                    <a:pt x="102" y="100"/>
                    <a:pt x="102" y="101"/>
                  </a:cubicBezTo>
                  <a:cubicBezTo>
                    <a:pt x="102" y="102"/>
                    <a:pt x="101" y="102"/>
                    <a:pt x="101" y="103"/>
                  </a:cubicBezTo>
                  <a:cubicBezTo>
                    <a:pt x="101" y="104"/>
                    <a:pt x="102" y="104"/>
                    <a:pt x="102" y="105"/>
                  </a:cubicBezTo>
                  <a:cubicBezTo>
                    <a:pt x="102" y="105"/>
                    <a:pt x="101" y="105"/>
                    <a:pt x="101" y="106"/>
                  </a:cubicBezTo>
                  <a:cubicBezTo>
                    <a:pt x="101" y="107"/>
                    <a:pt x="100" y="107"/>
                    <a:pt x="100" y="108"/>
                  </a:cubicBezTo>
                  <a:cubicBezTo>
                    <a:pt x="100" y="108"/>
                    <a:pt x="100" y="109"/>
                    <a:pt x="100" y="109"/>
                  </a:cubicBezTo>
                  <a:cubicBezTo>
                    <a:pt x="100" y="110"/>
                    <a:pt x="99" y="110"/>
                    <a:pt x="99" y="111"/>
                  </a:cubicBezTo>
                  <a:cubicBezTo>
                    <a:pt x="99" y="111"/>
                    <a:pt x="99" y="112"/>
                    <a:pt x="99" y="113"/>
                  </a:cubicBezTo>
                  <a:cubicBezTo>
                    <a:pt x="98" y="114"/>
                    <a:pt x="98" y="115"/>
                    <a:pt x="97" y="116"/>
                  </a:cubicBezTo>
                  <a:cubicBezTo>
                    <a:pt x="97" y="116"/>
                    <a:pt x="97" y="117"/>
                    <a:pt x="97" y="117"/>
                  </a:cubicBezTo>
                  <a:cubicBezTo>
                    <a:pt x="97" y="117"/>
                    <a:pt x="97" y="118"/>
                    <a:pt x="97" y="118"/>
                  </a:cubicBezTo>
                  <a:cubicBezTo>
                    <a:pt x="97" y="118"/>
                    <a:pt x="97" y="119"/>
                    <a:pt x="97" y="119"/>
                  </a:cubicBezTo>
                  <a:cubicBezTo>
                    <a:pt x="96" y="120"/>
                    <a:pt x="97" y="120"/>
                    <a:pt x="97" y="120"/>
                  </a:cubicBezTo>
                  <a:cubicBezTo>
                    <a:pt x="97" y="120"/>
                    <a:pt x="97" y="121"/>
                    <a:pt x="97" y="121"/>
                  </a:cubicBezTo>
                  <a:cubicBezTo>
                    <a:pt x="96" y="122"/>
                    <a:pt x="96" y="123"/>
                    <a:pt x="96" y="123"/>
                  </a:cubicBezTo>
                  <a:cubicBezTo>
                    <a:pt x="96" y="124"/>
                    <a:pt x="96" y="124"/>
                    <a:pt x="96" y="125"/>
                  </a:cubicBezTo>
                  <a:cubicBezTo>
                    <a:pt x="96" y="125"/>
                    <a:pt x="96" y="125"/>
                    <a:pt x="96" y="126"/>
                  </a:cubicBezTo>
                  <a:cubicBezTo>
                    <a:pt x="96" y="127"/>
                    <a:pt x="95" y="127"/>
                    <a:pt x="95" y="128"/>
                  </a:cubicBezTo>
                  <a:cubicBezTo>
                    <a:pt x="95" y="129"/>
                    <a:pt x="94" y="129"/>
                    <a:pt x="94" y="129"/>
                  </a:cubicBezTo>
                  <a:cubicBezTo>
                    <a:pt x="93" y="131"/>
                    <a:pt x="93" y="132"/>
                    <a:pt x="92" y="134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2" y="136"/>
                    <a:pt x="91" y="136"/>
                    <a:pt x="91" y="137"/>
                  </a:cubicBezTo>
                  <a:cubicBezTo>
                    <a:pt x="91" y="137"/>
                    <a:pt x="91" y="138"/>
                    <a:pt x="91" y="138"/>
                  </a:cubicBezTo>
                  <a:cubicBezTo>
                    <a:pt x="91" y="138"/>
                    <a:pt x="90" y="139"/>
                    <a:pt x="90" y="139"/>
                  </a:cubicBezTo>
                  <a:cubicBezTo>
                    <a:pt x="90" y="139"/>
                    <a:pt x="90" y="139"/>
                    <a:pt x="90" y="140"/>
                  </a:cubicBezTo>
                  <a:cubicBezTo>
                    <a:pt x="89" y="140"/>
                    <a:pt x="89" y="142"/>
                    <a:pt x="89" y="142"/>
                  </a:cubicBezTo>
                  <a:cubicBezTo>
                    <a:pt x="89" y="145"/>
                    <a:pt x="88" y="147"/>
                    <a:pt x="87" y="149"/>
                  </a:cubicBezTo>
                  <a:cubicBezTo>
                    <a:pt x="87" y="150"/>
                    <a:pt x="87" y="150"/>
                    <a:pt x="87" y="151"/>
                  </a:cubicBezTo>
                  <a:cubicBezTo>
                    <a:pt x="87" y="151"/>
                    <a:pt x="87" y="151"/>
                    <a:pt x="87" y="151"/>
                  </a:cubicBezTo>
                  <a:cubicBezTo>
                    <a:pt x="87" y="152"/>
                    <a:pt x="87" y="152"/>
                    <a:pt x="87" y="153"/>
                  </a:cubicBezTo>
                  <a:cubicBezTo>
                    <a:pt x="87" y="153"/>
                    <a:pt x="86" y="153"/>
                    <a:pt x="86" y="153"/>
                  </a:cubicBezTo>
                  <a:cubicBezTo>
                    <a:pt x="86" y="154"/>
                    <a:pt x="86" y="155"/>
                    <a:pt x="86" y="155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5" y="157"/>
                    <a:pt x="85" y="158"/>
                    <a:pt x="85" y="159"/>
                  </a:cubicBezTo>
                  <a:cubicBezTo>
                    <a:pt x="85" y="160"/>
                    <a:pt x="85" y="160"/>
                    <a:pt x="85" y="161"/>
                  </a:cubicBezTo>
                  <a:cubicBezTo>
                    <a:pt x="85" y="161"/>
                    <a:pt x="85" y="162"/>
                    <a:pt x="84" y="163"/>
                  </a:cubicBezTo>
                  <a:cubicBezTo>
                    <a:pt x="84" y="163"/>
                    <a:pt x="84" y="164"/>
                    <a:pt x="84" y="165"/>
                  </a:cubicBezTo>
                  <a:cubicBezTo>
                    <a:pt x="84" y="166"/>
                    <a:pt x="84" y="166"/>
                    <a:pt x="84" y="166"/>
                  </a:cubicBezTo>
                  <a:cubicBezTo>
                    <a:pt x="84" y="167"/>
                    <a:pt x="83" y="167"/>
                    <a:pt x="84" y="168"/>
                  </a:cubicBezTo>
                  <a:cubicBezTo>
                    <a:pt x="84" y="169"/>
                    <a:pt x="83" y="169"/>
                    <a:pt x="83" y="169"/>
                  </a:cubicBezTo>
                  <a:cubicBezTo>
                    <a:pt x="83" y="170"/>
                    <a:pt x="84" y="170"/>
                    <a:pt x="83" y="170"/>
                  </a:cubicBezTo>
                  <a:cubicBezTo>
                    <a:pt x="83" y="171"/>
                    <a:pt x="83" y="171"/>
                    <a:pt x="82" y="171"/>
                  </a:cubicBezTo>
                  <a:cubicBezTo>
                    <a:pt x="82" y="172"/>
                    <a:pt x="82" y="173"/>
                    <a:pt x="82" y="174"/>
                  </a:cubicBezTo>
                  <a:cubicBezTo>
                    <a:pt x="82" y="175"/>
                    <a:pt x="82" y="175"/>
                    <a:pt x="82" y="176"/>
                  </a:cubicBezTo>
                  <a:cubicBezTo>
                    <a:pt x="82" y="176"/>
                    <a:pt x="82" y="177"/>
                    <a:pt x="82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2" y="178"/>
                    <a:pt x="82" y="178"/>
                    <a:pt x="82" y="179"/>
                  </a:cubicBezTo>
                  <a:cubicBezTo>
                    <a:pt x="81" y="179"/>
                    <a:pt x="81" y="180"/>
                    <a:pt x="81" y="181"/>
                  </a:cubicBezTo>
                  <a:cubicBezTo>
                    <a:pt x="80" y="181"/>
                    <a:pt x="81" y="182"/>
                    <a:pt x="81" y="182"/>
                  </a:cubicBezTo>
                  <a:cubicBezTo>
                    <a:pt x="81" y="183"/>
                    <a:pt x="81" y="183"/>
                    <a:pt x="80" y="183"/>
                  </a:cubicBezTo>
                  <a:cubicBezTo>
                    <a:pt x="80" y="185"/>
                    <a:pt x="80" y="185"/>
                    <a:pt x="79" y="186"/>
                  </a:cubicBezTo>
                  <a:cubicBezTo>
                    <a:pt x="79" y="186"/>
                    <a:pt x="80" y="186"/>
                    <a:pt x="80" y="187"/>
                  </a:cubicBezTo>
                  <a:cubicBezTo>
                    <a:pt x="80" y="187"/>
                    <a:pt x="79" y="187"/>
                    <a:pt x="79" y="187"/>
                  </a:cubicBezTo>
                  <a:cubicBezTo>
                    <a:pt x="79" y="187"/>
                    <a:pt x="80" y="188"/>
                    <a:pt x="80" y="188"/>
                  </a:cubicBezTo>
                  <a:cubicBezTo>
                    <a:pt x="79" y="189"/>
                    <a:pt x="79" y="190"/>
                    <a:pt x="79" y="191"/>
                  </a:cubicBezTo>
                  <a:cubicBezTo>
                    <a:pt x="79" y="192"/>
                    <a:pt x="79" y="191"/>
                    <a:pt x="79" y="192"/>
                  </a:cubicBezTo>
                  <a:cubicBezTo>
                    <a:pt x="79" y="192"/>
                    <a:pt x="79" y="192"/>
                    <a:pt x="78" y="192"/>
                  </a:cubicBezTo>
                  <a:cubicBezTo>
                    <a:pt x="78" y="193"/>
                    <a:pt x="79" y="193"/>
                    <a:pt x="79" y="193"/>
                  </a:cubicBezTo>
                  <a:cubicBezTo>
                    <a:pt x="78" y="193"/>
                    <a:pt x="78" y="194"/>
                    <a:pt x="79" y="194"/>
                  </a:cubicBezTo>
                  <a:cubicBezTo>
                    <a:pt x="79" y="195"/>
                    <a:pt x="78" y="194"/>
                    <a:pt x="78" y="195"/>
                  </a:cubicBezTo>
                  <a:cubicBezTo>
                    <a:pt x="78" y="195"/>
                    <a:pt x="78" y="196"/>
                    <a:pt x="78" y="197"/>
                  </a:cubicBezTo>
                  <a:cubicBezTo>
                    <a:pt x="78" y="197"/>
                    <a:pt x="78" y="197"/>
                    <a:pt x="78" y="197"/>
                  </a:cubicBezTo>
                  <a:cubicBezTo>
                    <a:pt x="78" y="198"/>
                    <a:pt x="78" y="199"/>
                    <a:pt x="78" y="199"/>
                  </a:cubicBezTo>
                  <a:cubicBezTo>
                    <a:pt x="77" y="199"/>
                    <a:pt x="77" y="200"/>
                    <a:pt x="77" y="200"/>
                  </a:cubicBezTo>
                  <a:cubicBezTo>
                    <a:pt x="77" y="200"/>
                    <a:pt x="77" y="200"/>
                    <a:pt x="77" y="201"/>
                  </a:cubicBezTo>
                  <a:cubicBezTo>
                    <a:pt x="77" y="201"/>
                    <a:pt x="77" y="201"/>
                    <a:pt x="77" y="202"/>
                  </a:cubicBezTo>
                  <a:cubicBezTo>
                    <a:pt x="77" y="202"/>
                    <a:pt x="77" y="202"/>
                    <a:pt x="77" y="202"/>
                  </a:cubicBezTo>
                  <a:cubicBezTo>
                    <a:pt x="77" y="203"/>
                    <a:pt x="77" y="204"/>
                    <a:pt x="77" y="204"/>
                  </a:cubicBezTo>
                  <a:cubicBezTo>
                    <a:pt x="77" y="205"/>
                    <a:pt x="78" y="204"/>
                    <a:pt x="78" y="204"/>
                  </a:cubicBezTo>
                  <a:cubicBezTo>
                    <a:pt x="78" y="205"/>
                    <a:pt x="78" y="206"/>
                    <a:pt x="78" y="206"/>
                  </a:cubicBezTo>
                  <a:cubicBezTo>
                    <a:pt x="78" y="206"/>
                    <a:pt x="78" y="207"/>
                    <a:pt x="78" y="207"/>
                  </a:cubicBezTo>
                  <a:cubicBezTo>
                    <a:pt x="78" y="208"/>
                    <a:pt x="78" y="209"/>
                    <a:pt x="77" y="209"/>
                  </a:cubicBezTo>
                  <a:cubicBezTo>
                    <a:pt x="77" y="211"/>
                    <a:pt x="77" y="211"/>
                    <a:pt x="76" y="212"/>
                  </a:cubicBezTo>
                  <a:cubicBezTo>
                    <a:pt x="76" y="212"/>
                    <a:pt x="75" y="213"/>
                    <a:pt x="75" y="213"/>
                  </a:cubicBezTo>
                  <a:cubicBezTo>
                    <a:pt x="75" y="214"/>
                    <a:pt x="75" y="214"/>
                    <a:pt x="75" y="215"/>
                  </a:cubicBezTo>
                  <a:cubicBezTo>
                    <a:pt x="75" y="215"/>
                    <a:pt x="75" y="216"/>
                    <a:pt x="75" y="216"/>
                  </a:cubicBezTo>
                  <a:cubicBezTo>
                    <a:pt x="75" y="216"/>
                    <a:pt x="75" y="217"/>
                    <a:pt x="75" y="218"/>
                  </a:cubicBezTo>
                  <a:cubicBezTo>
                    <a:pt x="75" y="219"/>
                    <a:pt x="75" y="219"/>
                    <a:pt x="75" y="219"/>
                  </a:cubicBezTo>
                  <a:cubicBezTo>
                    <a:pt x="74" y="220"/>
                    <a:pt x="75" y="221"/>
                    <a:pt x="75" y="221"/>
                  </a:cubicBezTo>
                  <a:cubicBezTo>
                    <a:pt x="75" y="222"/>
                    <a:pt x="75" y="222"/>
                    <a:pt x="75" y="222"/>
                  </a:cubicBezTo>
                  <a:cubicBezTo>
                    <a:pt x="76" y="222"/>
                    <a:pt x="75" y="223"/>
                    <a:pt x="76" y="223"/>
                  </a:cubicBezTo>
                  <a:cubicBezTo>
                    <a:pt x="76" y="223"/>
                    <a:pt x="76" y="223"/>
                    <a:pt x="75" y="224"/>
                  </a:cubicBezTo>
                  <a:cubicBezTo>
                    <a:pt x="75" y="224"/>
                    <a:pt x="74" y="223"/>
                    <a:pt x="74" y="224"/>
                  </a:cubicBezTo>
                  <a:cubicBezTo>
                    <a:pt x="74" y="226"/>
                    <a:pt x="74" y="226"/>
                    <a:pt x="74" y="226"/>
                  </a:cubicBezTo>
                  <a:cubicBezTo>
                    <a:pt x="73" y="227"/>
                    <a:pt x="73" y="231"/>
                    <a:pt x="73" y="233"/>
                  </a:cubicBezTo>
                  <a:cubicBezTo>
                    <a:pt x="72" y="235"/>
                    <a:pt x="72" y="236"/>
                    <a:pt x="72" y="238"/>
                  </a:cubicBezTo>
                  <a:cubicBezTo>
                    <a:pt x="72" y="238"/>
                    <a:pt x="72" y="238"/>
                    <a:pt x="72" y="239"/>
                  </a:cubicBezTo>
                  <a:cubicBezTo>
                    <a:pt x="72" y="240"/>
                    <a:pt x="72" y="241"/>
                    <a:pt x="72" y="242"/>
                  </a:cubicBezTo>
                  <a:cubicBezTo>
                    <a:pt x="72" y="242"/>
                    <a:pt x="71" y="243"/>
                    <a:pt x="71" y="243"/>
                  </a:cubicBezTo>
                  <a:cubicBezTo>
                    <a:pt x="71" y="244"/>
                    <a:pt x="71" y="245"/>
                    <a:pt x="71" y="245"/>
                  </a:cubicBezTo>
                  <a:cubicBezTo>
                    <a:pt x="71" y="245"/>
                    <a:pt x="71" y="245"/>
                    <a:pt x="71" y="245"/>
                  </a:cubicBezTo>
                  <a:cubicBezTo>
                    <a:pt x="71" y="246"/>
                    <a:pt x="71" y="248"/>
                    <a:pt x="71" y="249"/>
                  </a:cubicBezTo>
                  <a:cubicBezTo>
                    <a:pt x="70" y="251"/>
                    <a:pt x="70" y="254"/>
                    <a:pt x="70" y="256"/>
                  </a:cubicBezTo>
                  <a:cubicBezTo>
                    <a:pt x="70" y="257"/>
                    <a:pt x="69" y="258"/>
                    <a:pt x="69" y="260"/>
                  </a:cubicBezTo>
                  <a:cubicBezTo>
                    <a:pt x="69" y="260"/>
                    <a:pt x="69" y="260"/>
                    <a:pt x="69" y="260"/>
                  </a:cubicBezTo>
                  <a:cubicBezTo>
                    <a:pt x="69" y="260"/>
                    <a:pt x="69" y="260"/>
                    <a:pt x="69" y="260"/>
                  </a:cubicBezTo>
                  <a:cubicBezTo>
                    <a:pt x="69" y="261"/>
                    <a:pt x="69" y="261"/>
                    <a:pt x="69" y="261"/>
                  </a:cubicBezTo>
                  <a:cubicBezTo>
                    <a:pt x="69" y="265"/>
                    <a:pt x="68" y="269"/>
                    <a:pt x="67" y="273"/>
                  </a:cubicBezTo>
                  <a:cubicBezTo>
                    <a:pt x="67" y="274"/>
                    <a:pt x="67" y="274"/>
                    <a:pt x="67" y="274"/>
                  </a:cubicBezTo>
                  <a:cubicBezTo>
                    <a:pt x="67" y="274"/>
                    <a:pt x="67" y="274"/>
                    <a:pt x="67" y="274"/>
                  </a:cubicBezTo>
                  <a:cubicBezTo>
                    <a:pt x="67" y="274"/>
                    <a:pt x="67" y="275"/>
                    <a:pt x="67" y="275"/>
                  </a:cubicBezTo>
                  <a:cubicBezTo>
                    <a:pt x="67" y="275"/>
                    <a:pt x="67" y="276"/>
                    <a:pt x="67" y="276"/>
                  </a:cubicBezTo>
                  <a:cubicBezTo>
                    <a:pt x="67" y="277"/>
                    <a:pt x="66" y="278"/>
                    <a:pt x="67" y="279"/>
                  </a:cubicBezTo>
                  <a:cubicBezTo>
                    <a:pt x="66" y="280"/>
                    <a:pt x="66" y="282"/>
                    <a:pt x="66" y="283"/>
                  </a:cubicBezTo>
                  <a:cubicBezTo>
                    <a:pt x="66" y="283"/>
                    <a:pt x="65" y="284"/>
                    <a:pt x="65" y="284"/>
                  </a:cubicBezTo>
                  <a:cubicBezTo>
                    <a:pt x="65" y="285"/>
                    <a:pt x="65" y="286"/>
                    <a:pt x="64" y="287"/>
                  </a:cubicBezTo>
                  <a:cubicBezTo>
                    <a:pt x="63" y="288"/>
                    <a:pt x="63" y="288"/>
                    <a:pt x="62" y="289"/>
                  </a:cubicBezTo>
                  <a:cubicBezTo>
                    <a:pt x="61" y="289"/>
                    <a:pt x="61" y="289"/>
                    <a:pt x="61" y="289"/>
                  </a:cubicBezTo>
                  <a:cubicBezTo>
                    <a:pt x="61" y="289"/>
                    <a:pt x="61" y="289"/>
                    <a:pt x="61" y="289"/>
                  </a:cubicBezTo>
                  <a:cubicBezTo>
                    <a:pt x="61" y="290"/>
                    <a:pt x="60" y="290"/>
                    <a:pt x="60" y="290"/>
                  </a:cubicBezTo>
                  <a:cubicBezTo>
                    <a:pt x="59" y="290"/>
                    <a:pt x="59" y="290"/>
                    <a:pt x="58" y="290"/>
                  </a:cubicBezTo>
                  <a:cubicBezTo>
                    <a:pt x="56" y="290"/>
                    <a:pt x="55" y="290"/>
                    <a:pt x="54" y="289"/>
                  </a:cubicBezTo>
                  <a:cubicBezTo>
                    <a:pt x="54" y="289"/>
                    <a:pt x="54" y="289"/>
                    <a:pt x="54" y="289"/>
                  </a:cubicBezTo>
                  <a:cubicBezTo>
                    <a:pt x="53" y="289"/>
                    <a:pt x="53" y="289"/>
                    <a:pt x="53" y="288"/>
                  </a:cubicBezTo>
                  <a:cubicBezTo>
                    <a:pt x="52" y="288"/>
                    <a:pt x="52" y="287"/>
                    <a:pt x="51" y="287"/>
                  </a:cubicBezTo>
                  <a:cubicBezTo>
                    <a:pt x="51" y="286"/>
                    <a:pt x="51" y="286"/>
                    <a:pt x="51" y="285"/>
                  </a:cubicBezTo>
                  <a:cubicBezTo>
                    <a:pt x="51" y="285"/>
                    <a:pt x="51" y="284"/>
                    <a:pt x="51" y="284"/>
                  </a:cubicBezTo>
                  <a:cubicBezTo>
                    <a:pt x="50" y="283"/>
                    <a:pt x="50" y="283"/>
                    <a:pt x="50" y="283"/>
                  </a:cubicBezTo>
                  <a:cubicBezTo>
                    <a:pt x="50" y="281"/>
                    <a:pt x="50" y="280"/>
                    <a:pt x="49" y="279"/>
                  </a:cubicBezTo>
                  <a:cubicBezTo>
                    <a:pt x="49" y="278"/>
                    <a:pt x="49" y="277"/>
                    <a:pt x="49" y="276"/>
                  </a:cubicBezTo>
                  <a:cubicBezTo>
                    <a:pt x="49" y="275"/>
                    <a:pt x="49" y="274"/>
                    <a:pt x="48" y="273"/>
                  </a:cubicBezTo>
                  <a:cubicBezTo>
                    <a:pt x="48" y="272"/>
                    <a:pt x="48" y="270"/>
                    <a:pt x="47" y="269"/>
                  </a:cubicBezTo>
                  <a:cubicBezTo>
                    <a:pt x="47" y="269"/>
                    <a:pt x="48" y="268"/>
                    <a:pt x="47" y="268"/>
                  </a:cubicBezTo>
                  <a:cubicBezTo>
                    <a:pt x="47" y="268"/>
                    <a:pt x="47" y="268"/>
                    <a:pt x="47" y="267"/>
                  </a:cubicBezTo>
                  <a:cubicBezTo>
                    <a:pt x="47" y="267"/>
                    <a:pt x="47" y="266"/>
                    <a:pt x="47" y="266"/>
                  </a:cubicBezTo>
                  <a:cubicBezTo>
                    <a:pt x="47" y="266"/>
                    <a:pt x="47" y="266"/>
                    <a:pt x="47" y="265"/>
                  </a:cubicBezTo>
                  <a:cubicBezTo>
                    <a:pt x="47" y="265"/>
                    <a:pt x="47" y="264"/>
                    <a:pt x="47" y="263"/>
                  </a:cubicBezTo>
                  <a:cubicBezTo>
                    <a:pt x="46" y="262"/>
                    <a:pt x="46" y="261"/>
                    <a:pt x="46" y="259"/>
                  </a:cubicBezTo>
                  <a:cubicBezTo>
                    <a:pt x="46" y="259"/>
                    <a:pt x="45" y="259"/>
                    <a:pt x="45" y="258"/>
                  </a:cubicBezTo>
                  <a:cubicBezTo>
                    <a:pt x="45" y="258"/>
                    <a:pt x="46" y="258"/>
                    <a:pt x="46" y="257"/>
                  </a:cubicBezTo>
                  <a:cubicBezTo>
                    <a:pt x="45" y="256"/>
                    <a:pt x="45" y="255"/>
                    <a:pt x="45" y="254"/>
                  </a:cubicBezTo>
                  <a:cubicBezTo>
                    <a:pt x="45" y="253"/>
                    <a:pt x="45" y="252"/>
                    <a:pt x="44" y="251"/>
                  </a:cubicBezTo>
                  <a:cubicBezTo>
                    <a:pt x="44" y="250"/>
                    <a:pt x="45" y="249"/>
                    <a:pt x="44" y="249"/>
                  </a:cubicBezTo>
                  <a:cubicBezTo>
                    <a:pt x="44" y="249"/>
                    <a:pt x="43" y="249"/>
                    <a:pt x="43" y="249"/>
                  </a:cubicBezTo>
                  <a:cubicBezTo>
                    <a:pt x="43" y="248"/>
                    <a:pt x="44" y="248"/>
                    <a:pt x="44" y="247"/>
                  </a:cubicBezTo>
                  <a:cubicBezTo>
                    <a:pt x="44" y="246"/>
                    <a:pt x="43" y="246"/>
                    <a:pt x="43" y="24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xmlns="" id="{849CC727-11BD-A041-BBA8-01AA70F786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1" y="1768"/>
              <a:ext cx="1198" cy="1060"/>
            </a:xfrm>
            <a:custGeom>
              <a:avLst/>
              <a:gdLst>
                <a:gd name="T0" fmla="*/ 241 w 280"/>
                <a:gd name="T1" fmla="*/ 22 h 253"/>
                <a:gd name="T2" fmla="*/ 241 w 280"/>
                <a:gd name="T3" fmla="*/ 41 h 253"/>
                <a:gd name="T4" fmla="*/ 242 w 280"/>
                <a:gd name="T5" fmla="*/ 54 h 253"/>
                <a:gd name="T6" fmla="*/ 264 w 280"/>
                <a:gd name="T7" fmla="*/ 47 h 253"/>
                <a:gd name="T8" fmla="*/ 280 w 280"/>
                <a:gd name="T9" fmla="*/ 51 h 253"/>
                <a:gd name="T10" fmla="*/ 271 w 280"/>
                <a:gd name="T11" fmla="*/ 65 h 253"/>
                <a:gd name="T12" fmla="*/ 231 w 280"/>
                <a:gd name="T13" fmla="*/ 81 h 253"/>
                <a:gd name="T14" fmla="*/ 199 w 280"/>
                <a:gd name="T15" fmla="*/ 98 h 253"/>
                <a:gd name="T16" fmla="*/ 175 w 280"/>
                <a:gd name="T17" fmla="*/ 112 h 253"/>
                <a:gd name="T18" fmla="*/ 154 w 280"/>
                <a:gd name="T19" fmla="*/ 125 h 253"/>
                <a:gd name="T20" fmla="*/ 138 w 280"/>
                <a:gd name="T21" fmla="*/ 142 h 253"/>
                <a:gd name="T22" fmla="*/ 138 w 280"/>
                <a:gd name="T23" fmla="*/ 159 h 253"/>
                <a:gd name="T24" fmla="*/ 138 w 280"/>
                <a:gd name="T25" fmla="*/ 181 h 253"/>
                <a:gd name="T26" fmla="*/ 137 w 280"/>
                <a:gd name="T27" fmla="*/ 193 h 253"/>
                <a:gd name="T28" fmla="*/ 136 w 280"/>
                <a:gd name="T29" fmla="*/ 203 h 253"/>
                <a:gd name="T30" fmla="*/ 138 w 280"/>
                <a:gd name="T31" fmla="*/ 215 h 253"/>
                <a:gd name="T32" fmla="*/ 140 w 280"/>
                <a:gd name="T33" fmla="*/ 225 h 253"/>
                <a:gd name="T34" fmla="*/ 143 w 280"/>
                <a:gd name="T35" fmla="*/ 236 h 253"/>
                <a:gd name="T36" fmla="*/ 142 w 280"/>
                <a:gd name="T37" fmla="*/ 246 h 253"/>
                <a:gd name="T38" fmla="*/ 121 w 280"/>
                <a:gd name="T39" fmla="*/ 236 h 253"/>
                <a:gd name="T40" fmla="*/ 122 w 280"/>
                <a:gd name="T41" fmla="*/ 209 h 253"/>
                <a:gd name="T42" fmla="*/ 122 w 280"/>
                <a:gd name="T43" fmla="*/ 176 h 253"/>
                <a:gd name="T44" fmla="*/ 115 w 280"/>
                <a:gd name="T45" fmla="*/ 153 h 253"/>
                <a:gd name="T46" fmla="*/ 94 w 280"/>
                <a:gd name="T47" fmla="*/ 169 h 253"/>
                <a:gd name="T48" fmla="*/ 70 w 280"/>
                <a:gd name="T49" fmla="*/ 189 h 253"/>
                <a:gd name="T50" fmla="*/ 40 w 280"/>
                <a:gd name="T51" fmla="*/ 217 h 253"/>
                <a:gd name="T52" fmla="*/ 23 w 280"/>
                <a:gd name="T53" fmla="*/ 235 h 253"/>
                <a:gd name="T54" fmla="*/ 1 w 280"/>
                <a:gd name="T55" fmla="*/ 236 h 253"/>
                <a:gd name="T56" fmla="*/ 21 w 280"/>
                <a:gd name="T57" fmla="*/ 210 h 253"/>
                <a:gd name="T58" fmla="*/ 49 w 280"/>
                <a:gd name="T59" fmla="*/ 185 h 253"/>
                <a:gd name="T60" fmla="*/ 69 w 280"/>
                <a:gd name="T61" fmla="*/ 169 h 253"/>
                <a:gd name="T62" fmla="*/ 85 w 280"/>
                <a:gd name="T63" fmla="*/ 156 h 253"/>
                <a:gd name="T64" fmla="*/ 110 w 280"/>
                <a:gd name="T65" fmla="*/ 138 h 253"/>
                <a:gd name="T66" fmla="*/ 122 w 280"/>
                <a:gd name="T67" fmla="*/ 125 h 253"/>
                <a:gd name="T68" fmla="*/ 101 w 280"/>
                <a:gd name="T69" fmla="*/ 126 h 253"/>
                <a:gd name="T70" fmla="*/ 90 w 280"/>
                <a:gd name="T71" fmla="*/ 100 h 253"/>
                <a:gd name="T72" fmla="*/ 97 w 280"/>
                <a:gd name="T73" fmla="*/ 65 h 253"/>
                <a:gd name="T74" fmla="*/ 111 w 280"/>
                <a:gd name="T75" fmla="*/ 52 h 253"/>
                <a:gd name="T76" fmla="*/ 112 w 280"/>
                <a:gd name="T77" fmla="*/ 69 h 253"/>
                <a:gd name="T78" fmla="*/ 106 w 280"/>
                <a:gd name="T79" fmla="*/ 93 h 253"/>
                <a:gd name="T80" fmla="*/ 119 w 280"/>
                <a:gd name="T81" fmla="*/ 105 h 253"/>
                <a:gd name="T82" fmla="*/ 125 w 280"/>
                <a:gd name="T83" fmla="*/ 71 h 253"/>
                <a:gd name="T84" fmla="*/ 135 w 280"/>
                <a:gd name="T85" fmla="*/ 42 h 253"/>
                <a:gd name="T86" fmla="*/ 143 w 280"/>
                <a:gd name="T87" fmla="*/ 59 h 253"/>
                <a:gd name="T88" fmla="*/ 140 w 280"/>
                <a:gd name="T89" fmla="*/ 90 h 253"/>
                <a:gd name="T90" fmla="*/ 139 w 280"/>
                <a:gd name="T91" fmla="*/ 109 h 253"/>
                <a:gd name="T92" fmla="*/ 161 w 280"/>
                <a:gd name="T93" fmla="*/ 105 h 253"/>
                <a:gd name="T94" fmla="*/ 177 w 280"/>
                <a:gd name="T95" fmla="*/ 94 h 253"/>
                <a:gd name="T96" fmla="*/ 197 w 280"/>
                <a:gd name="T97" fmla="*/ 84 h 253"/>
                <a:gd name="T98" fmla="*/ 216 w 280"/>
                <a:gd name="T99" fmla="*/ 73 h 253"/>
                <a:gd name="T100" fmla="*/ 225 w 280"/>
                <a:gd name="T101" fmla="*/ 63 h 253"/>
                <a:gd name="T102" fmla="*/ 223 w 280"/>
                <a:gd name="T103" fmla="*/ 38 h 253"/>
                <a:gd name="T104" fmla="*/ 212 w 280"/>
                <a:gd name="T105" fmla="*/ 23 h 253"/>
                <a:gd name="T106" fmla="*/ 206 w 280"/>
                <a:gd name="T107" fmla="*/ 38 h 253"/>
                <a:gd name="T108" fmla="*/ 204 w 280"/>
                <a:gd name="T109" fmla="*/ 49 h 253"/>
                <a:gd name="T110" fmla="*/ 204 w 280"/>
                <a:gd name="T111" fmla="*/ 62 h 253"/>
                <a:gd name="T112" fmla="*/ 197 w 280"/>
                <a:gd name="T113" fmla="*/ 75 h 253"/>
                <a:gd name="T114" fmla="*/ 186 w 280"/>
                <a:gd name="T115" fmla="*/ 61 h 253"/>
                <a:gd name="T116" fmla="*/ 191 w 280"/>
                <a:gd name="T117" fmla="*/ 19 h 253"/>
                <a:gd name="T118" fmla="*/ 207 w 280"/>
                <a:gd name="T119" fmla="*/ 13 h 253"/>
                <a:gd name="T120" fmla="*/ 229 w 280"/>
                <a:gd name="T121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0" h="253">
                  <a:moveTo>
                    <a:pt x="241" y="8"/>
                  </a:moveTo>
                  <a:cubicBezTo>
                    <a:pt x="241" y="8"/>
                    <a:pt x="241" y="8"/>
                    <a:pt x="240" y="8"/>
                  </a:cubicBezTo>
                  <a:cubicBezTo>
                    <a:pt x="240" y="9"/>
                    <a:pt x="240" y="10"/>
                    <a:pt x="241" y="10"/>
                  </a:cubicBezTo>
                  <a:cubicBezTo>
                    <a:pt x="241" y="11"/>
                    <a:pt x="241" y="11"/>
                    <a:pt x="241" y="11"/>
                  </a:cubicBezTo>
                  <a:cubicBezTo>
                    <a:pt x="241" y="12"/>
                    <a:pt x="242" y="12"/>
                    <a:pt x="242" y="12"/>
                  </a:cubicBezTo>
                  <a:cubicBezTo>
                    <a:pt x="241" y="12"/>
                    <a:pt x="241" y="13"/>
                    <a:pt x="240" y="13"/>
                  </a:cubicBezTo>
                  <a:cubicBezTo>
                    <a:pt x="240" y="14"/>
                    <a:pt x="240" y="15"/>
                    <a:pt x="240" y="16"/>
                  </a:cubicBezTo>
                  <a:cubicBezTo>
                    <a:pt x="241" y="16"/>
                    <a:pt x="241" y="15"/>
                    <a:pt x="241" y="16"/>
                  </a:cubicBezTo>
                  <a:cubicBezTo>
                    <a:pt x="241" y="16"/>
                    <a:pt x="241" y="17"/>
                    <a:pt x="241" y="17"/>
                  </a:cubicBezTo>
                  <a:cubicBezTo>
                    <a:pt x="241" y="18"/>
                    <a:pt x="242" y="18"/>
                    <a:pt x="242" y="18"/>
                  </a:cubicBezTo>
                  <a:cubicBezTo>
                    <a:pt x="241" y="18"/>
                    <a:pt x="241" y="18"/>
                    <a:pt x="241" y="18"/>
                  </a:cubicBezTo>
                  <a:cubicBezTo>
                    <a:pt x="240" y="18"/>
                    <a:pt x="241" y="19"/>
                    <a:pt x="241" y="19"/>
                  </a:cubicBezTo>
                  <a:cubicBezTo>
                    <a:pt x="240" y="20"/>
                    <a:pt x="241" y="19"/>
                    <a:pt x="241" y="20"/>
                  </a:cubicBezTo>
                  <a:cubicBezTo>
                    <a:pt x="241" y="20"/>
                    <a:pt x="241" y="20"/>
                    <a:pt x="241" y="20"/>
                  </a:cubicBezTo>
                  <a:cubicBezTo>
                    <a:pt x="241" y="21"/>
                    <a:pt x="241" y="22"/>
                    <a:pt x="241" y="22"/>
                  </a:cubicBezTo>
                  <a:cubicBezTo>
                    <a:pt x="241" y="22"/>
                    <a:pt x="241" y="22"/>
                    <a:pt x="241" y="22"/>
                  </a:cubicBezTo>
                  <a:cubicBezTo>
                    <a:pt x="241" y="23"/>
                    <a:pt x="240" y="22"/>
                    <a:pt x="240" y="23"/>
                  </a:cubicBezTo>
                  <a:cubicBezTo>
                    <a:pt x="240" y="24"/>
                    <a:pt x="240" y="24"/>
                    <a:pt x="241" y="24"/>
                  </a:cubicBezTo>
                  <a:cubicBezTo>
                    <a:pt x="241" y="25"/>
                    <a:pt x="240" y="24"/>
                    <a:pt x="240" y="25"/>
                  </a:cubicBezTo>
                  <a:cubicBezTo>
                    <a:pt x="240" y="26"/>
                    <a:pt x="240" y="26"/>
                    <a:pt x="241" y="26"/>
                  </a:cubicBezTo>
                  <a:cubicBezTo>
                    <a:pt x="241" y="26"/>
                    <a:pt x="240" y="26"/>
                    <a:pt x="240" y="26"/>
                  </a:cubicBezTo>
                  <a:cubicBezTo>
                    <a:pt x="240" y="28"/>
                    <a:pt x="240" y="31"/>
                    <a:pt x="240" y="34"/>
                  </a:cubicBezTo>
                  <a:cubicBezTo>
                    <a:pt x="240" y="34"/>
                    <a:pt x="241" y="34"/>
                    <a:pt x="241" y="35"/>
                  </a:cubicBezTo>
                  <a:cubicBezTo>
                    <a:pt x="241" y="35"/>
                    <a:pt x="240" y="35"/>
                    <a:pt x="240" y="35"/>
                  </a:cubicBezTo>
                  <a:cubicBezTo>
                    <a:pt x="240" y="35"/>
                    <a:pt x="240" y="36"/>
                    <a:pt x="240" y="36"/>
                  </a:cubicBezTo>
                  <a:cubicBezTo>
                    <a:pt x="240" y="36"/>
                    <a:pt x="240" y="36"/>
                    <a:pt x="240" y="37"/>
                  </a:cubicBezTo>
                  <a:cubicBezTo>
                    <a:pt x="240" y="37"/>
                    <a:pt x="240" y="37"/>
                    <a:pt x="240" y="38"/>
                  </a:cubicBezTo>
                  <a:cubicBezTo>
                    <a:pt x="240" y="38"/>
                    <a:pt x="240" y="38"/>
                    <a:pt x="241" y="39"/>
                  </a:cubicBezTo>
                  <a:cubicBezTo>
                    <a:pt x="241" y="39"/>
                    <a:pt x="241" y="39"/>
                    <a:pt x="240" y="39"/>
                  </a:cubicBezTo>
                  <a:cubicBezTo>
                    <a:pt x="240" y="40"/>
                    <a:pt x="241" y="40"/>
                    <a:pt x="241" y="41"/>
                  </a:cubicBezTo>
                  <a:cubicBezTo>
                    <a:pt x="240" y="40"/>
                    <a:pt x="240" y="42"/>
                    <a:pt x="240" y="43"/>
                  </a:cubicBezTo>
                  <a:cubicBezTo>
                    <a:pt x="240" y="44"/>
                    <a:pt x="240" y="43"/>
                    <a:pt x="240" y="43"/>
                  </a:cubicBezTo>
                  <a:cubicBezTo>
                    <a:pt x="240" y="44"/>
                    <a:pt x="240" y="44"/>
                    <a:pt x="240" y="44"/>
                  </a:cubicBezTo>
                  <a:cubicBezTo>
                    <a:pt x="240" y="44"/>
                    <a:pt x="240" y="43"/>
                    <a:pt x="241" y="44"/>
                  </a:cubicBezTo>
                  <a:cubicBezTo>
                    <a:pt x="241" y="45"/>
                    <a:pt x="241" y="45"/>
                    <a:pt x="240" y="45"/>
                  </a:cubicBezTo>
                  <a:cubicBezTo>
                    <a:pt x="240" y="45"/>
                    <a:pt x="240" y="45"/>
                    <a:pt x="240" y="45"/>
                  </a:cubicBezTo>
                  <a:cubicBezTo>
                    <a:pt x="240" y="46"/>
                    <a:pt x="240" y="46"/>
                    <a:pt x="241" y="46"/>
                  </a:cubicBezTo>
                  <a:cubicBezTo>
                    <a:pt x="241" y="46"/>
                    <a:pt x="241" y="47"/>
                    <a:pt x="240" y="47"/>
                  </a:cubicBezTo>
                  <a:cubicBezTo>
                    <a:pt x="240" y="48"/>
                    <a:pt x="240" y="48"/>
                    <a:pt x="240" y="49"/>
                  </a:cubicBezTo>
                  <a:cubicBezTo>
                    <a:pt x="240" y="49"/>
                    <a:pt x="241" y="49"/>
                    <a:pt x="241" y="49"/>
                  </a:cubicBezTo>
                  <a:cubicBezTo>
                    <a:pt x="241" y="49"/>
                    <a:pt x="240" y="50"/>
                    <a:pt x="241" y="50"/>
                  </a:cubicBezTo>
                  <a:cubicBezTo>
                    <a:pt x="241" y="51"/>
                    <a:pt x="242" y="50"/>
                    <a:pt x="242" y="51"/>
                  </a:cubicBezTo>
                  <a:cubicBezTo>
                    <a:pt x="242" y="52"/>
                    <a:pt x="240" y="51"/>
                    <a:pt x="241" y="52"/>
                  </a:cubicBezTo>
                  <a:cubicBezTo>
                    <a:pt x="241" y="53"/>
                    <a:pt x="241" y="52"/>
                    <a:pt x="242" y="52"/>
                  </a:cubicBezTo>
                  <a:cubicBezTo>
                    <a:pt x="242" y="53"/>
                    <a:pt x="242" y="53"/>
                    <a:pt x="242" y="54"/>
                  </a:cubicBezTo>
                  <a:cubicBezTo>
                    <a:pt x="242" y="54"/>
                    <a:pt x="242" y="54"/>
                    <a:pt x="242" y="54"/>
                  </a:cubicBezTo>
                  <a:cubicBezTo>
                    <a:pt x="242" y="55"/>
                    <a:pt x="243" y="54"/>
                    <a:pt x="243" y="54"/>
                  </a:cubicBezTo>
                  <a:cubicBezTo>
                    <a:pt x="243" y="55"/>
                    <a:pt x="243" y="55"/>
                    <a:pt x="244" y="56"/>
                  </a:cubicBezTo>
                  <a:cubicBezTo>
                    <a:pt x="244" y="56"/>
                    <a:pt x="245" y="56"/>
                    <a:pt x="246" y="56"/>
                  </a:cubicBezTo>
                  <a:cubicBezTo>
                    <a:pt x="246" y="56"/>
                    <a:pt x="247" y="56"/>
                    <a:pt x="248" y="56"/>
                  </a:cubicBezTo>
                  <a:cubicBezTo>
                    <a:pt x="248" y="55"/>
                    <a:pt x="249" y="55"/>
                    <a:pt x="249" y="55"/>
                  </a:cubicBezTo>
                  <a:cubicBezTo>
                    <a:pt x="249" y="55"/>
                    <a:pt x="249" y="55"/>
                    <a:pt x="250" y="55"/>
                  </a:cubicBezTo>
                  <a:cubicBezTo>
                    <a:pt x="251" y="54"/>
                    <a:pt x="252" y="54"/>
                    <a:pt x="253" y="53"/>
                  </a:cubicBezTo>
                  <a:cubicBezTo>
                    <a:pt x="254" y="53"/>
                    <a:pt x="254" y="53"/>
                    <a:pt x="255" y="52"/>
                  </a:cubicBezTo>
                  <a:cubicBezTo>
                    <a:pt x="255" y="52"/>
                    <a:pt x="256" y="52"/>
                    <a:pt x="257" y="51"/>
                  </a:cubicBezTo>
                  <a:cubicBezTo>
                    <a:pt x="257" y="51"/>
                    <a:pt x="258" y="51"/>
                    <a:pt x="258" y="51"/>
                  </a:cubicBezTo>
                  <a:cubicBezTo>
                    <a:pt x="259" y="50"/>
                    <a:pt x="260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2" y="49"/>
                    <a:pt x="262" y="49"/>
                    <a:pt x="262" y="49"/>
                  </a:cubicBezTo>
                  <a:cubicBezTo>
                    <a:pt x="263" y="48"/>
                    <a:pt x="263" y="48"/>
                    <a:pt x="264" y="47"/>
                  </a:cubicBezTo>
                  <a:cubicBezTo>
                    <a:pt x="264" y="47"/>
                    <a:pt x="265" y="47"/>
                    <a:pt x="265" y="47"/>
                  </a:cubicBezTo>
                  <a:cubicBezTo>
                    <a:pt x="265" y="47"/>
                    <a:pt x="266" y="47"/>
                    <a:pt x="266" y="47"/>
                  </a:cubicBezTo>
                  <a:cubicBezTo>
                    <a:pt x="266" y="46"/>
                    <a:pt x="267" y="46"/>
                    <a:pt x="267" y="46"/>
                  </a:cubicBezTo>
                  <a:cubicBezTo>
                    <a:pt x="268" y="46"/>
                    <a:pt x="268" y="46"/>
                    <a:pt x="268" y="46"/>
                  </a:cubicBezTo>
                  <a:cubicBezTo>
                    <a:pt x="269" y="46"/>
                    <a:pt x="270" y="46"/>
                    <a:pt x="270" y="46"/>
                  </a:cubicBezTo>
                  <a:cubicBezTo>
                    <a:pt x="272" y="46"/>
                    <a:pt x="273" y="46"/>
                    <a:pt x="275" y="47"/>
                  </a:cubicBezTo>
                  <a:cubicBezTo>
                    <a:pt x="275" y="47"/>
                    <a:pt x="275" y="46"/>
                    <a:pt x="275" y="46"/>
                  </a:cubicBezTo>
                  <a:cubicBezTo>
                    <a:pt x="276" y="46"/>
                    <a:pt x="276" y="47"/>
                    <a:pt x="276" y="47"/>
                  </a:cubicBezTo>
                  <a:cubicBezTo>
                    <a:pt x="276" y="47"/>
                    <a:pt x="277" y="46"/>
                    <a:pt x="277" y="47"/>
                  </a:cubicBezTo>
                  <a:cubicBezTo>
                    <a:pt x="277" y="47"/>
                    <a:pt x="277" y="47"/>
                    <a:pt x="278" y="48"/>
                  </a:cubicBezTo>
                  <a:cubicBezTo>
                    <a:pt x="278" y="48"/>
                    <a:pt x="278" y="48"/>
                    <a:pt x="278" y="48"/>
                  </a:cubicBezTo>
                  <a:cubicBezTo>
                    <a:pt x="278" y="48"/>
                    <a:pt x="278" y="48"/>
                    <a:pt x="278" y="49"/>
                  </a:cubicBezTo>
                  <a:cubicBezTo>
                    <a:pt x="278" y="49"/>
                    <a:pt x="278" y="49"/>
                    <a:pt x="279" y="49"/>
                  </a:cubicBezTo>
                  <a:cubicBezTo>
                    <a:pt x="279" y="50"/>
                    <a:pt x="279" y="50"/>
                    <a:pt x="279" y="50"/>
                  </a:cubicBezTo>
                  <a:cubicBezTo>
                    <a:pt x="280" y="50"/>
                    <a:pt x="279" y="51"/>
                    <a:pt x="280" y="51"/>
                  </a:cubicBezTo>
                  <a:cubicBezTo>
                    <a:pt x="280" y="51"/>
                    <a:pt x="280" y="51"/>
                    <a:pt x="280" y="52"/>
                  </a:cubicBezTo>
                  <a:cubicBezTo>
                    <a:pt x="280" y="52"/>
                    <a:pt x="280" y="52"/>
                    <a:pt x="280" y="52"/>
                  </a:cubicBezTo>
                  <a:cubicBezTo>
                    <a:pt x="280" y="53"/>
                    <a:pt x="280" y="53"/>
                    <a:pt x="279" y="54"/>
                  </a:cubicBezTo>
                  <a:cubicBezTo>
                    <a:pt x="279" y="54"/>
                    <a:pt x="280" y="53"/>
                    <a:pt x="280" y="54"/>
                  </a:cubicBezTo>
                  <a:cubicBezTo>
                    <a:pt x="280" y="54"/>
                    <a:pt x="280" y="54"/>
                    <a:pt x="280" y="55"/>
                  </a:cubicBezTo>
                  <a:cubicBezTo>
                    <a:pt x="279" y="55"/>
                    <a:pt x="279" y="56"/>
                    <a:pt x="279" y="56"/>
                  </a:cubicBezTo>
                  <a:cubicBezTo>
                    <a:pt x="279" y="57"/>
                    <a:pt x="279" y="56"/>
                    <a:pt x="278" y="57"/>
                  </a:cubicBezTo>
                  <a:cubicBezTo>
                    <a:pt x="279" y="57"/>
                    <a:pt x="278" y="58"/>
                    <a:pt x="278" y="58"/>
                  </a:cubicBezTo>
                  <a:cubicBezTo>
                    <a:pt x="278" y="58"/>
                    <a:pt x="278" y="58"/>
                    <a:pt x="278" y="58"/>
                  </a:cubicBezTo>
                  <a:cubicBezTo>
                    <a:pt x="277" y="59"/>
                    <a:pt x="276" y="60"/>
                    <a:pt x="276" y="61"/>
                  </a:cubicBezTo>
                  <a:cubicBezTo>
                    <a:pt x="275" y="61"/>
                    <a:pt x="275" y="62"/>
                    <a:pt x="274" y="63"/>
                  </a:cubicBezTo>
                  <a:cubicBezTo>
                    <a:pt x="274" y="63"/>
                    <a:pt x="274" y="63"/>
                    <a:pt x="273" y="63"/>
                  </a:cubicBezTo>
                  <a:cubicBezTo>
                    <a:pt x="273" y="63"/>
                    <a:pt x="273" y="64"/>
                    <a:pt x="272" y="64"/>
                  </a:cubicBezTo>
                  <a:cubicBezTo>
                    <a:pt x="272" y="64"/>
                    <a:pt x="272" y="64"/>
                    <a:pt x="272" y="64"/>
                  </a:cubicBezTo>
                  <a:cubicBezTo>
                    <a:pt x="272" y="64"/>
                    <a:pt x="271" y="65"/>
                    <a:pt x="271" y="65"/>
                  </a:cubicBezTo>
                  <a:cubicBezTo>
                    <a:pt x="271" y="65"/>
                    <a:pt x="271" y="65"/>
                    <a:pt x="270" y="65"/>
                  </a:cubicBezTo>
                  <a:cubicBezTo>
                    <a:pt x="270" y="65"/>
                    <a:pt x="270" y="65"/>
                    <a:pt x="270" y="65"/>
                  </a:cubicBezTo>
                  <a:cubicBezTo>
                    <a:pt x="270" y="65"/>
                    <a:pt x="270" y="66"/>
                    <a:pt x="269" y="66"/>
                  </a:cubicBezTo>
                  <a:cubicBezTo>
                    <a:pt x="268" y="67"/>
                    <a:pt x="266" y="67"/>
                    <a:pt x="264" y="68"/>
                  </a:cubicBezTo>
                  <a:cubicBezTo>
                    <a:pt x="259" y="69"/>
                    <a:pt x="254" y="71"/>
                    <a:pt x="250" y="72"/>
                  </a:cubicBezTo>
                  <a:cubicBezTo>
                    <a:pt x="249" y="73"/>
                    <a:pt x="248" y="73"/>
                    <a:pt x="248" y="73"/>
                  </a:cubicBezTo>
                  <a:cubicBezTo>
                    <a:pt x="247" y="74"/>
                    <a:pt x="246" y="74"/>
                    <a:pt x="245" y="74"/>
                  </a:cubicBezTo>
                  <a:cubicBezTo>
                    <a:pt x="245" y="75"/>
                    <a:pt x="243" y="75"/>
                    <a:pt x="243" y="76"/>
                  </a:cubicBezTo>
                  <a:cubicBezTo>
                    <a:pt x="242" y="76"/>
                    <a:pt x="242" y="76"/>
                    <a:pt x="242" y="76"/>
                  </a:cubicBezTo>
                  <a:cubicBezTo>
                    <a:pt x="242" y="76"/>
                    <a:pt x="242" y="76"/>
                    <a:pt x="241" y="76"/>
                  </a:cubicBezTo>
                  <a:cubicBezTo>
                    <a:pt x="240" y="76"/>
                    <a:pt x="239" y="77"/>
                    <a:pt x="238" y="78"/>
                  </a:cubicBezTo>
                  <a:cubicBezTo>
                    <a:pt x="238" y="78"/>
                    <a:pt x="237" y="78"/>
                    <a:pt x="237" y="78"/>
                  </a:cubicBezTo>
                  <a:cubicBezTo>
                    <a:pt x="236" y="78"/>
                    <a:pt x="235" y="79"/>
                    <a:pt x="234" y="80"/>
                  </a:cubicBezTo>
                  <a:cubicBezTo>
                    <a:pt x="233" y="80"/>
                    <a:pt x="232" y="80"/>
                    <a:pt x="232" y="80"/>
                  </a:cubicBezTo>
                  <a:cubicBezTo>
                    <a:pt x="232" y="80"/>
                    <a:pt x="232" y="81"/>
                    <a:pt x="231" y="81"/>
                  </a:cubicBezTo>
                  <a:cubicBezTo>
                    <a:pt x="231" y="81"/>
                    <a:pt x="230" y="81"/>
                    <a:pt x="230" y="81"/>
                  </a:cubicBezTo>
                  <a:cubicBezTo>
                    <a:pt x="230" y="81"/>
                    <a:pt x="230" y="82"/>
                    <a:pt x="229" y="82"/>
                  </a:cubicBezTo>
                  <a:cubicBezTo>
                    <a:pt x="229" y="82"/>
                    <a:pt x="229" y="82"/>
                    <a:pt x="229" y="82"/>
                  </a:cubicBezTo>
                  <a:cubicBezTo>
                    <a:pt x="228" y="82"/>
                    <a:pt x="228" y="83"/>
                    <a:pt x="228" y="83"/>
                  </a:cubicBezTo>
                  <a:cubicBezTo>
                    <a:pt x="227" y="83"/>
                    <a:pt x="227" y="83"/>
                    <a:pt x="226" y="83"/>
                  </a:cubicBezTo>
                  <a:cubicBezTo>
                    <a:pt x="226" y="84"/>
                    <a:pt x="225" y="84"/>
                    <a:pt x="225" y="84"/>
                  </a:cubicBezTo>
                  <a:cubicBezTo>
                    <a:pt x="224" y="84"/>
                    <a:pt x="224" y="85"/>
                    <a:pt x="223" y="85"/>
                  </a:cubicBezTo>
                  <a:cubicBezTo>
                    <a:pt x="222" y="86"/>
                    <a:pt x="221" y="86"/>
                    <a:pt x="220" y="87"/>
                  </a:cubicBezTo>
                  <a:cubicBezTo>
                    <a:pt x="219" y="87"/>
                    <a:pt x="219" y="88"/>
                    <a:pt x="218" y="88"/>
                  </a:cubicBezTo>
                  <a:cubicBezTo>
                    <a:pt x="217" y="88"/>
                    <a:pt x="216" y="89"/>
                    <a:pt x="215" y="89"/>
                  </a:cubicBezTo>
                  <a:cubicBezTo>
                    <a:pt x="214" y="90"/>
                    <a:pt x="212" y="91"/>
                    <a:pt x="210" y="92"/>
                  </a:cubicBezTo>
                  <a:cubicBezTo>
                    <a:pt x="209" y="92"/>
                    <a:pt x="208" y="93"/>
                    <a:pt x="207" y="94"/>
                  </a:cubicBezTo>
                  <a:cubicBezTo>
                    <a:pt x="207" y="94"/>
                    <a:pt x="207" y="94"/>
                    <a:pt x="206" y="94"/>
                  </a:cubicBezTo>
                  <a:cubicBezTo>
                    <a:pt x="205" y="95"/>
                    <a:pt x="204" y="95"/>
                    <a:pt x="203" y="96"/>
                  </a:cubicBezTo>
                  <a:cubicBezTo>
                    <a:pt x="202" y="97"/>
                    <a:pt x="200" y="97"/>
                    <a:pt x="199" y="98"/>
                  </a:cubicBezTo>
                  <a:cubicBezTo>
                    <a:pt x="199" y="98"/>
                    <a:pt x="199" y="98"/>
                    <a:pt x="198" y="98"/>
                  </a:cubicBezTo>
                  <a:cubicBezTo>
                    <a:pt x="198" y="99"/>
                    <a:pt x="198" y="99"/>
                    <a:pt x="198" y="99"/>
                  </a:cubicBezTo>
                  <a:cubicBezTo>
                    <a:pt x="197" y="99"/>
                    <a:pt x="197" y="99"/>
                    <a:pt x="197" y="99"/>
                  </a:cubicBezTo>
                  <a:cubicBezTo>
                    <a:pt x="196" y="99"/>
                    <a:pt x="196" y="100"/>
                    <a:pt x="196" y="100"/>
                  </a:cubicBezTo>
                  <a:cubicBezTo>
                    <a:pt x="194" y="101"/>
                    <a:pt x="192" y="102"/>
                    <a:pt x="190" y="103"/>
                  </a:cubicBezTo>
                  <a:cubicBezTo>
                    <a:pt x="189" y="103"/>
                    <a:pt x="189" y="104"/>
                    <a:pt x="189" y="104"/>
                  </a:cubicBezTo>
                  <a:cubicBezTo>
                    <a:pt x="188" y="104"/>
                    <a:pt x="188" y="104"/>
                    <a:pt x="188" y="105"/>
                  </a:cubicBezTo>
                  <a:cubicBezTo>
                    <a:pt x="187" y="105"/>
                    <a:pt x="187" y="105"/>
                    <a:pt x="187" y="105"/>
                  </a:cubicBezTo>
                  <a:cubicBezTo>
                    <a:pt x="186" y="105"/>
                    <a:pt x="185" y="106"/>
                    <a:pt x="184" y="106"/>
                  </a:cubicBezTo>
                  <a:cubicBezTo>
                    <a:pt x="184" y="107"/>
                    <a:pt x="183" y="107"/>
                    <a:pt x="182" y="108"/>
                  </a:cubicBezTo>
                  <a:cubicBezTo>
                    <a:pt x="181" y="108"/>
                    <a:pt x="180" y="109"/>
                    <a:pt x="179" y="109"/>
                  </a:cubicBezTo>
                  <a:cubicBezTo>
                    <a:pt x="179" y="110"/>
                    <a:pt x="178" y="110"/>
                    <a:pt x="177" y="110"/>
                  </a:cubicBezTo>
                  <a:cubicBezTo>
                    <a:pt x="177" y="111"/>
                    <a:pt x="176" y="111"/>
                    <a:pt x="176" y="111"/>
                  </a:cubicBezTo>
                  <a:cubicBezTo>
                    <a:pt x="176" y="111"/>
                    <a:pt x="175" y="112"/>
                    <a:pt x="175" y="112"/>
                  </a:cubicBezTo>
                  <a:cubicBezTo>
                    <a:pt x="175" y="112"/>
                    <a:pt x="175" y="112"/>
                    <a:pt x="175" y="112"/>
                  </a:cubicBezTo>
                  <a:cubicBezTo>
                    <a:pt x="175" y="112"/>
                    <a:pt x="174" y="113"/>
                    <a:pt x="173" y="113"/>
                  </a:cubicBezTo>
                  <a:cubicBezTo>
                    <a:pt x="172" y="114"/>
                    <a:pt x="171" y="114"/>
                    <a:pt x="170" y="115"/>
                  </a:cubicBezTo>
                  <a:cubicBezTo>
                    <a:pt x="169" y="116"/>
                    <a:pt x="168" y="116"/>
                    <a:pt x="167" y="117"/>
                  </a:cubicBezTo>
                  <a:cubicBezTo>
                    <a:pt x="167" y="117"/>
                    <a:pt x="166" y="117"/>
                    <a:pt x="166" y="118"/>
                  </a:cubicBezTo>
                  <a:cubicBezTo>
                    <a:pt x="165" y="118"/>
                    <a:pt x="164" y="119"/>
                    <a:pt x="163" y="119"/>
                  </a:cubicBezTo>
                  <a:cubicBezTo>
                    <a:pt x="163" y="120"/>
                    <a:pt x="162" y="120"/>
                    <a:pt x="162" y="120"/>
                  </a:cubicBezTo>
                  <a:cubicBezTo>
                    <a:pt x="161" y="120"/>
                    <a:pt x="161" y="121"/>
                    <a:pt x="160" y="121"/>
                  </a:cubicBezTo>
                  <a:cubicBezTo>
                    <a:pt x="160" y="121"/>
                    <a:pt x="160" y="121"/>
                    <a:pt x="160" y="122"/>
                  </a:cubicBezTo>
                  <a:cubicBezTo>
                    <a:pt x="160" y="122"/>
                    <a:pt x="159" y="122"/>
                    <a:pt x="159" y="122"/>
                  </a:cubicBezTo>
                  <a:cubicBezTo>
                    <a:pt x="159" y="122"/>
                    <a:pt x="159" y="122"/>
                    <a:pt x="158" y="122"/>
                  </a:cubicBezTo>
                  <a:cubicBezTo>
                    <a:pt x="158" y="122"/>
                    <a:pt x="158" y="122"/>
                    <a:pt x="158" y="123"/>
                  </a:cubicBezTo>
                  <a:cubicBezTo>
                    <a:pt x="158" y="123"/>
                    <a:pt x="157" y="123"/>
                    <a:pt x="157" y="123"/>
                  </a:cubicBezTo>
                  <a:cubicBezTo>
                    <a:pt x="157" y="123"/>
                    <a:pt x="157" y="124"/>
                    <a:pt x="156" y="124"/>
                  </a:cubicBezTo>
                  <a:cubicBezTo>
                    <a:pt x="156" y="124"/>
                    <a:pt x="156" y="124"/>
                    <a:pt x="156" y="124"/>
                  </a:cubicBezTo>
                  <a:cubicBezTo>
                    <a:pt x="156" y="124"/>
                    <a:pt x="155" y="124"/>
                    <a:pt x="154" y="125"/>
                  </a:cubicBezTo>
                  <a:cubicBezTo>
                    <a:pt x="154" y="125"/>
                    <a:pt x="154" y="125"/>
                    <a:pt x="153" y="125"/>
                  </a:cubicBezTo>
                  <a:cubicBezTo>
                    <a:pt x="153" y="126"/>
                    <a:pt x="152" y="126"/>
                    <a:pt x="152" y="127"/>
                  </a:cubicBezTo>
                  <a:cubicBezTo>
                    <a:pt x="151" y="127"/>
                    <a:pt x="151" y="127"/>
                    <a:pt x="151" y="127"/>
                  </a:cubicBezTo>
                  <a:cubicBezTo>
                    <a:pt x="151" y="127"/>
                    <a:pt x="151" y="127"/>
                    <a:pt x="151" y="127"/>
                  </a:cubicBezTo>
                  <a:cubicBezTo>
                    <a:pt x="151" y="127"/>
                    <a:pt x="150" y="128"/>
                    <a:pt x="150" y="128"/>
                  </a:cubicBezTo>
                  <a:cubicBezTo>
                    <a:pt x="149" y="128"/>
                    <a:pt x="148" y="129"/>
                    <a:pt x="148" y="129"/>
                  </a:cubicBezTo>
                  <a:cubicBezTo>
                    <a:pt x="148" y="129"/>
                    <a:pt x="147" y="130"/>
                    <a:pt x="147" y="130"/>
                  </a:cubicBezTo>
                  <a:cubicBezTo>
                    <a:pt x="146" y="131"/>
                    <a:pt x="144" y="132"/>
                    <a:pt x="142" y="133"/>
                  </a:cubicBezTo>
                  <a:cubicBezTo>
                    <a:pt x="142" y="134"/>
                    <a:pt x="142" y="134"/>
                    <a:pt x="141" y="135"/>
                  </a:cubicBezTo>
                  <a:cubicBezTo>
                    <a:pt x="140" y="135"/>
                    <a:pt x="140" y="136"/>
                    <a:pt x="139" y="135"/>
                  </a:cubicBezTo>
                  <a:cubicBezTo>
                    <a:pt x="139" y="136"/>
                    <a:pt x="139" y="136"/>
                    <a:pt x="138" y="137"/>
                  </a:cubicBezTo>
                  <a:cubicBezTo>
                    <a:pt x="139" y="137"/>
                    <a:pt x="139" y="138"/>
                    <a:pt x="138" y="139"/>
                  </a:cubicBezTo>
                  <a:cubicBezTo>
                    <a:pt x="138" y="139"/>
                    <a:pt x="139" y="139"/>
                    <a:pt x="139" y="139"/>
                  </a:cubicBezTo>
                  <a:cubicBezTo>
                    <a:pt x="139" y="140"/>
                    <a:pt x="138" y="139"/>
                    <a:pt x="138" y="140"/>
                  </a:cubicBezTo>
                  <a:cubicBezTo>
                    <a:pt x="138" y="140"/>
                    <a:pt x="138" y="142"/>
                    <a:pt x="138" y="142"/>
                  </a:cubicBezTo>
                  <a:cubicBezTo>
                    <a:pt x="138" y="143"/>
                    <a:pt x="139" y="142"/>
                    <a:pt x="139" y="143"/>
                  </a:cubicBezTo>
                  <a:cubicBezTo>
                    <a:pt x="139" y="144"/>
                    <a:pt x="138" y="144"/>
                    <a:pt x="138" y="145"/>
                  </a:cubicBezTo>
                  <a:cubicBezTo>
                    <a:pt x="137" y="145"/>
                    <a:pt x="138" y="145"/>
                    <a:pt x="138" y="145"/>
                  </a:cubicBezTo>
                  <a:cubicBezTo>
                    <a:pt x="138" y="146"/>
                    <a:pt x="138" y="147"/>
                    <a:pt x="138" y="147"/>
                  </a:cubicBezTo>
                  <a:cubicBezTo>
                    <a:pt x="138" y="148"/>
                    <a:pt x="138" y="148"/>
                    <a:pt x="138" y="148"/>
                  </a:cubicBezTo>
                  <a:cubicBezTo>
                    <a:pt x="138" y="149"/>
                    <a:pt x="138" y="149"/>
                    <a:pt x="138" y="150"/>
                  </a:cubicBezTo>
                  <a:cubicBezTo>
                    <a:pt x="138" y="150"/>
                    <a:pt x="138" y="151"/>
                    <a:pt x="138" y="151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3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7" y="154"/>
                    <a:pt x="138" y="153"/>
                    <a:pt x="137" y="153"/>
                  </a:cubicBezTo>
                  <a:cubicBezTo>
                    <a:pt x="137" y="154"/>
                    <a:pt x="138" y="154"/>
                    <a:pt x="138" y="155"/>
                  </a:cubicBezTo>
                  <a:cubicBezTo>
                    <a:pt x="138" y="156"/>
                    <a:pt x="137" y="156"/>
                    <a:pt x="138" y="157"/>
                  </a:cubicBezTo>
                  <a:cubicBezTo>
                    <a:pt x="137" y="157"/>
                    <a:pt x="138" y="157"/>
                    <a:pt x="138" y="157"/>
                  </a:cubicBezTo>
                  <a:cubicBezTo>
                    <a:pt x="138" y="158"/>
                    <a:pt x="138" y="159"/>
                    <a:pt x="138" y="159"/>
                  </a:cubicBezTo>
                  <a:cubicBezTo>
                    <a:pt x="138" y="161"/>
                    <a:pt x="138" y="163"/>
                    <a:pt x="137" y="164"/>
                  </a:cubicBezTo>
                  <a:cubicBezTo>
                    <a:pt x="137" y="165"/>
                    <a:pt x="138" y="165"/>
                    <a:pt x="138" y="165"/>
                  </a:cubicBezTo>
                  <a:cubicBezTo>
                    <a:pt x="138" y="165"/>
                    <a:pt x="138" y="166"/>
                    <a:pt x="137" y="166"/>
                  </a:cubicBezTo>
                  <a:cubicBezTo>
                    <a:pt x="138" y="166"/>
                    <a:pt x="138" y="167"/>
                    <a:pt x="138" y="168"/>
                  </a:cubicBezTo>
                  <a:cubicBezTo>
                    <a:pt x="137" y="167"/>
                    <a:pt x="138" y="168"/>
                    <a:pt x="137" y="169"/>
                  </a:cubicBezTo>
                  <a:cubicBezTo>
                    <a:pt x="137" y="169"/>
                    <a:pt x="137" y="168"/>
                    <a:pt x="138" y="169"/>
                  </a:cubicBezTo>
                  <a:cubicBezTo>
                    <a:pt x="138" y="169"/>
                    <a:pt x="138" y="169"/>
                    <a:pt x="138" y="170"/>
                  </a:cubicBezTo>
                  <a:cubicBezTo>
                    <a:pt x="138" y="170"/>
                    <a:pt x="138" y="171"/>
                    <a:pt x="138" y="171"/>
                  </a:cubicBezTo>
                  <a:cubicBezTo>
                    <a:pt x="138" y="171"/>
                    <a:pt x="138" y="172"/>
                    <a:pt x="138" y="172"/>
                  </a:cubicBezTo>
                  <a:cubicBezTo>
                    <a:pt x="137" y="173"/>
                    <a:pt x="138" y="173"/>
                    <a:pt x="137" y="173"/>
                  </a:cubicBezTo>
                  <a:cubicBezTo>
                    <a:pt x="138" y="174"/>
                    <a:pt x="138" y="174"/>
                    <a:pt x="138" y="175"/>
                  </a:cubicBezTo>
                  <a:cubicBezTo>
                    <a:pt x="138" y="176"/>
                    <a:pt x="138" y="177"/>
                    <a:pt x="137" y="177"/>
                  </a:cubicBezTo>
                  <a:cubicBezTo>
                    <a:pt x="138" y="177"/>
                    <a:pt x="138" y="179"/>
                    <a:pt x="137" y="179"/>
                  </a:cubicBezTo>
                  <a:cubicBezTo>
                    <a:pt x="137" y="180"/>
                    <a:pt x="138" y="180"/>
                    <a:pt x="137" y="180"/>
                  </a:cubicBezTo>
                  <a:cubicBezTo>
                    <a:pt x="137" y="181"/>
                    <a:pt x="138" y="181"/>
                    <a:pt x="138" y="181"/>
                  </a:cubicBezTo>
                  <a:cubicBezTo>
                    <a:pt x="138" y="182"/>
                    <a:pt x="138" y="183"/>
                    <a:pt x="137" y="183"/>
                  </a:cubicBezTo>
                  <a:cubicBezTo>
                    <a:pt x="138" y="183"/>
                    <a:pt x="137" y="184"/>
                    <a:pt x="138" y="184"/>
                  </a:cubicBezTo>
                  <a:cubicBezTo>
                    <a:pt x="138" y="184"/>
                    <a:pt x="137" y="184"/>
                    <a:pt x="137" y="185"/>
                  </a:cubicBezTo>
                  <a:cubicBezTo>
                    <a:pt x="137" y="185"/>
                    <a:pt x="137" y="185"/>
                    <a:pt x="138" y="185"/>
                  </a:cubicBezTo>
                  <a:cubicBezTo>
                    <a:pt x="138" y="185"/>
                    <a:pt x="137" y="185"/>
                    <a:pt x="137" y="185"/>
                  </a:cubicBezTo>
                  <a:cubicBezTo>
                    <a:pt x="137" y="186"/>
                    <a:pt x="138" y="186"/>
                    <a:pt x="137" y="187"/>
                  </a:cubicBezTo>
                  <a:cubicBezTo>
                    <a:pt x="138" y="187"/>
                    <a:pt x="137" y="187"/>
                    <a:pt x="138" y="187"/>
                  </a:cubicBezTo>
                  <a:cubicBezTo>
                    <a:pt x="138" y="188"/>
                    <a:pt x="137" y="188"/>
                    <a:pt x="137" y="188"/>
                  </a:cubicBezTo>
                  <a:cubicBezTo>
                    <a:pt x="137" y="188"/>
                    <a:pt x="137" y="189"/>
                    <a:pt x="137" y="189"/>
                  </a:cubicBezTo>
                  <a:cubicBezTo>
                    <a:pt x="137" y="189"/>
                    <a:pt x="137" y="190"/>
                    <a:pt x="137" y="190"/>
                  </a:cubicBezTo>
                  <a:cubicBezTo>
                    <a:pt x="137" y="190"/>
                    <a:pt x="137" y="190"/>
                    <a:pt x="137" y="190"/>
                  </a:cubicBezTo>
                  <a:cubicBezTo>
                    <a:pt x="137" y="190"/>
                    <a:pt x="138" y="191"/>
                    <a:pt x="138" y="192"/>
                  </a:cubicBezTo>
                  <a:cubicBezTo>
                    <a:pt x="138" y="192"/>
                    <a:pt x="137" y="191"/>
                    <a:pt x="137" y="192"/>
                  </a:cubicBezTo>
                  <a:cubicBezTo>
                    <a:pt x="137" y="193"/>
                    <a:pt x="138" y="193"/>
                    <a:pt x="138" y="193"/>
                  </a:cubicBezTo>
                  <a:cubicBezTo>
                    <a:pt x="137" y="193"/>
                    <a:pt x="137" y="193"/>
                    <a:pt x="137" y="193"/>
                  </a:cubicBezTo>
                  <a:cubicBezTo>
                    <a:pt x="137" y="194"/>
                    <a:pt x="138" y="194"/>
                    <a:pt x="138" y="194"/>
                  </a:cubicBezTo>
                  <a:cubicBezTo>
                    <a:pt x="137" y="194"/>
                    <a:pt x="138" y="195"/>
                    <a:pt x="138" y="195"/>
                  </a:cubicBezTo>
                  <a:cubicBezTo>
                    <a:pt x="138" y="195"/>
                    <a:pt x="137" y="195"/>
                    <a:pt x="137" y="195"/>
                  </a:cubicBezTo>
                  <a:cubicBezTo>
                    <a:pt x="137" y="195"/>
                    <a:pt x="138" y="196"/>
                    <a:pt x="137" y="196"/>
                  </a:cubicBezTo>
                  <a:cubicBezTo>
                    <a:pt x="137" y="196"/>
                    <a:pt x="137" y="196"/>
                    <a:pt x="137" y="197"/>
                  </a:cubicBezTo>
                  <a:cubicBezTo>
                    <a:pt x="137" y="197"/>
                    <a:pt x="137" y="197"/>
                    <a:pt x="136" y="198"/>
                  </a:cubicBezTo>
                  <a:cubicBezTo>
                    <a:pt x="137" y="198"/>
                    <a:pt x="137" y="198"/>
                    <a:pt x="137" y="199"/>
                  </a:cubicBezTo>
                  <a:cubicBezTo>
                    <a:pt x="137" y="199"/>
                    <a:pt x="137" y="199"/>
                    <a:pt x="137" y="199"/>
                  </a:cubicBezTo>
                  <a:cubicBezTo>
                    <a:pt x="138" y="199"/>
                    <a:pt x="137" y="199"/>
                    <a:pt x="138" y="199"/>
                  </a:cubicBezTo>
                  <a:cubicBezTo>
                    <a:pt x="138" y="200"/>
                    <a:pt x="137" y="200"/>
                    <a:pt x="137" y="200"/>
                  </a:cubicBezTo>
                  <a:cubicBezTo>
                    <a:pt x="137" y="200"/>
                    <a:pt x="138" y="201"/>
                    <a:pt x="138" y="200"/>
                  </a:cubicBezTo>
                  <a:cubicBezTo>
                    <a:pt x="138" y="200"/>
                    <a:pt x="137" y="201"/>
                    <a:pt x="138" y="201"/>
                  </a:cubicBezTo>
                  <a:cubicBezTo>
                    <a:pt x="138" y="201"/>
                    <a:pt x="138" y="201"/>
                    <a:pt x="138" y="201"/>
                  </a:cubicBezTo>
                  <a:cubicBezTo>
                    <a:pt x="138" y="201"/>
                    <a:pt x="138" y="202"/>
                    <a:pt x="137" y="201"/>
                  </a:cubicBezTo>
                  <a:cubicBezTo>
                    <a:pt x="137" y="202"/>
                    <a:pt x="137" y="202"/>
                    <a:pt x="136" y="203"/>
                  </a:cubicBezTo>
                  <a:cubicBezTo>
                    <a:pt x="137" y="203"/>
                    <a:pt x="137" y="203"/>
                    <a:pt x="137" y="203"/>
                  </a:cubicBezTo>
                  <a:cubicBezTo>
                    <a:pt x="137" y="204"/>
                    <a:pt x="137" y="204"/>
                    <a:pt x="137" y="204"/>
                  </a:cubicBezTo>
                  <a:cubicBezTo>
                    <a:pt x="137" y="204"/>
                    <a:pt x="137" y="204"/>
                    <a:pt x="137" y="205"/>
                  </a:cubicBezTo>
                  <a:cubicBezTo>
                    <a:pt x="137" y="205"/>
                    <a:pt x="138" y="205"/>
                    <a:pt x="138" y="205"/>
                  </a:cubicBezTo>
                  <a:cubicBezTo>
                    <a:pt x="138" y="206"/>
                    <a:pt x="137" y="205"/>
                    <a:pt x="137" y="205"/>
                  </a:cubicBezTo>
                  <a:cubicBezTo>
                    <a:pt x="136" y="206"/>
                    <a:pt x="136" y="206"/>
                    <a:pt x="137" y="206"/>
                  </a:cubicBezTo>
                  <a:cubicBezTo>
                    <a:pt x="136" y="207"/>
                    <a:pt x="136" y="207"/>
                    <a:pt x="137" y="207"/>
                  </a:cubicBezTo>
                  <a:cubicBezTo>
                    <a:pt x="138" y="207"/>
                    <a:pt x="137" y="206"/>
                    <a:pt x="138" y="207"/>
                  </a:cubicBezTo>
                  <a:cubicBezTo>
                    <a:pt x="138" y="207"/>
                    <a:pt x="137" y="208"/>
                    <a:pt x="138" y="208"/>
                  </a:cubicBezTo>
                  <a:cubicBezTo>
                    <a:pt x="138" y="208"/>
                    <a:pt x="138" y="209"/>
                    <a:pt x="137" y="209"/>
                  </a:cubicBezTo>
                  <a:cubicBezTo>
                    <a:pt x="137" y="209"/>
                    <a:pt x="138" y="210"/>
                    <a:pt x="137" y="211"/>
                  </a:cubicBezTo>
                  <a:cubicBezTo>
                    <a:pt x="137" y="212"/>
                    <a:pt x="138" y="211"/>
                    <a:pt x="138" y="212"/>
                  </a:cubicBezTo>
                  <a:cubicBezTo>
                    <a:pt x="138" y="212"/>
                    <a:pt x="138" y="213"/>
                    <a:pt x="139" y="212"/>
                  </a:cubicBezTo>
                  <a:cubicBezTo>
                    <a:pt x="139" y="213"/>
                    <a:pt x="139" y="213"/>
                    <a:pt x="138" y="213"/>
                  </a:cubicBezTo>
                  <a:cubicBezTo>
                    <a:pt x="138" y="214"/>
                    <a:pt x="138" y="214"/>
                    <a:pt x="138" y="215"/>
                  </a:cubicBezTo>
                  <a:cubicBezTo>
                    <a:pt x="138" y="215"/>
                    <a:pt x="139" y="214"/>
                    <a:pt x="139" y="215"/>
                  </a:cubicBezTo>
                  <a:cubicBezTo>
                    <a:pt x="139" y="215"/>
                    <a:pt x="138" y="215"/>
                    <a:pt x="138" y="216"/>
                  </a:cubicBezTo>
                  <a:cubicBezTo>
                    <a:pt x="138" y="216"/>
                    <a:pt x="139" y="216"/>
                    <a:pt x="139" y="216"/>
                  </a:cubicBezTo>
                  <a:cubicBezTo>
                    <a:pt x="139" y="217"/>
                    <a:pt x="139" y="217"/>
                    <a:pt x="139" y="217"/>
                  </a:cubicBezTo>
                  <a:cubicBezTo>
                    <a:pt x="139" y="217"/>
                    <a:pt x="140" y="218"/>
                    <a:pt x="139" y="218"/>
                  </a:cubicBezTo>
                  <a:cubicBezTo>
                    <a:pt x="139" y="218"/>
                    <a:pt x="139" y="218"/>
                    <a:pt x="139" y="218"/>
                  </a:cubicBezTo>
                  <a:cubicBezTo>
                    <a:pt x="139" y="218"/>
                    <a:pt x="139" y="219"/>
                    <a:pt x="139" y="220"/>
                  </a:cubicBezTo>
                  <a:cubicBezTo>
                    <a:pt x="138" y="220"/>
                    <a:pt x="140" y="219"/>
                    <a:pt x="139" y="219"/>
                  </a:cubicBezTo>
                  <a:cubicBezTo>
                    <a:pt x="138" y="220"/>
                    <a:pt x="139" y="220"/>
                    <a:pt x="139" y="220"/>
                  </a:cubicBezTo>
                  <a:cubicBezTo>
                    <a:pt x="139" y="221"/>
                    <a:pt x="139" y="222"/>
                    <a:pt x="138" y="222"/>
                  </a:cubicBezTo>
                  <a:cubicBezTo>
                    <a:pt x="139" y="222"/>
                    <a:pt x="139" y="223"/>
                    <a:pt x="139" y="223"/>
                  </a:cubicBezTo>
                  <a:cubicBezTo>
                    <a:pt x="139" y="223"/>
                    <a:pt x="139" y="223"/>
                    <a:pt x="140" y="222"/>
                  </a:cubicBezTo>
                  <a:cubicBezTo>
                    <a:pt x="140" y="223"/>
                    <a:pt x="140" y="223"/>
                    <a:pt x="140" y="224"/>
                  </a:cubicBezTo>
                  <a:cubicBezTo>
                    <a:pt x="140" y="224"/>
                    <a:pt x="140" y="224"/>
                    <a:pt x="140" y="225"/>
                  </a:cubicBezTo>
                  <a:cubicBezTo>
                    <a:pt x="140" y="225"/>
                    <a:pt x="140" y="225"/>
                    <a:pt x="140" y="225"/>
                  </a:cubicBezTo>
                  <a:cubicBezTo>
                    <a:pt x="141" y="226"/>
                    <a:pt x="141" y="226"/>
                    <a:pt x="141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1" y="228"/>
                    <a:pt x="141" y="229"/>
                    <a:pt x="141" y="229"/>
                  </a:cubicBezTo>
                  <a:cubicBezTo>
                    <a:pt x="141" y="229"/>
                    <a:pt x="141" y="229"/>
                    <a:pt x="141" y="230"/>
                  </a:cubicBezTo>
                  <a:cubicBezTo>
                    <a:pt x="140" y="230"/>
                    <a:pt x="139" y="229"/>
                    <a:pt x="139" y="230"/>
                  </a:cubicBezTo>
                  <a:cubicBezTo>
                    <a:pt x="139" y="230"/>
                    <a:pt x="140" y="230"/>
                    <a:pt x="140" y="230"/>
                  </a:cubicBezTo>
                  <a:cubicBezTo>
                    <a:pt x="140" y="230"/>
                    <a:pt x="140" y="230"/>
                    <a:pt x="141" y="230"/>
                  </a:cubicBezTo>
                  <a:cubicBezTo>
                    <a:pt x="141" y="231"/>
                    <a:pt x="140" y="231"/>
                    <a:pt x="140" y="231"/>
                  </a:cubicBezTo>
                  <a:cubicBezTo>
                    <a:pt x="140" y="232"/>
                    <a:pt x="139" y="233"/>
                    <a:pt x="140" y="234"/>
                  </a:cubicBezTo>
                  <a:cubicBezTo>
                    <a:pt x="141" y="234"/>
                    <a:pt x="140" y="233"/>
                    <a:pt x="141" y="233"/>
                  </a:cubicBezTo>
                  <a:cubicBezTo>
                    <a:pt x="141" y="233"/>
                    <a:pt x="141" y="233"/>
                    <a:pt x="141" y="233"/>
                  </a:cubicBezTo>
                  <a:cubicBezTo>
                    <a:pt x="141" y="234"/>
                    <a:pt x="142" y="234"/>
                    <a:pt x="142" y="234"/>
                  </a:cubicBezTo>
                  <a:cubicBezTo>
                    <a:pt x="142" y="235"/>
                    <a:pt x="142" y="234"/>
                    <a:pt x="141" y="235"/>
                  </a:cubicBezTo>
                  <a:cubicBezTo>
                    <a:pt x="141" y="235"/>
                    <a:pt x="142" y="235"/>
                    <a:pt x="142" y="235"/>
                  </a:cubicBezTo>
                  <a:cubicBezTo>
                    <a:pt x="142" y="236"/>
                    <a:pt x="143" y="236"/>
                    <a:pt x="143" y="236"/>
                  </a:cubicBezTo>
                  <a:cubicBezTo>
                    <a:pt x="142" y="236"/>
                    <a:pt x="143" y="236"/>
                    <a:pt x="142" y="236"/>
                  </a:cubicBezTo>
                  <a:cubicBezTo>
                    <a:pt x="142" y="236"/>
                    <a:pt x="142" y="236"/>
                    <a:pt x="142" y="236"/>
                  </a:cubicBezTo>
                  <a:cubicBezTo>
                    <a:pt x="142" y="236"/>
                    <a:pt x="142" y="237"/>
                    <a:pt x="142" y="237"/>
                  </a:cubicBezTo>
                  <a:cubicBezTo>
                    <a:pt x="142" y="237"/>
                    <a:pt x="142" y="237"/>
                    <a:pt x="142" y="238"/>
                  </a:cubicBezTo>
                  <a:cubicBezTo>
                    <a:pt x="141" y="238"/>
                    <a:pt x="141" y="237"/>
                    <a:pt x="141" y="237"/>
                  </a:cubicBezTo>
                  <a:cubicBezTo>
                    <a:pt x="141" y="238"/>
                    <a:pt x="142" y="237"/>
                    <a:pt x="142" y="238"/>
                  </a:cubicBezTo>
                  <a:cubicBezTo>
                    <a:pt x="142" y="239"/>
                    <a:pt x="141" y="239"/>
                    <a:pt x="141" y="239"/>
                  </a:cubicBezTo>
                  <a:cubicBezTo>
                    <a:pt x="141" y="240"/>
                    <a:pt x="142" y="240"/>
                    <a:pt x="142" y="240"/>
                  </a:cubicBezTo>
                  <a:cubicBezTo>
                    <a:pt x="142" y="240"/>
                    <a:pt x="142" y="240"/>
                    <a:pt x="142" y="241"/>
                  </a:cubicBezTo>
                  <a:cubicBezTo>
                    <a:pt x="142" y="241"/>
                    <a:pt x="143" y="241"/>
                    <a:pt x="143" y="241"/>
                  </a:cubicBezTo>
                  <a:cubicBezTo>
                    <a:pt x="143" y="242"/>
                    <a:pt x="143" y="242"/>
                    <a:pt x="142" y="243"/>
                  </a:cubicBezTo>
                  <a:cubicBezTo>
                    <a:pt x="143" y="243"/>
                    <a:pt x="142" y="244"/>
                    <a:pt x="143" y="244"/>
                  </a:cubicBezTo>
                  <a:cubicBezTo>
                    <a:pt x="142" y="244"/>
                    <a:pt x="142" y="244"/>
                    <a:pt x="142" y="245"/>
                  </a:cubicBezTo>
                  <a:cubicBezTo>
                    <a:pt x="142" y="245"/>
                    <a:pt x="143" y="246"/>
                    <a:pt x="143" y="246"/>
                  </a:cubicBezTo>
                  <a:cubicBezTo>
                    <a:pt x="143" y="246"/>
                    <a:pt x="142" y="246"/>
                    <a:pt x="142" y="246"/>
                  </a:cubicBezTo>
                  <a:cubicBezTo>
                    <a:pt x="141" y="247"/>
                    <a:pt x="141" y="248"/>
                    <a:pt x="140" y="249"/>
                  </a:cubicBezTo>
                  <a:cubicBezTo>
                    <a:pt x="140" y="250"/>
                    <a:pt x="139" y="250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2"/>
                    <a:pt x="138" y="252"/>
                  </a:cubicBezTo>
                  <a:cubicBezTo>
                    <a:pt x="138" y="252"/>
                    <a:pt x="137" y="252"/>
                    <a:pt x="137" y="252"/>
                  </a:cubicBezTo>
                  <a:cubicBezTo>
                    <a:pt x="137" y="252"/>
                    <a:pt x="137" y="252"/>
                    <a:pt x="137" y="252"/>
                  </a:cubicBezTo>
                  <a:cubicBezTo>
                    <a:pt x="137" y="252"/>
                    <a:pt x="136" y="252"/>
                    <a:pt x="136" y="253"/>
                  </a:cubicBezTo>
                  <a:cubicBezTo>
                    <a:pt x="135" y="253"/>
                    <a:pt x="134" y="253"/>
                    <a:pt x="132" y="253"/>
                  </a:cubicBezTo>
                  <a:cubicBezTo>
                    <a:pt x="130" y="253"/>
                    <a:pt x="129" y="253"/>
                    <a:pt x="128" y="252"/>
                  </a:cubicBezTo>
                  <a:cubicBezTo>
                    <a:pt x="127" y="252"/>
                    <a:pt x="127" y="252"/>
                    <a:pt x="126" y="252"/>
                  </a:cubicBezTo>
                  <a:cubicBezTo>
                    <a:pt x="125" y="251"/>
                    <a:pt x="125" y="251"/>
                    <a:pt x="124" y="250"/>
                  </a:cubicBezTo>
                  <a:cubicBezTo>
                    <a:pt x="123" y="249"/>
                    <a:pt x="123" y="248"/>
                    <a:pt x="122" y="247"/>
                  </a:cubicBezTo>
                  <a:cubicBezTo>
                    <a:pt x="122" y="246"/>
                    <a:pt x="122" y="245"/>
                    <a:pt x="122" y="244"/>
                  </a:cubicBezTo>
                  <a:cubicBezTo>
                    <a:pt x="121" y="242"/>
                    <a:pt x="121" y="239"/>
                    <a:pt x="121" y="236"/>
                  </a:cubicBezTo>
                  <a:cubicBezTo>
                    <a:pt x="121" y="236"/>
                    <a:pt x="121" y="236"/>
                    <a:pt x="121" y="236"/>
                  </a:cubicBezTo>
                  <a:cubicBezTo>
                    <a:pt x="120" y="235"/>
                    <a:pt x="121" y="234"/>
                    <a:pt x="121" y="234"/>
                  </a:cubicBezTo>
                  <a:cubicBezTo>
                    <a:pt x="121" y="233"/>
                    <a:pt x="121" y="233"/>
                    <a:pt x="121" y="233"/>
                  </a:cubicBezTo>
                  <a:cubicBezTo>
                    <a:pt x="121" y="233"/>
                    <a:pt x="121" y="233"/>
                    <a:pt x="121" y="232"/>
                  </a:cubicBezTo>
                  <a:cubicBezTo>
                    <a:pt x="121" y="231"/>
                    <a:pt x="121" y="229"/>
                    <a:pt x="121" y="227"/>
                  </a:cubicBezTo>
                  <a:cubicBezTo>
                    <a:pt x="121" y="226"/>
                    <a:pt x="121" y="226"/>
                    <a:pt x="121" y="226"/>
                  </a:cubicBezTo>
                  <a:cubicBezTo>
                    <a:pt x="121" y="225"/>
                    <a:pt x="121" y="222"/>
                    <a:pt x="121" y="220"/>
                  </a:cubicBezTo>
                  <a:cubicBezTo>
                    <a:pt x="121" y="220"/>
                    <a:pt x="121" y="220"/>
                    <a:pt x="121" y="220"/>
                  </a:cubicBezTo>
                  <a:cubicBezTo>
                    <a:pt x="121" y="219"/>
                    <a:pt x="121" y="219"/>
                    <a:pt x="121" y="219"/>
                  </a:cubicBezTo>
                  <a:cubicBezTo>
                    <a:pt x="121" y="219"/>
                    <a:pt x="121" y="218"/>
                    <a:pt x="121" y="218"/>
                  </a:cubicBezTo>
                  <a:cubicBezTo>
                    <a:pt x="121" y="218"/>
                    <a:pt x="121" y="218"/>
                    <a:pt x="121" y="218"/>
                  </a:cubicBezTo>
                  <a:cubicBezTo>
                    <a:pt x="121" y="218"/>
                    <a:pt x="121" y="218"/>
                    <a:pt x="121" y="217"/>
                  </a:cubicBezTo>
                  <a:cubicBezTo>
                    <a:pt x="121" y="216"/>
                    <a:pt x="122" y="213"/>
                    <a:pt x="122" y="211"/>
                  </a:cubicBezTo>
                  <a:cubicBezTo>
                    <a:pt x="122" y="211"/>
                    <a:pt x="121" y="211"/>
                    <a:pt x="121" y="210"/>
                  </a:cubicBezTo>
                  <a:cubicBezTo>
                    <a:pt x="121" y="210"/>
                    <a:pt x="122" y="210"/>
                    <a:pt x="122" y="209"/>
                  </a:cubicBezTo>
                  <a:cubicBezTo>
                    <a:pt x="122" y="209"/>
                    <a:pt x="122" y="208"/>
                    <a:pt x="122" y="208"/>
                  </a:cubicBezTo>
                  <a:cubicBezTo>
                    <a:pt x="122" y="207"/>
                    <a:pt x="122" y="206"/>
                    <a:pt x="122" y="205"/>
                  </a:cubicBezTo>
                  <a:cubicBezTo>
                    <a:pt x="122" y="204"/>
                    <a:pt x="122" y="203"/>
                    <a:pt x="122" y="203"/>
                  </a:cubicBezTo>
                  <a:cubicBezTo>
                    <a:pt x="122" y="202"/>
                    <a:pt x="122" y="202"/>
                    <a:pt x="122" y="202"/>
                  </a:cubicBezTo>
                  <a:cubicBezTo>
                    <a:pt x="122" y="201"/>
                    <a:pt x="122" y="200"/>
                    <a:pt x="122" y="199"/>
                  </a:cubicBezTo>
                  <a:cubicBezTo>
                    <a:pt x="122" y="197"/>
                    <a:pt x="122" y="196"/>
                    <a:pt x="122" y="194"/>
                  </a:cubicBezTo>
                  <a:cubicBezTo>
                    <a:pt x="122" y="194"/>
                    <a:pt x="122" y="193"/>
                    <a:pt x="122" y="193"/>
                  </a:cubicBezTo>
                  <a:cubicBezTo>
                    <a:pt x="122" y="193"/>
                    <a:pt x="122" y="192"/>
                    <a:pt x="122" y="192"/>
                  </a:cubicBezTo>
                  <a:cubicBezTo>
                    <a:pt x="122" y="191"/>
                    <a:pt x="122" y="191"/>
                    <a:pt x="122" y="191"/>
                  </a:cubicBezTo>
                  <a:cubicBezTo>
                    <a:pt x="121" y="190"/>
                    <a:pt x="122" y="190"/>
                    <a:pt x="122" y="190"/>
                  </a:cubicBezTo>
                  <a:cubicBezTo>
                    <a:pt x="122" y="189"/>
                    <a:pt x="122" y="187"/>
                    <a:pt x="122" y="186"/>
                  </a:cubicBezTo>
                  <a:cubicBezTo>
                    <a:pt x="122" y="186"/>
                    <a:pt x="122" y="186"/>
                    <a:pt x="122" y="186"/>
                  </a:cubicBezTo>
                  <a:cubicBezTo>
                    <a:pt x="122" y="184"/>
                    <a:pt x="122" y="183"/>
                    <a:pt x="122" y="182"/>
                  </a:cubicBezTo>
                  <a:cubicBezTo>
                    <a:pt x="122" y="181"/>
                    <a:pt x="122" y="180"/>
                    <a:pt x="122" y="179"/>
                  </a:cubicBezTo>
                  <a:cubicBezTo>
                    <a:pt x="122" y="178"/>
                    <a:pt x="122" y="177"/>
                    <a:pt x="122" y="176"/>
                  </a:cubicBezTo>
                  <a:cubicBezTo>
                    <a:pt x="122" y="175"/>
                    <a:pt x="122" y="173"/>
                    <a:pt x="122" y="171"/>
                  </a:cubicBezTo>
                  <a:cubicBezTo>
                    <a:pt x="122" y="167"/>
                    <a:pt x="122" y="163"/>
                    <a:pt x="122" y="159"/>
                  </a:cubicBezTo>
                  <a:cubicBezTo>
                    <a:pt x="122" y="159"/>
                    <a:pt x="122" y="158"/>
                    <a:pt x="122" y="157"/>
                  </a:cubicBezTo>
                  <a:cubicBezTo>
                    <a:pt x="122" y="156"/>
                    <a:pt x="122" y="153"/>
                    <a:pt x="122" y="152"/>
                  </a:cubicBezTo>
                  <a:cubicBezTo>
                    <a:pt x="122" y="151"/>
                    <a:pt x="122" y="151"/>
                    <a:pt x="122" y="151"/>
                  </a:cubicBezTo>
                  <a:cubicBezTo>
                    <a:pt x="122" y="151"/>
                    <a:pt x="122" y="150"/>
                    <a:pt x="122" y="150"/>
                  </a:cubicBezTo>
                  <a:cubicBezTo>
                    <a:pt x="122" y="149"/>
                    <a:pt x="123" y="148"/>
                    <a:pt x="122" y="148"/>
                  </a:cubicBezTo>
                  <a:cubicBezTo>
                    <a:pt x="122" y="148"/>
                    <a:pt x="121" y="148"/>
                    <a:pt x="121" y="148"/>
                  </a:cubicBezTo>
                  <a:cubicBezTo>
                    <a:pt x="121" y="149"/>
                    <a:pt x="120" y="149"/>
                    <a:pt x="120" y="149"/>
                  </a:cubicBezTo>
                  <a:cubicBezTo>
                    <a:pt x="120" y="149"/>
                    <a:pt x="120" y="149"/>
                    <a:pt x="120" y="149"/>
                  </a:cubicBezTo>
                  <a:cubicBezTo>
                    <a:pt x="119" y="149"/>
                    <a:pt x="119" y="150"/>
                    <a:pt x="118" y="150"/>
                  </a:cubicBezTo>
                  <a:cubicBezTo>
                    <a:pt x="118" y="150"/>
                    <a:pt x="118" y="150"/>
                    <a:pt x="117" y="151"/>
                  </a:cubicBezTo>
                  <a:cubicBezTo>
                    <a:pt x="117" y="151"/>
                    <a:pt x="117" y="151"/>
                    <a:pt x="116" y="151"/>
                  </a:cubicBezTo>
                  <a:cubicBezTo>
                    <a:pt x="116" y="151"/>
                    <a:pt x="116" y="152"/>
                    <a:pt x="116" y="152"/>
                  </a:cubicBezTo>
                  <a:cubicBezTo>
                    <a:pt x="116" y="152"/>
                    <a:pt x="115" y="152"/>
                    <a:pt x="115" y="153"/>
                  </a:cubicBezTo>
                  <a:cubicBezTo>
                    <a:pt x="114" y="153"/>
                    <a:pt x="113" y="154"/>
                    <a:pt x="112" y="154"/>
                  </a:cubicBezTo>
                  <a:cubicBezTo>
                    <a:pt x="111" y="155"/>
                    <a:pt x="111" y="156"/>
                    <a:pt x="110" y="157"/>
                  </a:cubicBezTo>
                  <a:cubicBezTo>
                    <a:pt x="110" y="157"/>
                    <a:pt x="109" y="157"/>
                    <a:pt x="109" y="157"/>
                  </a:cubicBezTo>
                  <a:cubicBezTo>
                    <a:pt x="109" y="157"/>
                    <a:pt x="109" y="157"/>
                    <a:pt x="109" y="157"/>
                  </a:cubicBezTo>
                  <a:cubicBezTo>
                    <a:pt x="109" y="157"/>
                    <a:pt x="108" y="157"/>
                    <a:pt x="108" y="157"/>
                  </a:cubicBezTo>
                  <a:cubicBezTo>
                    <a:pt x="108" y="158"/>
                    <a:pt x="108" y="158"/>
                    <a:pt x="108" y="158"/>
                  </a:cubicBezTo>
                  <a:cubicBezTo>
                    <a:pt x="107" y="159"/>
                    <a:pt x="106" y="160"/>
                    <a:pt x="104" y="161"/>
                  </a:cubicBezTo>
                  <a:cubicBezTo>
                    <a:pt x="104" y="161"/>
                    <a:pt x="103" y="161"/>
                    <a:pt x="103" y="162"/>
                  </a:cubicBezTo>
                  <a:cubicBezTo>
                    <a:pt x="102" y="162"/>
                    <a:pt x="102" y="163"/>
                    <a:pt x="101" y="163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0" y="164"/>
                    <a:pt x="100" y="164"/>
                    <a:pt x="100" y="164"/>
                  </a:cubicBezTo>
                  <a:cubicBezTo>
                    <a:pt x="99" y="165"/>
                    <a:pt x="99" y="165"/>
                    <a:pt x="98" y="166"/>
                  </a:cubicBezTo>
                  <a:cubicBezTo>
                    <a:pt x="98" y="166"/>
                    <a:pt x="98" y="166"/>
                    <a:pt x="97" y="166"/>
                  </a:cubicBezTo>
                  <a:cubicBezTo>
                    <a:pt x="97" y="166"/>
                    <a:pt x="97" y="166"/>
                    <a:pt x="97" y="167"/>
                  </a:cubicBezTo>
                  <a:cubicBezTo>
                    <a:pt x="96" y="167"/>
                    <a:pt x="95" y="168"/>
                    <a:pt x="94" y="169"/>
                  </a:cubicBezTo>
                  <a:cubicBezTo>
                    <a:pt x="93" y="170"/>
                    <a:pt x="92" y="171"/>
                    <a:pt x="91" y="172"/>
                  </a:cubicBezTo>
                  <a:cubicBezTo>
                    <a:pt x="90" y="172"/>
                    <a:pt x="89" y="173"/>
                    <a:pt x="89" y="173"/>
                  </a:cubicBezTo>
                  <a:cubicBezTo>
                    <a:pt x="89" y="173"/>
                    <a:pt x="88" y="173"/>
                    <a:pt x="88" y="173"/>
                  </a:cubicBezTo>
                  <a:cubicBezTo>
                    <a:pt x="88" y="174"/>
                    <a:pt x="87" y="175"/>
                    <a:pt x="86" y="175"/>
                  </a:cubicBezTo>
                  <a:cubicBezTo>
                    <a:pt x="86" y="176"/>
                    <a:pt x="86" y="176"/>
                    <a:pt x="85" y="176"/>
                  </a:cubicBezTo>
                  <a:cubicBezTo>
                    <a:pt x="85" y="176"/>
                    <a:pt x="84" y="177"/>
                    <a:pt x="83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2" y="179"/>
                    <a:pt x="82" y="179"/>
                    <a:pt x="82" y="179"/>
                  </a:cubicBezTo>
                  <a:cubicBezTo>
                    <a:pt x="82" y="179"/>
                    <a:pt x="81" y="179"/>
                    <a:pt x="81" y="180"/>
                  </a:cubicBezTo>
                  <a:cubicBezTo>
                    <a:pt x="81" y="180"/>
                    <a:pt x="80" y="181"/>
                    <a:pt x="80" y="181"/>
                  </a:cubicBezTo>
                  <a:cubicBezTo>
                    <a:pt x="79" y="181"/>
                    <a:pt x="79" y="181"/>
                    <a:pt x="79" y="181"/>
                  </a:cubicBezTo>
                  <a:cubicBezTo>
                    <a:pt x="78" y="182"/>
                    <a:pt x="77" y="183"/>
                    <a:pt x="76" y="183"/>
                  </a:cubicBezTo>
                  <a:cubicBezTo>
                    <a:pt x="76" y="184"/>
                    <a:pt x="75" y="185"/>
                    <a:pt x="74" y="185"/>
                  </a:cubicBezTo>
                  <a:cubicBezTo>
                    <a:pt x="73" y="186"/>
                    <a:pt x="72" y="187"/>
                    <a:pt x="71" y="188"/>
                  </a:cubicBezTo>
                  <a:cubicBezTo>
                    <a:pt x="71" y="188"/>
                    <a:pt x="70" y="188"/>
                    <a:pt x="70" y="189"/>
                  </a:cubicBezTo>
                  <a:cubicBezTo>
                    <a:pt x="69" y="190"/>
                    <a:pt x="68" y="191"/>
                    <a:pt x="67" y="191"/>
                  </a:cubicBezTo>
                  <a:cubicBezTo>
                    <a:pt x="66" y="192"/>
                    <a:pt x="65" y="193"/>
                    <a:pt x="64" y="194"/>
                  </a:cubicBezTo>
                  <a:cubicBezTo>
                    <a:pt x="63" y="194"/>
                    <a:pt x="62" y="195"/>
                    <a:pt x="62" y="195"/>
                  </a:cubicBezTo>
                  <a:cubicBezTo>
                    <a:pt x="62" y="195"/>
                    <a:pt x="62" y="196"/>
                    <a:pt x="61" y="196"/>
                  </a:cubicBezTo>
                  <a:cubicBezTo>
                    <a:pt x="61" y="196"/>
                    <a:pt x="61" y="196"/>
                    <a:pt x="61" y="196"/>
                  </a:cubicBezTo>
                  <a:cubicBezTo>
                    <a:pt x="60" y="196"/>
                    <a:pt x="60" y="197"/>
                    <a:pt x="60" y="197"/>
                  </a:cubicBezTo>
                  <a:cubicBezTo>
                    <a:pt x="59" y="198"/>
                    <a:pt x="58" y="199"/>
                    <a:pt x="57" y="200"/>
                  </a:cubicBezTo>
                  <a:cubicBezTo>
                    <a:pt x="57" y="200"/>
                    <a:pt x="57" y="200"/>
                    <a:pt x="57" y="201"/>
                  </a:cubicBezTo>
                  <a:cubicBezTo>
                    <a:pt x="56" y="201"/>
                    <a:pt x="55" y="202"/>
                    <a:pt x="54" y="203"/>
                  </a:cubicBezTo>
                  <a:cubicBezTo>
                    <a:pt x="53" y="203"/>
                    <a:pt x="53" y="204"/>
                    <a:pt x="52" y="205"/>
                  </a:cubicBezTo>
                  <a:cubicBezTo>
                    <a:pt x="52" y="205"/>
                    <a:pt x="51" y="206"/>
                    <a:pt x="51" y="206"/>
                  </a:cubicBezTo>
                  <a:cubicBezTo>
                    <a:pt x="49" y="208"/>
                    <a:pt x="47" y="210"/>
                    <a:pt x="45" y="212"/>
                  </a:cubicBezTo>
                  <a:cubicBezTo>
                    <a:pt x="44" y="212"/>
                    <a:pt x="45" y="212"/>
                    <a:pt x="44" y="212"/>
                  </a:cubicBezTo>
                  <a:cubicBezTo>
                    <a:pt x="43" y="213"/>
                    <a:pt x="43" y="215"/>
                    <a:pt x="41" y="215"/>
                  </a:cubicBezTo>
                  <a:cubicBezTo>
                    <a:pt x="41" y="216"/>
                    <a:pt x="41" y="216"/>
                    <a:pt x="40" y="217"/>
                  </a:cubicBezTo>
                  <a:cubicBezTo>
                    <a:pt x="40" y="217"/>
                    <a:pt x="40" y="217"/>
                    <a:pt x="40" y="217"/>
                  </a:cubicBezTo>
                  <a:cubicBezTo>
                    <a:pt x="40" y="217"/>
                    <a:pt x="40" y="218"/>
                    <a:pt x="39" y="218"/>
                  </a:cubicBezTo>
                  <a:cubicBezTo>
                    <a:pt x="39" y="218"/>
                    <a:pt x="39" y="219"/>
                    <a:pt x="38" y="219"/>
                  </a:cubicBezTo>
                  <a:cubicBezTo>
                    <a:pt x="38" y="220"/>
                    <a:pt x="36" y="221"/>
                    <a:pt x="36" y="222"/>
                  </a:cubicBezTo>
                  <a:cubicBezTo>
                    <a:pt x="35" y="222"/>
                    <a:pt x="35" y="223"/>
                    <a:pt x="34" y="224"/>
                  </a:cubicBezTo>
                  <a:cubicBezTo>
                    <a:pt x="33" y="224"/>
                    <a:pt x="32" y="225"/>
                    <a:pt x="31" y="226"/>
                  </a:cubicBezTo>
                  <a:cubicBezTo>
                    <a:pt x="31" y="226"/>
                    <a:pt x="30" y="227"/>
                    <a:pt x="30" y="227"/>
                  </a:cubicBezTo>
                  <a:cubicBezTo>
                    <a:pt x="30" y="227"/>
                    <a:pt x="30" y="227"/>
                    <a:pt x="30" y="228"/>
                  </a:cubicBezTo>
                  <a:cubicBezTo>
                    <a:pt x="30" y="228"/>
                    <a:pt x="29" y="228"/>
                    <a:pt x="29" y="228"/>
                  </a:cubicBezTo>
                  <a:cubicBezTo>
                    <a:pt x="29" y="229"/>
                    <a:pt x="29" y="229"/>
                    <a:pt x="28" y="230"/>
                  </a:cubicBezTo>
                  <a:cubicBezTo>
                    <a:pt x="28" y="230"/>
                    <a:pt x="28" y="230"/>
                    <a:pt x="27" y="231"/>
                  </a:cubicBezTo>
                  <a:cubicBezTo>
                    <a:pt x="27" y="231"/>
                    <a:pt x="26" y="231"/>
                    <a:pt x="26" y="232"/>
                  </a:cubicBezTo>
                  <a:cubicBezTo>
                    <a:pt x="26" y="232"/>
                    <a:pt x="25" y="233"/>
                    <a:pt x="25" y="233"/>
                  </a:cubicBezTo>
                  <a:cubicBezTo>
                    <a:pt x="25" y="234"/>
                    <a:pt x="24" y="234"/>
                    <a:pt x="23" y="234"/>
                  </a:cubicBezTo>
                  <a:cubicBezTo>
                    <a:pt x="23" y="234"/>
                    <a:pt x="23" y="235"/>
                    <a:pt x="23" y="235"/>
                  </a:cubicBezTo>
                  <a:cubicBezTo>
                    <a:pt x="23" y="235"/>
                    <a:pt x="22" y="235"/>
                    <a:pt x="22" y="236"/>
                  </a:cubicBezTo>
                  <a:cubicBezTo>
                    <a:pt x="22" y="237"/>
                    <a:pt x="21" y="237"/>
                    <a:pt x="20" y="238"/>
                  </a:cubicBezTo>
                  <a:cubicBezTo>
                    <a:pt x="20" y="238"/>
                    <a:pt x="20" y="238"/>
                    <a:pt x="20" y="238"/>
                  </a:cubicBezTo>
                  <a:cubicBezTo>
                    <a:pt x="20" y="238"/>
                    <a:pt x="19" y="239"/>
                    <a:pt x="19" y="239"/>
                  </a:cubicBezTo>
                  <a:cubicBezTo>
                    <a:pt x="18" y="240"/>
                    <a:pt x="17" y="241"/>
                    <a:pt x="16" y="241"/>
                  </a:cubicBezTo>
                  <a:cubicBezTo>
                    <a:pt x="16" y="243"/>
                    <a:pt x="14" y="243"/>
                    <a:pt x="14" y="243"/>
                  </a:cubicBezTo>
                  <a:cubicBezTo>
                    <a:pt x="12" y="243"/>
                    <a:pt x="11" y="244"/>
                    <a:pt x="10" y="244"/>
                  </a:cubicBezTo>
                  <a:cubicBezTo>
                    <a:pt x="9" y="244"/>
                    <a:pt x="9" y="243"/>
                    <a:pt x="9" y="243"/>
                  </a:cubicBezTo>
                  <a:cubicBezTo>
                    <a:pt x="9" y="243"/>
                    <a:pt x="8" y="243"/>
                    <a:pt x="8" y="243"/>
                  </a:cubicBezTo>
                  <a:cubicBezTo>
                    <a:pt x="8" y="243"/>
                    <a:pt x="7" y="243"/>
                    <a:pt x="7" y="243"/>
                  </a:cubicBezTo>
                  <a:cubicBezTo>
                    <a:pt x="7" y="243"/>
                    <a:pt x="6" y="243"/>
                    <a:pt x="6" y="243"/>
                  </a:cubicBezTo>
                  <a:cubicBezTo>
                    <a:pt x="5" y="242"/>
                    <a:pt x="4" y="242"/>
                    <a:pt x="4" y="241"/>
                  </a:cubicBezTo>
                  <a:cubicBezTo>
                    <a:pt x="3" y="241"/>
                    <a:pt x="3" y="241"/>
                    <a:pt x="2" y="240"/>
                  </a:cubicBezTo>
                  <a:cubicBezTo>
                    <a:pt x="2" y="239"/>
                    <a:pt x="1" y="238"/>
                    <a:pt x="1" y="237"/>
                  </a:cubicBezTo>
                  <a:cubicBezTo>
                    <a:pt x="1" y="237"/>
                    <a:pt x="1" y="237"/>
                    <a:pt x="1" y="236"/>
                  </a:cubicBezTo>
                  <a:cubicBezTo>
                    <a:pt x="1" y="236"/>
                    <a:pt x="1" y="236"/>
                    <a:pt x="1" y="235"/>
                  </a:cubicBezTo>
                  <a:cubicBezTo>
                    <a:pt x="1" y="235"/>
                    <a:pt x="0" y="234"/>
                    <a:pt x="0" y="234"/>
                  </a:cubicBezTo>
                  <a:cubicBezTo>
                    <a:pt x="0" y="233"/>
                    <a:pt x="1" y="232"/>
                    <a:pt x="1" y="231"/>
                  </a:cubicBezTo>
                  <a:cubicBezTo>
                    <a:pt x="4" y="227"/>
                    <a:pt x="7" y="223"/>
                    <a:pt x="11" y="219"/>
                  </a:cubicBezTo>
                  <a:cubicBezTo>
                    <a:pt x="11" y="219"/>
                    <a:pt x="12" y="218"/>
                    <a:pt x="13" y="218"/>
                  </a:cubicBezTo>
                  <a:cubicBezTo>
                    <a:pt x="13" y="217"/>
                    <a:pt x="14" y="217"/>
                    <a:pt x="14" y="216"/>
                  </a:cubicBezTo>
                  <a:cubicBezTo>
                    <a:pt x="14" y="216"/>
                    <a:pt x="14" y="216"/>
                    <a:pt x="14" y="216"/>
                  </a:cubicBezTo>
                  <a:cubicBezTo>
                    <a:pt x="15" y="216"/>
                    <a:pt x="15" y="215"/>
                    <a:pt x="16" y="215"/>
                  </a:cubicBezTo>
                  <a:cubicBezTo>
                    <a:pt x="16" y="215"/>
                    <a:pt x="16" y="214"/>
                    <a:pt x="16" y="214"/>
                  </a:cubicBezTo>
                  <a:cubicBezTo>
                    <a:pt x="17" y="214"/>
                    <a:pt x="17" y="214"/>
                    <a:pt x="17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1"/>
                    <a:pt x="19" y="211"/>
                    <a:pt x="20" y="211"/>
                  </a:cubicBezTo>
                  <a:cubicBezTo>
                    <a:pt x="20" y="211"/>
                    <a:pt x="21" y="210"/>
                    <a:pt x="21" y="210"/>
                  </a:cubicBezTo>
                  <a:cubicBezTo>
                    <a:pt x="23" y="209"/>
                    <a:pt x="23" y="207"/>
                    <a:pt x="25" y="206"/>
                  </a:cubicBezTo>
                  <a:cubicBezTo>
                    <a:pt x="25" y="206"/>
                    <a:pt x="26" y="205"/>
                    <a:pt x="27" y="205"/>
                  </a:cubicBezTo>
                  <a:cubicBezTo>
                    <a:pt x="27" y="204"/>
                    <a:pt x="28" y="203"/>
                    <a:pt x="29" y="202"/>
                  </a:cubicBezTo>
                  <a:cubicBezTo>
                    <a:pt x="31" y="200"/>
                    <a:pt x="34" y="198"/>
                    <a:pt x="36" y="197"/>
                  </a:cubicBezTo>
                  <a:cubicBezTo>
                    <a:pt x="36" y="196"/>
                    <a:pt x="36" y="196"/>
                    <a:pt x="36" y="196"/>
                  </a:cubicBezTo>
                  <a:cubicBezTo>
                    <a:pt x="37" y="196"/>
                    <a:pt x="37" y="195"/>
                    <a:pt x="38" y="195"/>
                  </a:cubicBezTo>
                  <a:cubicBezTo>
                    <a:pt x="38" y="194"/>
                    <a:pt x="39" y="194"/>
                    <a:pt x="40" y="193"/>
                  </a:cubicBezTo>
                  <a:cubicBezTo>
                    <a:pt x="40" y="193"/>
                    <a:pt x="40" y="193"/>
                    <a:pt x="40" y="192"/>
                  </a:cubicBezTo>
                  <a:cubicBezTo>
                    <a:pt x="41" y="192"/>
                    <a:pt x="41" y="192"/>
                    <a:pt x="41" y="192"/>
                  </a:cubicBezTo>
                  <a:cubicBezTo>
                    <a:pt x="41" y="192"/>
                    <a:pt x="41" y="192"/>
                    <a:pt x="41" y="192"/>
                  </a:cubicBezTo>
                  <a:cubicBezTo>
                    <a:pt x="41" y="192"/>
                    <a:pt x="42" y="192"/>
                    <a:pt x="42" y="192"/>
                  </a:cubicBezTo>
                  <a:cubicBezTo>
                    <a:pt x="42" y="191"/>
                    <a:pt x="42" y="191"/>
                    <a:pt x="43" y="190"/>
                  </a:cubicBezTo>
                  <a:cubicBezTo>
                    <a:pt x="44" y="190"/>
                    <a:pt x="45" y="189"/>
                    <a:pt x="46" y="188"/>
                  </a:cubicBezTo>
                  <a:cubicBezTo>
                    <a:pt x="46" y="188"/>
                    <a:pt x="47" y="187"/>
                    <a:pt x="47" y="187"/>
                  </a:cubicBezTo>
                  <a:cubicBezTo>
                    <a:pt x="48" y="186"/>
                    <a:pt x="49" y="186"/>
                    <a:pt x="49" y="185"/>
                  </a:cubicBezTo>
                  <a:cubicBezTo>
                    <a:pt x="50" y="185"/>
                    <a:pt x="50" y="185"/>
                    <a:pt x="50" y="184"/>
                  </a:cubicBezTo>
                  <a:cubicBezTo>
                    <a:pt x="50" y="184"/>
                    <a:pt x="51" y="184"/>
                    <a:pt x="51" y="184"/>
                  </a:cubicBezTo>
                  <a:cubicBezTo>
                    <a:pt x="51" y="183"/>
                    <a:pt x="52" y="183"/>
                    <a:pt x="53" y="182"/>
                  </a:cubicBezTo>
                  <a:cubicBezTo>
                    <a:pt x="53" y="182"/>
                    <a:pt x="54" y="181"/>
                    <a:pt x="54" y="181"/>
                  </a:cubicBezTo>
                  <a:cubicBezTo>
                    <a:pt x="55" y="181"/>
                    <a:pt x="55" y="180"/>
                    <a:pt x="56" y="180"/>
                  </a:cubicBezTo>
                  <a:cubicBezTo>
                    <a:pt x="56" y="179"/>
                    <a:pt x="57" y="179"/>
                    <a:pt x="57" y="179"/>
                  </a:cubicBezTo>
                  <a:cubicBezTo>
                    <a:pt x="57" y="179"/>
                    <a:pt x="57" y="178"/>
                    <a:pt x="57" y="178"/>
                  </a:cubicBezTo>
                  <a:cubicBezTo>
                    <a:pt x="57" y="178"/>
                    <a:pt x="58" y="178"/>
                    <a:pt x="58" y="178"/>
                  </a:cubicBezTo>
                  <a:cubicBezTo>
                    <a:pt x="58" y="178"/>
                    <a:pt x="59" y="177"/>
                    <a:pt x="59" y="177"/>
                  </a:cubicBezTo>
                  <a:cubicBezTo>
                    <a:pt x="60" y="177"/>
                    <a:pt x="60" y="176"/>
                    <a:pt x="61" y="175"/>
                  </a:cubicBezTo>
                  <a:cubicBezTo>
                    <a:pt x="61" y="175"/>
                    <a:pt x="62" y="175"/>
                    <a:pt x="62" y="175"/>
                  </a:cubicBezTo>
                  <a:cubicBezTo>
                    <a:pt x="62" y="175"/>
                    <a:pt x="62" y="175"/>
                    <a:pt x="62" y="175"/>
                  </a:cubicBezTo>
                  <a:cubicBezTo>
                    <a:pt x="63" y="174"/>
                    <a:pt x="63" y="173"/>
                    <a:pt x="64" y="173"/>
                  </a:cubicBezTo>
                  <a:cubicBezTo>
                    <a:pt x="65" y="172"/>
                    <a:pt x="66" y="171"/>
                    <a:pt x="68" y="170"/>
                  </a:cubicBezTo>
                  <a:cubicBezTo>
                    <a:pt x="68" y="170"/>
                    <a:pt x="69" y="169"/>
                    <a:pt x="69" y="169"/>
                  </a:cubicBezTo>
                  <a:cubicBezTo>
                    <a:pt x="69" y="169"/>
                    <a:pt x="70" y="168"/>
                    <a:pt x="70" y="168"/>
                  </a:cubicBezTo>
                  <a:cubicBezTo>
                    <a:pt x="70" y="168"/>
                    <a:pt x="70" y="168"/>
                    <a:pt x="70" y="168"/>
                  </a:cubicBezTo>
                  <a:cubicBezTo>
                    <a:pt x="71" y="167"/>
                    <a:pt x="72" y="167"/>
                    <a:pt x="72" y="166"/>
                  </a:cubicBezTo>
                  <a:cubicBezTo>
                    <a:pt x="73" y="166"/>
                    <a:pt x="73" y="166"/>
                    <a:pt x="73" y="166"/>
                  </a:cubicBezTo>
                  <a:cubicBezTo>
                    <a:pt x="73" y="165"/>
                    <a:pt x="74" y="165"/>
                    <a:pt x="74" y="165"/>
                  </a:cubicBezTo>
                  <a:cubicBezTo>
                    <a:pt x="74" y="164"/>
                    <a:pt x="75" y="165"/>
                    <a:pt x="75" y="164"/>
                  </a:cubicBezTo>
                  <a:cubicBezTo>
                    <a:pt x="75" y="164"/>
                    <a:pt x="75" y="164"/>
                    <a:pt x="75" y="164"/>
                  </a:cubicBezTo>
                  <a:cubicBezTo>
                    <a:pt x="76" y="163"/>
                    <a:pt x="77" y="163"/>
                    <a:pt x="77" y="162"/>
                  </a:cubicBezTo>
                  <a:cubicBezTo>
                    <a:pt x="78" y="162"/>
                    <a:pt x="79" y="161"/>
                    <a:pt x="79" y="161"/>
                  </a:cubicBezTo>
                  <a:cubicBezTo>
                    <a:pt x="79" y="161"/>
                    <a:pt x="80" y="160"/>
                    <a:pt x="80" y="160"/>
                  </a:cubicBezTo>
                  <a:cubicBezTo>
                    <a:pt x="80" y="160"/>
                    <a:pt x="81" y="160"/>
                    <a:pt x="81" y="159"/>
                  </a:cubicBezTo>
                  <a:cubicBezTo>
                    <a:pt x="81" y="159"/>
                    <a:pt x="82" y="159"/>
                    <a:pt x="82" y="159"/>
                  </a:cubicBezTo>
                  <a:cubicBezTo>
                    <a:pt x="82" y="159"/>
                    <a:pt x="82" y="159"/>
                    <a:pt x="82" y="159"/>
                  </a:cubicBezTo>
                  <a:cubicBezTo>
                    <a:pt x="83" y="158"/>
                    <a:pt x="83" y="158"/>
                    <a:pt x="83" y="158"/>
                  </a:cubicBezTo>
                  <a:cubicBezTo>
                    <a:pt x="84" y="157"/>
                    <a:pt x="85" y="157"/>
                    <a:pt x="85" y="156"/>
                  </a:cubicBezTo>
                  <a:cubicBezTo>
                    <a:pt x="86" y="156"/>
                    <a:pt x="86" y="156"/>
                    <a:pt x="87" y="155"/>
                  </a:cubicBezTo>
                  <a:cubicBezTo>
                    <a:pt x="87" y="155"/>
                    <a:pt x="88" y="154"/>
                    <a:pt x="89" y="154"/>
                  </a:cubicBezTo>
                  <a:cubicBezTo>
                    <a:pt x="90" y="152"/>
                    <a:pt x="92" y="152"/>
                    <a:pt x="94" y="150"/>
                  </a:cubicBezTo>
                  <a:cubicBezTo>
                    <a:pt x="95" y="150"/>
                    <a:pt x="95" y="149"/>
                    <a:pt x="96" y="148"/>
                  </a:cubicBezTo>
                  <a:cubicBezTo>
                    <a:pt x="96" y="148"/>
                    <a:pt x="97" y="148"/>
                    <a:pt x="97" y="148"/>
                  </a:cubicBezTo>
                  <a:cubicBezTo>
                    <a:pt x="97" y="148"/>
                    <a:pt x="97" y="147"/>
                    <a:pt x="98" y="147"/>
                  </a:cubicBezTo>
                  <a:cubicBezTo>
                    <a:pt x="98" y="147"/>
                    <a:pt x="98" y="147"/>
                    <a:pt x="98" y="147"/>
                  </a:cubicBezTo>
                  <a:cubicBezTo>
                    <a:pt x="98" y="147"/>
                    <a:pt x="99" y="146"/>
                    <a:pt x="99" y="146"/>
                  </a:cubicBezTo>
                  <a:cubicBezTo>
                    <a:pt x="99" y="146"/>
                    <a:pt x="99" y="146"/>
                    <a:pt x="99" y="146"/>
                  </a:cubicBezTo>
                  <a:cubicBezTo>
                    <a:pt x="99" y="146"/>
                    <a:pt x="100" y="146"/>
                    <a:pt x="100" y="146"/>
                  </a:cubicBezTo>
                  <a:cubicBezTo>
                    <a:pt x="100" y="146"/>
                    <a:pt x="100" y="145"/>
                    <a:pt x="101" y="145"/>
                  </a:cubicBezTo>
                  <a:cubicBezTo>
                    <a:pt x="101" y="145"/>
                    <a:pt x="102" y="145"/>
                    <a:pt x="102" y="144"/>
                  </a:cubicBezTo>
                  <a:cubicBezTo>
                    <a:pt x="104" y="143"/>
                    <a:pt x="105" y="142"/>
                    <a:pt x="107" y="141"/>
                  </a:cubicBezTo>
                  <a:cubicBezTo>
                    <a:pt x="107" y="140"/>
                    <a:pt x="108" y="139"/>
                    <a:pt x="109" y="139"/>
                  </a:cubicBezTo>
                  <a:cubicBezTo>
                    <a:pt x="109" y="139"/>
                    <a:pt x="110" y="138"/>
                    <a:pt x="110" y="138"/>
                  </a:cubicBezTo>
                  <a:cubicBezTo>
                    <a:pt x="111" y="138"/>
                    <a:pt x="111" y="137"/>
                    <a:pt x="112" y="136"/>
                  </a:cubicBezTo>
                  <a:cubicBezTo>
                    <a:pt x="112" y="136"/>
                    <a:pt x="113" y="136"/>
                    <a:pt x="113" y="136"/>
                  </a:cubicBezTo>
                  <a:cubicBezTo>
                    <a:pt x="113" y="136"/>
                    <a:pt x="113" y="135"/>
                    <a:pt x="114" y="135"/>
                  </a:cubicBezTo>
                  <a:cubicBezTo>
                    <a:pt x="114" y="135"/>
                    <a:pt x="114" y="135"/>
                    <a:pt x="114" y="135"/>
                  </a:cubicBezTo>
                  <a:cubicBezTo>
                    <a:pt x="114" y="135"/>
                    <a:pt x="114" y="135"/>
                    <a:pt x="114" y="135"/>
                  </a:cubicBezTo>
                  <a:cubicBezTo>
                    <a:pt x="114" y="135"/>
                    <a:pt x="115" y="135"/>
                    <a:pt x="115" y="134"/>
                  </a:cubicBezTo>
                  <a:cubicBezTo>
                    <a:pt x="115" y="134"/>
                    <a:pt x="115" y="134"/>
                    <a:pt x="115" y="134"/>
                  </a:cubicBezTo>
                  <a:cubicBezTo>
                    <a:pt x="115" y="134"/>
                    <a:pt x="115" y="134"/>
                    <a:pt x="115" y="134"/>
                  </a:cubicBezTo>
                  <a:cubicBezTo>
                    <a:pt x="116" y="134"/>
                    <a:pt x="116" y="133"/>
                    <a:pt x="117" y="133"/>
                  </a:cubicBezTo>
                  <a:cubicBezTo>
                    <a:pt x="118" y="132"/>
                    <a:pt x="119" y="132"/>
                    <a:pt x="120" y="131"/>
                  </a:cubicBezTo>
                  <a:cubicBezTo>
                    <a:pt x="121" y="131"/>
                    <a:pt x="121" y="130"/>
                    <a:pt x="122" y="129"/>
                  </a:cubicBezTo>
                  <a:cubicBezTo>
                    <a:pt x="122" y="128"/>
                    <a:pt x="122" y="128"/>
                    <a:pt x="122" y="128"/>
                  </a:cubicBezTo>
                  <a:cubicBezTo>
                    <a:pt x="122" y="127"/>
                    <a:pt x="122" y="127"/>
                    <a:pt x="122" y="127"/>
                  </a:cubicBezTo>
                  <a:cubicBezTo>
                    <a:pt x="122" y="126"/>
                    <a:pt x="122" y="126"/>
                    <a:pt x="122" y="126"/>
                  </a:cubicBezTo>
                  <a:cubicBezTo>
                    <a:pt x="122" y="126"/>
                    <a:pt x="122" y="125"/>
                    <a:pt x="122" y="125"/>
                  </a:cubicBezTo>
                  <a:cubicBezTo>
                    <a:pt x="122" y="124"/>
                    <a:pt x="123" y="122"/>
                    <a:pt x="122" y="120"/>
                  </a:cubicBezTo>
                  <a:cubicBezTo>
                    <a:pt x="121" y="120"/>
                    <a:pt x="121" y="120"/>
                    <a:pt x="121" y="121"/>
                  </a:cubicBezTo>
                  <a:cubicBezTo>
                    <a:pt x="120" y="120"/>
                    <a:pt x="120" y="121"/>
                    <a:pt x="119" y="121"/>
                  </a:cubicBezTo>
                  <a:cubicBezTo>
                    <a:pt x="119" y="121"/>
                    <a:pt x="119" y="122"/>
                    <a:pt x="119" y="122"/>
                  </a:cubicBezTo>
                  <a:cubicBezTo>
                    <a:pt x="118" y="122"/>
                    <a:pt x="118" y="122"/>
                    <a:pt x="118" y="122"/>
                  </a:cubicBezTo>
                  <a:cubicBezTo>
                    <a:pt x="117" y="123"/>
                    <a:pt x="116" y="123"/>
                    <a:pt x="116" y="124"/>
                  </a:cubicBezTo>
                  <a:cubicBezTo>
                    <a:pt x="115" y="124"/>
                    <a:pt x="114" y="124"/>
                    <a:pt x="114" y="124"/>
                  </a:cubicBezTo>
                  <a:cubicBezTo>
                    <a:pt x="113" y="124"/>
                    <a:pt x="113" y="124"/>
                    <a:pt x="113" y="125"/>
                  </a:cubicBezTo>
                  <a:cubicBezTo>
                    <a:pt x="112" y="125"/>
                    <a:pt x="112" y="125"/>
                    <a:pt x="111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1" y="126"/>
                    <a:pt x="110" y="126"/>
                    <a:pt x="109" y="125"/>
                  </a:cubicBezTo>
                  <a:cubicBezTo>
                    <a:pt x="108" y="126"/>
                    <a:pt x="106" y="126"/>
                    <a:pt x="104" y="126"/>
                  </a:cubicBezTo>
                  <a:cubicBezTo>
                    <a:pt x="103" y="126"/>
                    <a:pt x="103" y="126"/>
                    <a:pt x="103" y="126"/>
                  </a:cubicBezTo>
                  <a:cubicBezTo>
                    <a:pt x="103" y="126"/>
                    <a:pt x="103" y="127"/>
                    <a:pt x="103" y="127"/>
                  </a:cubicBezTo>
                  <a:cubicBezTo>
                    <a:pt x="102" y="127"/>
                    <a:pt x="101" y="127"/>
                    <a:pt x="101" y="126"/>
                  </a:cubicBezTo>
                  <a:cubicBezTo>
                    <a:pt x="99" y="126"/>
                    <a:pt x="99" y="126"/>
                    <a:pt x="97" y="126"/>
                  </a:cubicBezTo>
                  <a:cubicBezTo>
                    <a:pt x="97" y="126"/>
                    <a:pt x="97" y="125"/>
                    <a:pt x="97" y="125"/>
                  </a:cubicBezTo>
                  <a:cubicBezTo>
                    <a:pt x="96" y="125"/>
                    <a:pt x="95" y="124"/>
                    <a:pt x="94" y="124"/>
                  </a:cubicBezTo>
                  <a:cubicBezTo>
                    <a:pt x="94" y="123"/>
                    <a:pt x="93" y="123"/>
                    <a:pt x="93" y="123"/>
                  </a:cubicBezTo>
                  <a:cubicBezTo>
                    <a:pt x="92" y="122"/>
                    <a:pt x="92" y="122"/>
                    <a:pt x="92" y="121"/>
                  </a:cubicBezTo>
                  <a:cubicBezTo>
                    <a:pt x="92" y="121"/>
                    <a:pt x="91" y="121"/>
                    <a:pt x="91" y="120"/>
                  </a:cubicBezTo>
                  <a:cubicBezTo>
                    <a:pt x="91" y="120"/>
                    <a:pt x="91" y="120"/>
                    <a:pt x="91" y="119"/>
                  </a:cubicBezTo>
                  <a:cubicBezTo>
                    <a:pt x="91" y="119"/>
                    <a:pt x="90" y="118"/>
                    <a:pt x="90" y="117"/>
                  </a:cubicBezTo>
                  <a:cubicBezTo>
                    <a:pt x="90" y="117"/>
                    <a:pt x="90" y="116"/>
                    <a:pt x="90" y="116"/>
                  </a:cubicBezTo>
                  <a:cubicBezTo>
                    <a:pt x="90" y="116"/>
                    <a:pt x="90" y="115"/>
                    <a:pt x="90" y="115"/>
                  </a:cubicBezTo>
                  <a:cubicBezTo>
                    <a:pt x="90" y="115"/>
                    <a:pt x="90" y="115"/>
                    <a:pt x="90" y="115"/>
                  </a:cubicBezTo>
                  <a:cubicBezTo>
                    <a:pt x="90" y="114"/>
                    <a:pt x="90" y="114"/>
                    <a:pt x="90" y="113"/>
                  </a:cubicBezTo>
                  <a:cubicBezTo>
                    <a:pt x="89" y="112"/>
                    <a:pt x="90" y="110"/>
                    <a:pt x="90" y="108"/>
                  </a:cubicBezTo>
                  <a:cubicBezTo>
                    <a:pt x="90" y="107"/>
                    <a:pt x="90" y="107"/>
                    <a:pt x="90" y="106"/>
                  </a:cubicBezTo>
                  <a:cubicBezTo>
                    <a:pt x="90" y="105"/>
                    <a:pt x="90" y="102"/>
                    <a:pt x="90" y="100"/>
                  </a:cubicBezTo>
                  <a:cubicBezTo>
                    <a:pt x="90" y="100"/>
                    <a:pt x="89" y="100"/>
                    <a:pt x="89" y="99"/>
                  </a:cubicBezTo>
                  <a:cubicBezTo>
                    <a:pt x="89" y="99"/>
                    <a:pt x="89" y="99"/>
                    <a:pt x="89" y="98"/>
                  </a:cubicBezTo>
                  <a:cubicBezTo>
                    <a:pt x="90" y="98"/>
                    <a:pt x="89" y="97"/>
                    <a:pt x="89" y="97"/>
                  </a:cubicBezTo>
                  <a:cubicBezTo>
                    <a:pt x="89" y="96"/>
                    <a:pt x="90" y="96"/>
                    <a:pt x="90" y="95"/>
                  </a:cubicBezTo>
                  <a:cubicBezTo>
                    <a:pt x="90" y="94"/>
                    <a:pt x="90" y="91"/>
                    <a:pt x="90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90" y="87"/>
                    <a:pt x="90" y="86"/>
                    <a:pt x="91" y="85"/>
                  </a:cubicBezTo>
                  <a:cubicBezTo>
                    <a:pt x="91" y="84"/>
                    <a:pt x="91" y="84"/>
                    <a:pt x="91" y="83"/>
                  </a:cubicBezTo>
                  <a:cubicBezTo>
                    <a:pt x="91" y="83"/>
                    <a:pt x="91" y="82"/>
                    <a:pt x="91" y="82"/>
                  </a:cubicBezTo>
                  <a:cubicBezTo>
                    <a:pt x="91" y="82"/>
                    <a:pt x="91" y="82"/>
                    <a:pt x="91" y="82"/>
                  </a:cubicBezTo>
                  <a:cubicBezTo>
                    <a:pt x="92" y="79"/>
                    <a:pt x="93" y="75"/>
                    <a:pt x="94" y="73"/>
                  </a:cubicBezTo>
                  <a:cubicBezTo>
                    <a:pt x="94" y="71"/>
                    <a:pt x="95" y="70"/>
                    <a:pt x="95" y="69"/>
                  </a:cubicBezTo>
                  <a:cubicBezTo>
                    <a:pt x="95" y="68"/>
                    <a:pt x="96" y="68"/>
                    <a:pt x="96" y="68"/>
                  </a:cubicBezTo>
                  <a:cubicBezTo>
                    <a:pt x="96" y="67"/>
                    <a:pt x="96" y="67"/>
                    <a:pt x="97" y="67"/>
                  </a:cubicBezTo>
                  <a:cubicBezTo>
                    <a:pt x="97" y="66"/>
                    <a:pt x="97" y="66"/>
                    <a:pt x="97" y="65"/>
                  </a:cubicBezTo>
                  <a:cubicBezTo>
                    <a:pt x="98" y="65"/>
                    <a:pt x="98" y="64"/>
                    <a:pt x="98" y="63"/>
                  </a:cubicBezTo>
                  <a:cubicBezTo>
                    <a:pt x="99" y="63"/>
                    <a:pt x="99" y="62"/>
                    <a:pt x="100" y="62"/>
                  </a:cubicBezTo>
                  <a:cubicBezTo>
                    <a:pt x="100" y="62"/>
                    <a:pt x="100" y="61"/>
                    <a:pt x="100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1"/>
                    <a:pt x="100" y="61"/>
                    <a:pt x="101" y="60"/>
                  </a:cubicBezTo>
                  <a:cubicBezTo>
                    <a:pt x="101" y="60"/>
                    <a:pt x="101" y="60"/>
                    <a:pt x="102" y="59"/>
                  </a:cubicBezTo>
                  <a:cubicBezTo>
                    <a:pt x="102" y="59"/>
                    <a:pt x="102" y="59"/>
                    <a:pt x="102" y="58"/>
                  </a:cubicBezTo>
                  <a:cubicBezTo>
                    <a:pt x="103" y="58"/>
                    <a:pt x="103" y="57"/>
                    <a:pt x="104" y="57"/>
                  </a:cubicBezTo>
                  <a:cubicBezTo>
                    <a:pt x="104" y="56"/>
                    <a:pt x="105" y="56"/>
                    <a:pt x="105" y="56"/>
                  </a:cubicBezTo>
                  <a:cubicBezTo>
                    <a:pt x="105" y="56"/>
                    <a:pt x="106" y="56"/>
                    <a:pt x="106" y="56"/>
                  </a:cubicBezTo>
                  <a:cubicBezTo>
                    <a:pt x="106" y="55"/>
                    <a:pt x="106" y="55"/>
                    <a:pt x="106" y="55"/>
                  </a:cubicBezTo>
                  <a:cubicBezTo>
                    <a:pt x="106" y="55"/>
                    <a:pt x="107" y="55"/>
                    <a:pt x="107" y="54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08" y="54"/>
                    <a:pt x="109" y="53"/>
                    <a:pt x="109" y="53"/>
                  </a:cubicBezTo>
                  <a:cubicBezTo>
                    <a:pt x="109" y="53"/>
                    <a:pt x="111" y="53"/>
                    <a:pt x="111" y="52"/>
                  </a:cubicBezTo>
                  <a:cubicBezTo>
                    <a:pt x="112" y="52"/>
                    <a:pt x="112" y="52"/>
                    <a:pt x="113" y="52"/>
                  </a:cubicBezTo>
                  <a:cubicBezTo>
                    <a:pt x="114" y="52"/>
                    <a:pt x="115" y="51"/>
                    <a:pt x="116" y="51"/>
                  </a:cubicBezTo>
                  <a:cubicBezTo>
                    <a:pt x="117" y="51"/>
                    <a:pt x="118" y="52"/>
                    <a:pt x="119" y="52"/>
                  </a:cubicBezTo>
                  <a:cubicBezTo>
                    <a:pt x="119" y="52"/>
                    <a:pt x="120" y="53"/>
                    <a:pt x="120" y="55"/>
                  </a:cubicBezTo>
                  <a:cubicBezTo>
                    <a:pt x="120" y="55"/>
                    <a:pt x="120" y="55"/>
                    <a:pt x="120" y="56"/>
                  </a:cubicBezTo>
                  <a:cubicBezTo>
                    <a:pt x="120" y="56"/>
                    <a:pt x="120" y="56"/>
                    <a:pt x="120" y="56"/>
                  </a:cubicBezTo>
                  <a:cubicBezTo>
                    <a:pt x="119" y="57"/>
                    <a:pt x="120" y="56"/>
                    <a:pt x="120" y="57"/>
                  </a:cubicBezTo>
                  <a:cubicBezTo>
                    <a:pt x="119" y="58"/>
                    <a:pt x="119" y="59"/>
                    <a:pt x="119" y="60"/>
                  </a:cubicBezTo>
                  <a:cubicBezTo>
                    <a:pt x="118" y="60"/>
                    <a:pt x="118" y="60"/>
                    <a:pt x="118" y="61"/>
                  </a:cubicBezTo>
                  <a:cubicBezTo>
                    <a:pt x="117" y="61"/>
                    <a:pt x="117" y="62"/>
                    <a:pt x="117" y="63"/>
                  </a:cubicBezTo>
                  <a:cubicBezTo>
                    <a:pt x="117" y="63"/>
                    <a:pt x="116" y="63"/>
                    <a:pt x="116" y="64"/>
                  </a:cubicBezTo>
                  <a:cubicBezTo>
                    <a:pt x="115" y="64"/>
                    <a:pt x="115" y="65"/>
                    <a:pt x="114" y="65"/>
                  </a:cubicBezTo>
                  <a:cubicBezTo>
                    <a:pt x="114" y="65"/>
                    <a:pt x="114" y="66"/>
                    <a:pt x="114" y="66"/>
                  </a:cubicBezTo>
                  <a:cubicBezTo>
                    <a:pt x="113" y="67"/>
                    <a:pt x="113" y="67"/>
                    <a:pt x="112" y="68"/>
                  </a:cubicBezTo>
                  <a:cubicBezTo>
                    <a:pt x="113" y="68"/>
                    <a:pt x="112" y="68"/>
                    <a:pt x="112" y="69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2" y="70"/>
                    <a:pt x="111" y="70"/>
                    <a:pt x="111" y="71"/>
                  </a:cubicBezTo>
                  <a:cubicBezTo>
                    <a:pt x="110" y="71"/>
                    <a:pt x="110" y="73"/>
                    <a:pt x="110" y="74"/>
                  </a:cubicBezTo>
                  <a:cubicBezTo>
                    <a:pt x="110" y="74"/>
                    <a:pt x="110" y="75"/>
                    <a:pt x="109" y="75"/>
                  </a:cubicBezTo>
                  <a:cubicBezTo>
                    <a:pt x="109" y="75"/>
                    <a:pt x="109" y="76"/>
                    <a:pt x="109" y="77"/>
                  </a:cubicBezTo>
                  <a:cubicBezTo>
                    <a:pt x="108" y="77"/>
                    <a:pt x="109" y="78"/>
                    <a:pt x="109" y="78"/>
                  </a:cubicBezTo>
                  <a:cubicBezTo>
                    <a:pt x="108" y="79"/>
                    <a:pt x="107" y="80"/>
                    <a:pt x="108" y="81"/>
                  </a:cubicBezTo>
                  <a:cubicBezTo>
                    <a:pt x="107" y="81"/>
                    <a:pt x="107" y="82"/>
                    <a:pt x="107" y="82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107" y="84"/>
                    <a:pt x="107" y="84"/>
                    <a:pt x="107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86"/>
                    <a:pt x="107" y="86"/>
                    <a:pt x="107" y="87"/>
                  </a:cubicBezTo>
                  <a:cubicBezTo>
                    <a:pt x="108" y="88"/>
                    <a:pt x="107" y="89"/>
                    <a:pt x="107" y="89"/>
                  </a:cubicBezTo>
                  <a:cubicBezTo>
                    <a:pt x="107" y="90"/>
                    <a:pt x="107" y="91"/>
                    <a:pt x="107" y="92"/>
                  </a:cubicBezTo>
                  <a:cubicBezTo>
                    <a:pt x="107" y="92"/>
                    <a:pt x="107" y="92"/>
                    <a:pt x="106" y="93"/>
                  </a:cubicBezTo>
                  <a:cubicBezTo>
                    <a:pt x="106" y="94"/>
                    <a:pt x="107" y="95"/>
                    <a:pt x="106" y="96"/>
                  </a:cubicBezTo>
                  <a:cubicBezTo>
                    <a:pt x="106" y="97"/>
                    <a:pt x="106" y="97"/>
                    <a:pt x="106" y="98"/>
                  </a:cubicBezTo>
                  <a:cubicBezTo>
                    <a:pt x="106" y="98"/>
                    <a:pt x="106" y="99"/>
                    <a:pt x="106" y="9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1"/>
                    <a:pt x="106" y="104"/>
                    <a:pt x="107" y="105"/>
                  </a:cubicBezTo>
                  <a:cubicBezTo>
                    <a:pt x="107" y="105"/>
                    <a:pt x="107" y="105"/>
                    <a:pt x="107" y="106"/>
                  </a:cubicBezTo>
                  <a:cubicBezTo>
                    <a:pt x="107" y="106"/>
                    <a:pt x="107" y="106"/>
                    <a:pt x="107" y="106"/>
                  </a:cubicBezTo>
                  <a:cubicBezTo>
                    <a:pt x="107" y="106"/>
                    <a:pt x="107" y="106"/>
                    <a:pt x="107" y="107"/>
                  </a:cubicBezTo>
                  <a:cubicBezTo>
                    <a:pt x="108" y="107"/>
                    <a:pt x="108" y="108"/>
                    <a:pt x="109" y="109"/>
                  </a:cubicBezTo>
                  <a:cubicBezTo>
                    <a:pt x="110" y="109"/>
                    <a:pt x="113" y="109"/>
                    <a:pt x="114" y="109"/>
                  </a:cubicBezTo>
                  <a:cubicBezTo>
                    <a:pt x="114" y="108"/>
                    <a:pt x="115" y="108"/>
                    <a:pt x="116" y="108"/>
                  </a:cubicBezTo>
                  <a:cubicBezTo>
                    <a:pt x="116" y="107"/>
                    <a:pt x="117" y="107"/>
                    <a:pt x="117" y="107"/>
                  </a:cubicBezTo>
                  <a:cubicBezTo>
                    <a:pt x="117" y="107"/>
                    <a:pt x="117" y="107"/>
                    <a:pt x="117" y="107"/>
                  </a:cubicBezTo>
                  <a:cubicBezTo>
                    <a:pt x="118" y="106"/>
                    <a:pt x="118" y="106"/>
                    <a:pt x="119" y="106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21" y="103"/>
                    <a:pt x="121" y="102"/>
                    <a:pt x="122" y="99"/>
                  </a:cubicBezTo>
                  <a:cubicBezTo>
                    <a:pt x="122" y="98"/>
                    <a:pt x="122" y="95"/>
                    <a:pt x="123" y="94"/>
                  </a:cubicBezTo>
                  <a:cubicBezTo>
                    <a:pt x="123" y="93"/>
                    <a:pt x="123" y="93"/>
                    <a:pt x="123" y="93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3" y="92"/>
                    <a:pt x="123" y="92"/>
                    <a:pt x="123" y="91"/>
                  </a:cubicBezTo>
                  <a:cubicBezTo>
                    <a:pt x="123" y="91"/>
                    <a:pt x="123" y="90"/>
                    <a:pt x="123" y="90"/>
                  </a:cubicBezTo>
                  <a:cubicBezTo>
                    <a:pt x="123" y="89"/>
                    <a:pt x="123" y="88"/>
                    <a:pt x="124" y="88"/>
                  </a:cubicBezTo>
                  <a:cubicBezTo>
                    <a:pt x="123" y="86"/>
                    <a:pt x="124" y="85"/>
                    <a:pt x="124" y="83"/>
                  </a:cubicBezTo>
                  <a:cubicBezTo>
                    <a:pt x="124" y="82"/>
                    <a:pt x="124" y="82"/>
                    <a:pt x="124" y="81"/>
                  </a:cubicBezTo>
                  <a:cubicBezTo>
                    <a:pt x="124" y="81"/>
                    <a:pt x="124" y="80"/>
                    <a:pt x="124" y="79"/>
                  </a:cubicBezTo>
                  <a:cubicBezTo>
                    <a:pt x="124" y="79"/>
                    <a:pt x="124" y="78"/>
                    <a:pt x="124" y="77"/>
                  </a:cubicBezTo>
                  <a:cubicBezTo>
                    <a:pt x="125" y="76"/>
                    <a:pt x="124" y="77"/>
                    <a:pt x="124" y="76"/>
                  </a:cubicBezTo>
                  <a:cubicBezTo>
                    <a:pt x="124" y="76"/>
                    <a:pt x="125" y="76"/>
                    <a:pt x="125" y="75"/>
                  </a:cubicBezTo>
                  <a:cubicBezTo>
                    <a:pt x="124" y="75"/>
                    <a:pt x="125" y="74"/>
                    <a:pt x="125" y="74"/>
                  </a:cubicBezTo>
                  <a:cubicBezTo>
                    <a:pt x="125" y="73"/>
                    <a:pt x="125" y="72"/>
                    <a:pt x="125" y="71"/>
                  </a:cubicBezTo>
                  <a:cubicBezTo>
                    <a:pt x="125" y="70"/>
                    <a:pt x="126" y="67"/>
                    <a:pt x="126" y="65"/>
                  </a:cubicBezTo>
                  <a:cubicBezTo>
                    <a:pt x="126" y="65"/>
                    <a:pt x="126" y="64"/>
                    <a:pt x="126" y="63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6" y="59"/>
                    <a:pt x="126" y="59"/>
                    <a:pt x="126" y="58"/>
                  </a:cubicBezTo>
                  <a:cubicBezTo>
                    <a:pt x="126" y="56"/>
                    <a:pt x="126" y="54"/>
                    <a:pt x="126" y="52"/>
                  </a:cubicBezTo>
                  <a:cubicBezTo>
                    <a:pt x="127" y="51"/>
                    <a:pt x="127" y="51"/>
                    <a:pt x="127" y="51"/>
                  </a:cubicBezTo>
                  <a:cubicBezTo>
                    <a:pt x="127" y="50"/>
                    <a:pt x="127" y="50"/>
                    <a:pt x="127" y="49"/>
                  </a:cubicBezTo>
                  <a:cubicBezTo>
                    <a:pt x="127" y="49"/>
                    <a:pt x="127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28" y="46"/>
                    <a:pt x="128" y="46"/>
                    <a:pt x="129" y="45"/>
                  </a:cubicBezTo>
                  <a:cubicBezTo>
                    <a:pt x="130" y="45"/>
                    <a:pt x="131" y="44"/>
                    <a:pt x="132" y="43"/>
                  </a:cubicBezTo>
                  <a:cubicBezTo>
                    <a:pt x="132" y="43"/>
                    <a:pt x="134" y="42"/>
                    <a:pt x="135" y="42"/>
                  </a:cubicBezTo>
                  <a:cubicBezTo>
                    <a:pt x="135" y="42"/>
                    <a:pt x="136" y="42"/>
                    <a:pt x="137" y="42"/>
                  </a:cubicBezTo>
                  <a:cubicBezTo>
                    <a:pt x="137" y="42"/>
                    <a:pt x="137" y="42"/>
                    <a:pt x="138" y="42"/>
                  </a:cubicBezTo>
                  <a:cubicBezTo>
                    <a:pt x="139" y="42"/>
                    <a:pt x="139" y="43"/>
                    <a:pt x="141" y="43"/>
                  </a:cubicBezTo>
                  <a:cubicBezTo>
                    <a:pt x="141" y="44"/>
                    <a:pt x="142" y="45"/>
                    <a:pt x="143" y="45"/>
                  </a:cubicBezTo>
                  <a:cubicBezTo>
                    <a:pt x="142" y="46"/>
                    <a:pt x="144" y="47"/>
                    <a:pt x="143" y="47"/>
                  </a:cubicBezTo>
                  <a:cubicBezTo>
                    <a:pt x="143" y="48"/>
                    <a:pt x="143" y="48"/>
                    <a:pt x="143" y="49"/>
                  </a:cubicBezTo>
                  <a:cubicBezTo>
                    <a:pt x="143" y="50"/>
                    <a:pt x="143" y="51"/>
                    <a:pt x="143" y="51"/>
                  </a:cubicBezTo>
                  <a:cubicBezTo>
                    <a:pt x="143" y="52"/>
                    <a:pt x="143" y="52"/>
                    <a:pt x="143" y="53"/>
                  </a:cubicBezTo>
                  <a:cubicBezTo>
                    <a:pt x="143" y="53"/>
                    <a:pt x="143" y="53"/>
                    <a:pt x="143" y="53"/>
                  </a:cubicBezTo>
                  <a:cubicBezTo>
                    <a:pt x="143" y="53"/>
                    <a:pt x="143" y="54"/>
                    <a:pt x="143" y="54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2" y="57"/>
                    <a:pt x="143" y="57"/>
                  </a:cubicBezTo>
                  <a:cubicBezTo>
                    <a:pt x="143" y="57"/>
                    <a:pt x="142" y="57"/>
                    <a:pt x="142" y="57"/>
                  </a:cubicBezTo>
                  <a:cubicBezTo>
                    <a:pt x="142" y="58"/>
                    <a:pt x="143" y="58"/>
                    <a:pt x="143" y="58"/>
                  </a:cubicBezTo>
                  <a:cubicBezTo>
                    <a:pt x="143" y="58"/>
                    <a:pt x="143" y="58"/>
                    <a:pt x="143" y="59"/>
                  </a:cubicBezTo>
                  <a:cubicBezTo>
                    <a:pt x="143" y="59"/>
                    <a:pt x="142" y="59"/>
                    <a:pt x="142" y="59"/>
                  </a:cubicBezTo>
                  <a:cubicBezTo>
                    <a:pt x="142" y="59"/>
                    <a:pt x="143" y="59"/>
                    <a:pt x="143" y="59"/>
                  </a:cubicBezTo>
                  <a:cubicBezTo>
                    <a:pt x="143" y="60"/>
                    <a:pt x="142" y="61"/>
                    <a:pt x="143" y="62"/>
                  </a:cubicBezTo>
                  <a:cubicBezTo>
                    <a:pt x="142" y="62"/>
                    <a:pt x="142" y="62"/>
                    <a:pt x="142" y="62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2" y="63"/>
                    <a:pt x="142" y="64"/>
                    <a:pt x="142" y="64"/>
                  </a:cubicBezTo>
                  <a:cubicBezTo>
                    <a:pt x="142" y="65"/>
                    <a:pt x="142" y="65"/>
                    <a:pt x="142" y="64"/>
                  </a:cubicBezTo>
                  <a:cubicBezTo>
                    <a:pt x="143" y="65"/>
                    <a:pt x="142" y="65"/>
                    <a:pt x="142" y="65"/>
                  </a:cubicBezTo>
                  <a:cubicBezTo>
                    <a:pt x="142" y="66"/>
                    <a:pt x="142" y="66"/>
                    <a:pt x="142" y="67"/>
                  </a:cubicBezTo>
                  <a:cubicBezTo>
                    <a:pt x="142" y="68"/>
                    <a:pt x="141" y="69"/>
                    <a:pt x="141" y="70"/>
                  </a:cubicBezTo>
                  <a:cubicBezTo>
                    <a:pt x="141" y="71"/>
                    <a:pt x="141" y="72"/>
                    <a:pt x="141" y="73"/>
                  </a:cubicBezTo>
                  <a:cubicBezTo>
                    <a:pt x="141" y="74"/>
                    <a:pt x="141" y="76"/>
                    <a:pt x="141" y="78"/>
                  </a:cubicBezTo>
                  <a:cubicBezTo>
                    <a:pt x="141" y="79"/>
                    <a:pt x="141" y="80"/>
                    <a:pt x="141" y="81"/>
                  </a:cubicBezTo>
                  <a:cubicBezTo>
                    <a:pt x="141" y="82"/>
                    <a:pt x="141" y="83"/>
                    <a:pt x="141" y="83"/>
                  </a:cubicBezTo>
                  <a:cubicBezTo>
                    <a:pt x="140" y="86"/>
                    <a:pt x="140" y="88"/>
                    <a:pt x="140" y="90"/>
                  </a:cubicBezTo>
                  <a:cubicBezTo>
                    <a:pt x="140" y="91"/>
                    <a:pt x="140" y="91"/>
                    <a:pt x="140" y="91"/>
                  </a:cubicBezTo>
                  <a:cubicBezTo>
                    <a:pt x="140" y="91"/>
                    <a:pt x="140" y="91"/>
                    <a:pt x="140" y="92"/>
                  </a:cubicBezTo>
                  <a:cubicBezTo>
                    <a:pt x="140" y="92"/>
                    <a:pt x="140" y="93"/>
                    <a:pt x="140" y="93"/>
                  </a:cubicBezTo>
                  <a:cubicBezTo>
                    <a:pt x="140" y="93"/>
                    <a:pt x="139" y="93"/>
                    <a:pt x="140" y="94"/>
                  </a:cubicBezTo>
                  <a:cubicBezTo>
                    <a:pt x="140" y="94"/>
                    <a:pt x="139" y="94"/>
                    <a:pt x="140" y="95"/>
                  </a:cubicBezTo>
                  <a:cubicBezTo>
                    <a:pt x="139" y="95"/>
                    <a:pt x="140" y="95"/>
                    <a:pt x="140" y="96"/>
                  </a:cubicBezTo>
                  <a:cubicBezTo>
                    <a:pt x="140" y="97"/>
                    <a:pt x="139" y="97"/>
                    <a:pt x="139" y="98"/>
                  </a:cubicBezTo>
                  <a:cubicBezTo>
                    <a:pt x="139" y="98"/>
                    <a:pt x="139" y="99"/>
                    <a:pt x="139" y="99"/>
                  </a:cubicBezTo>
                  <a:cubicBezTo>
                    <a:pt x="139" y="99"/>
                    <a:pt x="139" y="100"/>
                    <a:pt x="139" y="101"/>
                  </a:cubicBezTo>
                  <a:cubicBezTo>
                    <a:pt x="139" y="101"/>
                    <a:pt x="140" y="101"/>
                    <a:pt x="140" y="101"/>
                  </a:cubicBezTo>
                  <a:cubicBezTo>
                    <a:pt x="140" y="102"/>
                    <a:pt x="139" y="103"/>
                    <a:pt x="140" y="103"/>
                  </a:cubicBezTo>
                  <a:cubicBezTo>
                    <a:pt x="139" y="104"/>
                    <a:pt x="140" y="105"/>
                    <a:pt x="139" y="105"/>
                  </a:cubicBezTo>
                  <a:cubicBezTo>
                    <a:pt x="139" y="106"/>
                    <a:pt x="139" y="107"/>
                    <a:pt x="139" y="107"/>
                  </a:cubicBezTo>
                  <a:cubicBezTo>
                    <a:pt x="139" y="108"/>
                    <a:pt x="140" y="108"/>
                    <a:pt x="139" y="109"/>
                  </a:cubicBezTo>
                  <a:cubicBezTo>
                    <a:pt x="139" y="109"/>
                    <a:pt x="139" y="109"/>
                    <a:pt x="139" y="109"/>
                  </a:cubicBezTo>
                  <a:cubicBezTo>
                    <a:pt x="139" y="109"/>
                    <a:pt x="139" y="110"/>
                    <a:pt x="139" y="110"/>
                  </a:cubicBezTo>
                  <a:cubicBezTo>
                    <a:pt x="139" y="110"/>
                    <a:pt x="139" y="111"/>
                    <a:pt x="139" y="112"/>
                  </a:cubicBezTo>
                  <a:cubicBezTo>
                    <a:pt x="139" y="112"/>
                    <a:pt x="139" y="114"/>
                    <a:pt x="139" y="115"/>
                  </a:cubicBezTo>
                  <a:cubicBezTo>
                    <a:pt x="139" y="116"/>
                    <a:pt x="139" y="117"/>
                    <a:pt x="139" y="118"/>
                  </a:cubicBezTo>
                  <a:cubicBezTo>
                    <a:pt x="140" y="118"/>
                    <a:pt x="140" y="117"/>
                    <a:pt x="141" y="117"/>
                  </a:cubicBezTo>
                  <a:cubicBezTo>
                    <a:pt x="142" y="116"/>
                    <a:pt x="144" y="115"/>
                    <a:pt x="145" y="114"/>
                  </a:cubicBezTo>
                  <a:cubicBezTo>
                    <a:pt x="146" y="114"/>
                    <a:pt x="146" y="114"/>
                    <a:pt x="146" y="113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8" y="113"/>
                    <a:pt x="148" y="112"/>
                    <a:pt x="148" y="112"/>
                  </a:cubicBezTo>
                  <a:cubicBezTo>
                    <a:pt x="150" y="111"/>
                    <a:pt x="151" y="110"/>
                    <a:pt x="153" y="109"/>
                  </a:cubicBezTo>
                  <a:cubicBezTo>
                    <a:pt x="154" y="109"/>
                    <a:pt x="154" y="109"/>
                    <a:pt x="155" y="108"/>
                  </a:cubicBezTo>
                  <a:cubicBezTo>
                    <a:pt x="155" y="108"/>
                    <a:pt x="155" y="108"/>
                    <a:pt x="155" y="108"/>
                  </a:cubicBezTo>
                  <a:cubicBezTo>
                    <a:pt x="156" y="108"/>
                    <a:pt x="156" y="108"/>
                    <a:pt x="156" y="107"/>
                  </a:cubicBezTo>
                  <a:cubicBezTo>
                    <a:pt x="157" y="107"/>
                    <a:pt x="157" y="107"/>
                    <a:pt x="158" y="106"/>
                  </a:cubicBezTo>
                  <a:cubicBezTo>
                    <a:pt x="159" y="106"/>
                    <a:pt x="160" y="105"/>
                    <a:pt x="161" y="105"/>
                  </a:cubicBezTo>
                  <a:cubicBezTo>
                    <a:pt x="161" y="104"/>
                    <a:pt x="161" y="104"/>
                    <a:pt x="161" y="104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2" y="104"/>
                    <a:pt x="162" y="103"/>
                    <a:pt x="162" y="103"/>
                  </a:cubicBezTo>
                  <a:cubicBezTo>
                    <a:pt x="163" y="103"/>
                    <a:pt x="164" y="103"/>
                    <a:pt x="164" y="102"/>
                  </a:cubicBezTo>
                  <a:cubicBezTo>
                    <a:pt x="165" y="102"/>
                    <a:pt x="166" y="102"/>
                    <a:pt x="166" y="101"/>
                  </a:cubicBezTo>
                  <a:cubicBezTo>
                    <a:pt x="167" y="101"/>
                    <a:pt x="167" y="101"/>
                    <a:pt x="168" y="100"/>
                  </a:cubicBezTo>
                  <a:cubicBezTo>
                    <a:pt x="168" y="100"/>
                    <a:pt x="168" y="100"/>
                    <a:pt x="169" y="99"/>
                  </a:cubicBezTo>
                  <a:cubicBezTo>
                    <a:pt x="169" y="99"/>
                    <a:pt x="169" y="99"/>
                    <a:pt x="169" y="99"/>
                  </a:cubicBezTo>
                  <a:cubicBezTo>
                    <a:pt x="170" y="99"/>
                    <a:pt x="170" y="98"/>
                    <a:pt x="171" y="98"/>
                  </a:cubicBezTo>
                  <a:cubicBezTo>
                    <a:pt x="171" y="98"/>
                    <a:pt x="172" y="98"/>
                    <a:pt x="172" y="98"/>
                  </a:cubicBezTo>
                  <a:cubicBezTo>
                    <a:pt x="172" y="98"/>
                    <a:pt x="172" y="97"/>
                    <a:pt x="172" y="97"/>
                  </a:cubicBezTo>
                  <a:cubicBezTo>
                    <a:pt x="173" y="97"/>
                    <a:pt x="173" y="97"/>
                    <a:pt x="174" y="97"/>
                  </a:cubicBezTo>
                  <a:cubicBezTo>
                    <a:pt x="174" y="97"/>
                    <a:pt x="175" y="96"/>
                    <a:pt x="175" y="96"/>
                  </a:cubicBezTo>
                  <a:cubicBezTo>
                    <a:pt x="175" y="95"/>
                    <a:pt x="176" y="96"/>
                    <a:pt x="176" y="96"/>
                  </a:cubicBezTo>
                  <a:cubicBezTo>
                    <a:pt x="176" y="95"/>
                    <a:pt x="177" y="95"/>
                    <a:pt x="177" y="94"/>
                  </a:cubicBezTo>
                  <a:cubicBezTo>
                    <a:pt x="178" y="94"/>
                    <a:pt x="178" y="95"/>
                    <a:pt x="178" y="95"/>
                  </a:cubicBezTo>
                  <a:cubicBezTo>
                    <a:pt x="178" y="94"/>
                    <a:pt x="178" y="94"/>
                    <a:pt x="179" y="94"/>
                  </a:cubicBezTo>
                  <a:cubicBezTo>
                    <a:pt x="179" y="94"/>
                    <a:pt x="179" y="94"/>
                    <a:pt x="179" y="94"/>
                  </a:cubicBezTo>
                  <a:cubicBezTo>
                    <a:pt x="180" y="93"/>
                    <a:pt x="180" y="93"/>
                    <a:pt x="181" y="93"/>
                  </a:cubicBezTo>
                  <a:cubicBezTo>
                    <a:pt x="181" y="93"/>
                    <a:pt x="181" y="93"/>
                    <a:pt x="181" y="92"/>
                  </a:cubicBezTo>
                  <a:cubicBezTo>
                    <a:pt x="182" y="92"/>
                    <a:pt x="182" y="92"/>
                    <a:pt x="183" y="92"/>
                  </a:cubicBezTo>
                  <a:cubicBezTo>
                    <a:pt x="183" y="92"/>
                    <a:pt x="183" y="91"/>
                    <a:pt x="183" y="91"/>
                  </a:cubicBezTo>
                  <a:cubicBezTo>
                    <a:pt x="184" y="91"/>
                    <a:pt x="184" y="91"/>
                    <a:pt x="185" y="91"/>
                  </a:cubicBezTo>
                  <a:cubicBezTo>
                    <a:pt x="185" y="90"/>
                    <a:pt x="185" y="90"/>
                    <a:pt x="186" y="90"/>
                  </a:cubicBezTo>
                  <a:cubicBezTo>
                    <a:pt x="187" y="89"/>
                    <a:pt x="188" y="89"/>
                    <a:pt x="188" y="88"/>
                  </a:cubicBezTo>
                  <a:cubicBezTo>
                    <a:pt x="189" y="88"/>
                    <a:pt x="190" y="88"/>
                    <a:pt x="190" y="87"/>
                  </a:cubicBezTo>
                  <a:cubicBezTo>
                    <a:pt x="191" y="87"/>
                    <a:pt x="191" y="87"/>
                    <a:pt x="192" y="86"/>
                  </a:cubicBezTo>
                  <a:cubicBezTo>
                    <a:pt x="192" y="86"/>
                    <a:pt x="193" y="86"/>
                    <a:pt x="193" y="86"/>
                  </a:cubicBezTo>
                  <a:cubicBezTo>
                    <a:pt x="194" y="85"/>
                    <a:pt x="194" y="85"/>
                    <a:pt x="195" y="85"/>
                  </a:cubicBezTo>
                  <a:cubicBezTo>
                    <a:pt x="196" y="84"/>
                    <a:pt x="196" y="84"/>
                    <a:pt x="197" y="84"/>
                  </a:cubicBezTo>
                  <a:cubicBezTo>
                    <a:pt x="197" y="83"/>
                    <a:pt x="197" y="83"/>
                    <a:pt x="197" y="83"/>
                  </a:cubicBezTo>
                  <a:cubicBezTo>
                    <a:pt x="198" y="83"/>
                    <a:pt x="200" y="82"/>
                    <a:pt x="201" y="81"/>
                  </a:cubicBezTo>
                  <a:cubicBezTo>
                    <a:pt x="201" y="81"/>
                    <a:pt x="202" y="81"/>
                    <a:pt x="202" y="81"/>
                  </a:cubicBezTo>
                  <a:cubicBezTo>
                    <a:pt x="203" y="80"/>
                    <a:pt x="204" y="80"/>
                    <a:pt x="204" y="79"/>
                  </a:cubicBezTo>
                  <a:cubicBezTo>
                    <a:pt x="205" y="79"/>
                    <a:pt x="205" y="79"/>
                    <a:pt x="205" y="79"/>
                  </a:cubicBezTo>
                  <a:cubicBezTo>
                    <a:pt x="206" y="79"/>
                    <a:pt x="206" y="78"/>
                    <a:pt x="207" y="78"/>
                  </a:cubicBezTo>
                  <a:cubicBezTo>
                    <a:pt x="207" y="78"/>
                    <a:pt x="208" y="77"/>
                    <a:pt x="209" y="77"/>
                  </a:cubicBezTo>
                  <a:cubicBezTo>
                    <a:pt x="209" y="77"/>
                    <a:pt x="209" y="76"/>
                    <a:pt x="209" y="76"/>
                  </a:cubicBezTo>
                  <a:cubicBezTo>
                    <a:pt x="210" y="76"/>
                    <a:pt x="211" y="76"/>
                    <a:pt x="211" y="76"/>
                  </a:cubicBezTo>
                  <a:cubicBezTo>
                    <a:pt x="211" y="75"/>
                    <a:pt x="212" y="75"/>
                    <a:pt x="212" y="75"/>
                  </a:cubicBezTo>
                  <a:cubicBezTo>
                    <a:pt x="212" y="75"/>
                    <a:pt x="212" y="75"/>
                    <a:pt x="212" y="75"/>
                  </a:cubicBezTo>
                  <a:cubicBezTo>
                    <a:pt x="212" y="75"/>
                    <a:pt x="213" y="74"/>
                    <a:pt x="213" y="74"/>
                  </a:cubicBezTo>
                  <a:cubicBezTo>
                    <a:pt x="213" y="74"/>
                    <a:pt x="214" y="74"/>
                    <a:pt x="214" y="74"/>
                  </a:cubicBezTo>
                  <a:cubicBezTo>
                    <a:pt x="214" y="74"/>
                    <a:pt x="215" y="74"/>
                    <a:pt x="215" y="73"/>
                  </a:cubicBezTo>
                  <a:cubicBezTo>
                    <a:pt x="215" y="73"/>
                    <a:pt x="215" y="73"/>
                    <a:pt x="216" y="73"/>
                  </a:cubicBezTo>
                  <a:cubicBezTo>
                    <a:pt x="216" y="73"/>
                    <a:pt x="216" y="73"/>
                    <a:pt x="216" y="73"/>
                  </a:cubicBezTo>
                  <a:cubicBezTo>
                    <a:pt x="216" y="73"/>
                    <a:pt x="216" y="73"/>
                    <a:pt x="216" y="73"/>
                  </a:cubicBezTo>
                  <a:cubicBezTo>
                    <a:pt x="216" y="73"/>
                    <a:pt x="217" y="72"/>
                    <a:pt x="217" y="72"/>
                  </a:cubicBezTo>
                  <a:cubicBezTo>
                    <a:pt x="217" y="72"/>
                    <a:pt x="218" y="72"/>
                    <a:pt x="218" y="72"/>
                  </a:cubicBezTo>
                  <a:cubicBezTo>
                    <a:pt x="219" y="71"/>
                    <a:pt x="221" y="70"/>
                    <a:pt x="222" y="69"/>
                  </a:cubicBezTo>
                  <a:cubicBezTo>
                    <a:pt x="222" y="69"/>
                    <a:pt x="222" y="69"/>
                    <a:pt x="223" y="69"/>
                  </a:cubicBezTo>
                  <a:cubicBezTo>
                    <a:pt x="223" y="69"/>
                    <a:pt x="223" y="69"/>
                    <a:pt x="223" y="69"/>
                  </a:cubicBezTo>
                  <a:cubicBezTo>
                    <a:pt x="224" y="69"/>
                    <a:pt x="224" y="68"/>
                    <a:pt x="224" y="68"/>
                  </a:cubicBezTo>
                  <a:cubicBezTo>
                    <a:pt x="225" y="67"/>
                    <a:pt x="227" y="67"/>
                    <a:pt x="228" y="66"/>
                  </a:cubicBezTo>
                  <a:cubicBezTo>
                    <a:pt x="228" y="65"/>
                    <a:pt x="227" y="65"/>
                    <a:pt x="227" y="65"/>
                  </a:cubicBezTo>
                  <a:cubicBezTo>
                    <a:pt x="227" y="65"/>
                    <a:pt x="227" y="65"/>
                    <a:pt x="226" y="65"/>
                  </a:cubicBezTo>
                  <a:cubicBezTo>
                    <a:pt x="226" y="65"/>
                    <a:pt x="226" y="65"/>
                    <a:pt x="226" y="64"/>
                  </a:cubicBezTo>
                  <a:cubicBezTo>
                    <a:pt x="226" y="64"/>
                    <a:pt x="226" y="64"/>
                    <a:pt x="226" y="64"/>
                  </a:cubicBezTo>
                  <a:cubicBezTo>
                    <a:pt x="226" y="64"/>
                    <a:pt x="225" y="64"/>
                    <a:pt x="225" y="64"/>
                  </a:cubicBezTo>
                  <a:cubicBezTo>
                    <a:pt x="225" y="64"/>
                    <a:pt x="225" y="63"/>
                    <a:pt x="225" y="63"/>
                  </a:cubicBezTo>
                  <a:cubicBezTo>
                    <a:pt x="225" y="63"/>
                    <a:pt x="224" y="63"/>
                    <a:pt x="224" y="63"/>
                  </a:cubicBezTo>
                  <a:cubicBezTo>
                    <a:pt x="224" y="63"/>
                    <a:pt x="224" y="62"/>
                    <a:pt x="224" y="62"/>
                  </a:cubicBezTo>
                  <a:cubicBezTo>
                    <a:pt x="224" y="61"/>
                    <a:pt x="223" y="61"/>
                    <a:pt x="223" y="61"/>
                  </a:cubicBezTo>
                  <a:cubicBezTo>
                    <a:pt x="223" y="60"/>
                    <a:pt x="223" y="58"/>
                    <a:pt x="223" y="58"/>
                  </a:cubicBezTo>
                  <a:cubicBezTo>
                    <a:pt x="223" y="57"/>
                    <a:pt x="223" y="56"/>
                    <a:pt x="223" y="55"/>
                  </a:cubicBezTo>
                  <a:cubicBezTo>
                    <a:pt x="223" y="55"/>
                    <a:pt x="223" y="54"/>
                    <a:pt x="223" y="54"/>
                  </a:cubicBezTo>
                  <a:cubicBezTo>
                    <a:pt x="223" y="53"/>
                    <a:pt x="223" y="52"/>
                    <a:pt x="223" y="52"/>
                  </a:cubicBezTo>
                  <a:cubicBezTo>
                    <a:pt x="223" y="51"/>
                    <a:pt x="223" y="50"/>
                    <a:pt x="223" y="49"/>
                  </a:cubicBezTo>
                  <a:cubicBezTo>
                    <a:pt x="223" y="49"/>
                    <a:pt x="223" y="48"/>
                    <a:pt x="223" y="47"/>
                  </a:cubicBezTo>
                  <a:cubicBezTo>
                    <a:pt x="223" y="47"/>
                    <a:pt x="224" y="47"/>
                    <a:pt x="224" y="46"/>
                  </a:cubicBezTo>
                  <a:cubicBezTo>
                    <a:pt x="224" y="45"/>
                    <a:pt x="223" y="44"/>
                    <a:pt x="223" y="44"/>
                  </a:cubicBezTo>
                  <a:cubicBezTo>
                    <a:pt x="223" y="43"/>
                    <a:pt x="223" y="43"/>
                    <a:pt x="223" y="42"/>
                  </a:cubicBezTo>
                  <a:cubicBezTo>
                    <a:pt x="223" y="42"/>
                    <a:pt x="223" y="41"/>
                    <a:pt x="223" y="41"/>
                  </a:cubicBezTo>
                  <a:cubicBezTo>
                    <a:pt x="223" y="41"/>
                    <a:pt x="224" y="41"/>
                    <a:pt x="224" y="40"/>
                  </a:cubicBezTo>
                  <a:cubicBezTo>
                    <a:pt x="224" y="39"/>
                    <a:pt x="224" y="39"/>
                    <a:pt x="223" y="38"/>
                  </a:cubicBezTo>
                  <a:cubicBezTo>
                    <a:pt x="223" y="38"/>
                    <a:pt x="224" y="37"/>
                    <a:pt x="224" y="37"/>
                  </a:cubicBezTo>
                  <a:cubicBezTo>
                    <a:pt x="224" y="37"/>
                    <a:pt x="224" y="36"/>
                    <a:pt x="224" y="36"/>
                  </a:cubicBezTo>
                  <a:cubicBezTo>
                    <a:pt x="224" y="36"/>
                    <a:pt x="224" y="35"/>
                    <a:pt x="224" y="35"/>
                  </a:cubicBezTo>
                  <a:cubicBezTo>
                    <a:pt x="224" y="35"/>
                    <a:pt x="224" y="34"/>
                    <a:pt x="224" y="34"/>
                  </a:cubicBezTo>
                  <a:cubicBezTo>
                    <a:pt x="224" y="32"/>
                    <a:pt x="224" y="30"/>
                    <a:pt x="224" y="29"/>
                  </a:cubicBezTo>
                  <a:cubicBezTo>
                    <a:pt x="224" y="29"/>
                    <a:pt x="224" y="29"/>
                    <a:pt x="224" y="29"/>
                  </a:cubicBezTo>
                  <a:cubicBezTo>
                    <a:pt x="224" y="28"/>
                    <a:pt x="224" y="28"/>
                    <a:pt x="224" y="28"/>
                  </a:cubicBezTo>
                  <a:cubicBezTo>
                    <a:pt x="225" y="26"/>
                    <a:pt x="224" y="23"/>
                    <a:pt x="224" y="22"/>
                  </a:cubicBezTo>
                  <a:cubicBezTo>
                    <a:pt x="224" y="20"/>
                    <a:pt x="223" y="19"/>
                    <a:pt x="222" y="18"/>
                  </a:cubicBezTo>
                  <a:cubicBezTo>
                    <a:pt x="221" y="18"/>
                    <a:pt x="220" y="18"/>
                    <a:pt x="220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8" y="18"/>
                    <a:pt x="218" y="18"/>
                  </a:cubicBezTo>
                  <a:cubicBezTo>
                    <a:pt x="217" y="18"/>
                    <a:pt x="216" y="19"/>
                    <a:pt x="215" y="20"/>
                  </a:cubicBezTo>
                  <a:cubicBezTo>
                    <a:pt x="215" y="20"/>
                    <a:pt x="215" y="20"/>
                    <a:pt x="215" y="20"/>
                  </a:cubicBezTo>
                  <a:cubicBezTo>
                    <a:pt x="213" y="20"/>
                    <a:pt x="213" y="22"/>
                    <a:pt x="212" y="23"/>
                  </a:cubicBezTo>
                  <a:cubicBezTo>
                    <a:pt x="212" y="23"/>
                    <a:pt x="212" y="23"/>
                    <a:pt x="212" y="23"/>
                  </a:cubicBezTo>
                  <a:cubicBezTo>
                    <a:pt x="211" y="24"/>
                    <a:pt x="210" y="25"/>
                    <a:pt x="209" y="26"/>
                  </a:cubicBezTo>
                  <a:cubicBezTo>
                    <a:pt x="209" y="26"/>
                    <a:pt x="209" y="25"/>
                    <a:pt x="209" y="25"/>
                  </a:cubicBezTo>
                  <a:cubicBezTo>
                    <a:pt x="209" y="26"/>
                    <a:pt x="209" y="26"/>
                    <a:pt x="209" y="27"/>
                  </a:cubicBezTo>
                  <a:cubicBezTo>
                    <a:pt x="209" y="27"/>
                    <a:pt x="208" y="28"/>
                    <a:pt x="208" y="28"/>
                  </a:cubicBezTo>
                  <a:cubicBezTo>
                    <a:pt x="208" y="29"/>
                    <a:pt x="207" y="29"/>
                    <a:pt x="207" y="30"/>
                  </a:cubicBezTo>
                  <a:cubicBezTo>
                    <a:pt x="207" y="31"/>
                    <a:pt x="207" y="31"/>
                    <a:pt x="207" y="31"/>
                  </a:cubicBezTo>
                  <a:cubicBezTo>
                    <a:pt x="207" y="32"/>
                    <a:pt x="206" y="33"/>
                    <a:pt x="207" y="34"/>
                  </a:cubicBezTo>
                  <a:cubicBezTo>
                    <a:pt x="206" y="34"/>
                    <a:pt x="206" y="34"/>
                    <a:pt x="206" y="34"/>
                  </a:cubicBezTo>
                  <a:cubicBezTo>
                    <a:pt x="207" y="35"/>
                    <a:pt x="207" y="35"/>
                    <a:pt x="206" y="36"/>
                  </a:cubicBezTo>
                  <a:cubicBezTo>
                    <a:pt x="206" y="36"/>
                    <a:pt x="206" y="35"/>
                    <a:pt x="206" y="35"/>
                  </a:cubicBezTo>
                  <a:cubicBezTo>
                    <a:pt x="206" y="35"/>
                    <a:pt x="205" y="36"/>
                    <a:pt x="205" y="36"/>
                  </a:cubicBezTo>
                  <a:cubicBezTo>
                    <a:pt x="205" y="37"/>
                    <a:pt x="206" y="36"/>
                    <a:pt x="206" y="36"/>
                  </a:cubicBezTo>
                  <a:cubicBezTo>
                    <a:pt x="206" y="37"/>
                    <a:pt x="206" y="37"/>
                    <a:pt x="206" y="37"/>
                  </a:cubicBezTo>
                  <a:cubicBezTo>
                    <a:pt x="206" y="37"/>
                    <a:pt x="206" y="38"/>
                    <a:pt x="206" y="38"/>
                  </a:cubicBezTo>
                  <a:cubicBezTo>
                    <a:pt x="206" y="38"/>
                    <a:pt x="206" y="38"/>
                    <a:pt x="206" y="38"/>
                  </a:cubicBezTo>
                  <a:cubicBezTo>
                    <a:pt x="206" y="39"/>
                    <a:pt x="205" y="38"/>
                    <a:pt x="205" y="39"/>
                  </a:cubicBezTo>
                  <a:cubicBezTo>
                    <a:pt x="205" y="40"/>
                    <a:pt x="205" y="40"/>
                    <a:pt x="205" y="41"/>
                  </a:cubicBezTo>
                  <a:cubicBezTo>
                    <a:pt x="205" y="41"/>
                    <a:pt x="206" y="42"/>
                    <a:pt x="206" y="42"/>
                  </a:cubicBezTo>
                  <a:cubicBezTo>
                    <a:pt x="205" y="42"/>
                    <a:pt x="205" y="43"/>
                    <a:pt x="205" y="43"/>
                  </a:cubicBezTo>
                  <a:cubicBezTo>
                    <a:pt x="205" y="43"/>
                    <a:pt x="205" y="43"/>
                    <a:pt x="205" y="43"/>
                  </a:cubicBezTo>
                  <a:cubicBezTo>
                    <a:pt x="205" y="43"/>
                    <a:pt x="205" y="44"/>
                    <a:pt x="204" y="43"/>
                  </a:cubicBezTo>
                  <a:cubicBezTo>
                    <a:pt x="204" y="44"/>
                    <a:pt x="205" y="44"/>
                    <a:pt x="204" y="44"/>
                  </a:cubicBezTo>
                  <a:cubicBezTo>
                    <a:pt x="204" y="44"/>
                    <a:pt x="204" y="44"/>
                    <a:pt x="204" y="44"/>
                  </a:cubicBezTo>
                  <a:cubicBezTo>
                    <a:pt x="204" y="46"/>
                    <a:pt x="204" y="46"/>
                    <a:pt x="205" y="46"/>
                  </a:cubicBezTo>
                  <a:cubicBezTo>
                    <a:pt x="205" y="46"/>
                    <a:pt x="205" y="46"/>
                    <a:pt x="205" y="47"/>
                  </a:cubicBezTo>
                  <a:cubicBezTo>
                    <a:pt x="205" y="47"/>
                    <a:pt x="205" y="47"/>
                    <a:pt x="205" y="47"/>
                  </a:cubicBezTo>
                  <a:cubicBezTo>
                    <a:pt x="205" y="47"/>
                    <a:pt x="205" y="48"/>
                    <a:pt x="205" y="48"/>
                  </a:cubicBezTo>
                  <a:cubicBezTo>
                    <a:pt x="205" y="49"/>
                    <a:pt x="205" y="48"/>
                    <a:pt x="205" y="49"/>
                  </a:cubicBezTo>
                  <a:cubicBezTo>
                    <a:pt x="205" y="49"/>
                    <a:pt x="205" y="49"/>
                    <a:pt x="204" y="49"/>
                  </a:cubicBezTo>
                  <a:cubicBezTo>
                    <a:pt x="204" y="49"/>
                    <a:pt x="204" y="48"/>
                    <a:pt x="204" y="48"/>
                  </a:cubicBezTo>
                  <a:cubicBezTo>
                    <a:pt x="204" y="48"/>
                    <a:pt x="204" y="49"/>
                    <a:pt x="204" y="49"/>
                  </a:cubicBezTo>
                  <a:cubicBezTo>
                    <a:pt x="204" y="50"/>
                    <a:pt x="204" y="50"/>
                    <a:pt x="203" y="50"/>
                  </a:cubicBezTo>
                  <a:cubicBezTo>
                    <a:pt x="204" y="51"/>
                    <a:pt x="204" y="51"/>
                    <a:pt x="204" y="51"/>
                  </a:cubicBezTo>
                  <a:cubicBezTo>
                    <a:pt x="204" y="52"/>
                    <a:pt x="203" y="51"/>
                    <a:pt x="203" y="52"/>
                  </a:cubicBezTo>
                  <a:cubicBezTo>
                    <a:pt x="204" y="53"/>
                    <a:pt x="203" y="55"/>
                    <a:pt x="203" y="57"/>
                  </a:cubicBezTo>
                  <a:cubicBezTo>
                    <a:pt x="203" y="57"/>
                    <a:pt x="204" y="57"/>
                    <a:pt x="203" y="57"/>
                  </a:cubicBezTo>
                  <a:cubicBezTo>
                    <a:pt x="203" y="58"/>
                    <a:pt x="204" y="57"/>
                    <a:pt x="204" y="57"/>
                  </a:cubicBezTo>
                  <a:cubicBezTo>
                    <a:pt x="204" y="58"/>
                    <a:pt x="204" y="58"/>
                    <a:pt x="203" y="58"/>
                  </a:cubicBezTo>
                  <a:cubicBezTo>
                    <a:pt x="203" y="58"/>
                    <a:pt x="203" y="59"/>
                    <a:pt x="204" y="59"/>
                  </a:cubicBezTo>
                  <a:cubicBezTo>
                    <a:pt x="204" y="59"/>
                    <a:pt x="203" y="59"/>
                    <a:pt x="203" y="59"/>
                  </a:cubicBezTo>
                  <a:cubicBezTo>
                    <a:pt x="203" y="60"/>
                    <a:pt x="203" y="60"/>
                    <a:pt x="204" y="60"/>
                  </a:cubicBezTo>
                  <a:cubicBezTo>
                    <a:pt x="204" y="61"/>
                    <a:pt x="203" y="60"/>
                    <a:pt x="203" y="61"/>
                  </a:cubicBezTo>
                  <a:cubicBezTo>
                    <a:pt x="204" y="61"/>
                    <a:pt x="204" y="61"/>
                    <a:pt x="204" y="61"/>
                  </a:cubicBezTo>
                  <a:cubicBezTo>
                    <a:pt x="204" y="62"/>
                    <a:pt x="204" y="62"/>
                    <a:pt x="204" y="62"/>
                  </a:cubicBezTo>
                  <a:cubicBezTo>
                    <a:pt x="204" y="63"/>
                    <a:pt x="204" y="64"/>
                    <a:pt x="203" y="64"/>
                  </a:cubicBezTo>
                  <a:cubicBezTo>
                    <a:pt x="204" y="64"/>
                    <a:pt x="204" y="65"/>
                    <a:pt x="204" y="65"/>
                  </a:cubicBezTo>
                  <a:cubicBezTo>
                    <a:pt x="203" y="65"/>
                    <a:pt x="204" y="65"/>
                    <a:pt x="203" y="64"/>
                  </a:cubicBezTo>
                  <a:cubicBezTo>
                    <a:pt x="203" y="65"/>
                    <a:pt x="203" y="65"/>
                    <a:pt x="203" y="66"/>
                  </a:cubicBezTo>
                  <a:cubicBezTo>
                    <a:pt x="203" y="66"/>
                    <a:pt x="204" y="66"/>
                    <a:pt x="204" y="67"/>
                  </a:cubicBezTo>
                  <a:cubicBezTo>
                    <a:pt x="204" y="67"/>
                    <a:pt x="204" y="67"/>
                    <a:pt x="203" y="67"/>
                  </a:cubicBezTo>
                  <a:cubicBezTo>
                    <a:pt x="204" y="68"/>
                    <a:pt x="203" y="68"/>
                    <a:pt x="203" y="68"/>
                  </a:cubicBezTo>
                  <a:cubicBezTo>
                    <a:pt x="203" y="68"/>
                    <a:pt x="203" y="69"/>
                    <a:pt x="203" y="69"/>
                  </a:cubicBezTo>
                  <a:cubicBezTo>
                    <a:pt x="203" y="69"/>
                    <a:pt x="202" y="69"/>
                    <a:pt x="202" y="69"/>
                  </a:cubicBezTo>
                  <a:cubicBezTo>
                    <a:pt x="202" y="70"/>
                    <a:pt x="202" y="70"/>
                    <a:pt x="202" y="70"/>
                  </a:cubicBezTo>
                  <a:cubicBezTo>
                    <a:pt x="201" y="70"/>
                    <a:pt x="202" y="71"/>
                    <a:pt x="202" y="72"/>
                  </a:cubicBezTo>
                  <a:cubicBezTo>
                    <a:pt x="202" y="72"/>
                    <a:pt x="200" y="72"/>
                    <a:pt x="201" y="73"/>
                  </a:cubicBezTo>
                  <a:cubicBezTo>
                    <a:pt x="201" y="73"/>
                    <a:pt x="200" y="73"/>
                    <a:pt x="200" y="74"/>
                  </a:cubicBezTo>
                  <a:cubicBezTo>
                    <a:pt x="199" y="74"/>
                    <a:pt x="199" y="75"/>
                    <a:pt x="198" y="75"/>
                  </a:cubicBezTo>
                  <a:cubicBezTo>
                    <a:pt x="198" y="75"/>
                    <a:pt x="197" y="75"/>
                    <a:pt x="197" y="75"/>
                  </a:cubicBezTo>
                  <a:cubicBezTo>
                    <a:pt x="197" y="75"/>
                    <a:pt x="197" y="76"/>
                    <a:pt x="196" y="76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5" y="77"/>
                    <a:pt x="193" y="77"/>
                    <a:pt x="192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0" y="77"/>
                    <a:pt x="190" y="77"/>
                    <a:pt x="189" y="77"/>
                  </a:cubicBezTo>
                  <a:cubicBezTo>
                    <a:pt x="189" y="77"/>
                    <a:pt x="189" y="77"/>
                    <a:pt x="188" y="77"/>
                  </a:cubicBezTo>
                  <a:cubicBezTo>
                    <a:pt x="188" y="77"/>
                    <a:pt x="188" y="77"/>
                    <a:pt x="188" y="77"/>
                  </a:cubicBezTo>
                  <a:cubicBezTo>
                    <a:pt x="188" y="77"/>
                    <a:pt x="187" y="76"/>
                    <a:pt x="187" y="76"/>
                  </a:cubicBezTo>
                  <a:cubicBezTo>
                    <a:pt x="187" y="76"/>
                    <a:pt x="187" y="75"/>
                    <a:pt x="186" y="75"/>
                  </a:cubicBezTo>
                  <a:cubicBezTo>
                    <a:pt x="186" y="74"/>
                    <a:pt x="186" y="74"/>
                    <a:pt x="186" y="73"/>
                  </a:cubicBezTo>
                  <a:cubicBezTo>
                    <a:pt x="186" y="73"/>
                    <a:pt x="186" y="72"/>
                    <a:pt x="186" y="71"/>
                  </a:cubicBezTo>
                  <a:cubicBezTo>
                    <a:pt x="186" y="70"/>
                    <a:pt x="186" y="69"/>
                    <a:pt x="186" y="68"/>
                  </a:cubicBezTo>
                  <a:cubicBezTo>
                    <a:pt x="186" y="67"/>
                    <a:pt x="186" y="64"/>
                    <a:pt x="186" y="63"/>
                  </a:cubicBezTo>
                  <a:cubicBezTo>
                    <a:pt x="186" y="62"/>
                    <a:pt x="186" y="62"/>
                    <a:pt x="186" y="61"/>
                  </a:cubicBezTo>
                  <a:cubicBezTo>
                    <a:pt x="186" y="60"/>
                    <a:pt x="186" y="58"/>
                    <a:pt x="187" y="57"/>
                  </a:cubicBezTo>
                  <a:cubicBezTo>
                    <a:pt x="187" y="56"/>
                    <a:pt x="187" y="55"/>
                    <a:pt x="187" y="54"/>
                  </a:cubicBezTo>
                  <a:cubicBezTo>
                    <a:pt x="187" y="53"/>
                    <a:pt x="187" y="51"/>
                    <a:pt x="187" y="49"/>
                  </a:cubicBezTo>
                  <a:cubicBezTo>
                    <a:pt x="187" y="49"/>
                    <a:pt x="187" y="49"/>
                    <a:pt x="187" y="49"/>
                  </a:cubicBezTo>
                  <a:cubicBezTo>
                    <a:pt x="187" y="49"/>
                    <a:pt x="187" y="49"/>
                    <a:pt x="187" y="48"/>
                  </a:cubicBezTo>
                  <a:cubicBezTo>
                    <a:pt x="187" y="47"/>
                    <a:pt x="187" y="46"/>
                    <a:pt x="187" y="44"/>
                  </a:cubicBezTo>
                  <a:cubicBezTo>
                    <a:pt x="187" y="42"/>
                    <a:pt x="187" y="41"/>
                    <a:pt x="187" y="38"/>
                  </a:cubicBezTo>
                  <a:cubicBezTo>
                    <a:pt x="187" y="38"/>
                    <a:pt x="187" y="38"/>
                    <a:pt x="187" y="38"/>
                  </a:cubicBezTo>
                  <a:cubicBezTo>
                    <a:pt x="187" y="37"/>
                    <a:pt x="187" y="37"/>
                    <a:pt x="187" y="37"/>
                  </a:cubicBezTo>
                  <a:cubicBezTo>
                    <a:pt x="187" y="36"/>
                    <a:pt x="188" y="33"/>
                    <a:pt x="188" y="31"/>
                  </a:cubicBezTo>
                  <a:cubicBezTo>
                    <a:pt x="188" y="29"/>
                    <a:pt x="188" y="26"/>
                    <a:pt x="188" y="23"/>
                  </a:cubicBezTo>
                  <a:cubicBezTo>
                    <a:pt x="189" y="23"/>
                    <a:pt x="189" y="23"/>
                    <a:pt x="189" y="22"/>
                  </a:cubicBezTo>
                  <a:cubicBezTo>
                    <a:pt x="189" y="21"/>
                    <a:pt x="189" y="21"/>
                    <a:pt x="190" y="20"/>
                  </a:cubicBezTo>
                  <a:cubicBezTo>
                    <a:pt x="190" y="20"/>
                    <a:pt x="190" y="19"/>
                    <a:pt x="190" y="19"/>
                  </a:cubicBezTo>
                  <a:cubicBezTo>
                    <a:pt x="191" y="19"/>
                    <a:pt x="191" y="19"/>
                    <a:pt x="191" y="19"/>
                  </a:cubicBezTo>
                  <a:cubicBezTo>
                    <a:pt x="191" y="19"/>
                    <a:pt x="191" y="19"/>
                    <a:pt x="191" y="19"/>
                  </a:cubicBezTo>
                  <a:cubicBezTo>
                    <a:pt x="191" y="19"/>
                    <a:pt x="191" y="19"/>
                    <a:pt x="191" y="19"/>
                  </a:cubicBezTo>
                  <a:cubicBezTo>
                    <a:pt x="191" y="18"/>
                    <a:pt x="191" y="18"/>
                    <a:pt x="191" y="18"/>
                  </a:cubicBezTo>
                  <a:cubicBezTo>
                    <a:pt x="191" y="18"/>
                    <a:pt x="192" y="18"/>
                    <a:pt x="192" y="18"/>
                  </a:cubicBezTo>
                  <a:cubicBezTo>
                    <a:pt x="192" y="18"/>
                    <a:pt x="192" y="17"/>
                    <a:pt x="192" y="17"/>
                  </a:cubicBezTo>
                  <a:cubicBezTo>
                    <a:pt x="192" y="17"/>
                    <a:pt x="192" y="17"/>
                    <a:pt x="193" y="17"/>
                  </a:cubicBezTo>
                  <a:cubicBezTo>
                    <a:pt x="193" y="17"/>
                    <a:pt x="193" y="17"/>
                    <a:pt x="193" y="16"/>
                  </a:cubicBezTo>
                  <a:cubicBezTo>
                    <a:pt x="194" y="16"/>
                    <a:pt x="194" y="16"/>
                    <a:pt x="194" y="15"/>
                  </a:cubicBezTo>
                  <a:cubicBezTo>
                    <a:pt x="195" y="15"/>
                    <a:pt x="195" y="15"/>
                    <a:pt x="196" y="15"/>
                  </a:cubicBezTo>
                  <a:cubicBezTo>
                    <a:pt x="196" y="15"/>
                    <a:pt x="196" y="15"/>
                    <a:pt x="196" y="14"/>
                  </a:cubicBezTo>
                  <a:cubicBezTo>
                    <a:pt x="196" y="14"/>
                    <a:pt x="196" y="14"/>
                    <a:pt x="197" y="14"/>
                  </a:cubicBezTo>
                  <a:cubicBezTo>
                    <a:pt x="198" y="14"/>
                    <a:pt x="201" y="13"/>
                    <a:pt x="203" y="14"/>
                  </a:cubicBezTo>
                  <a:cubicBezTo>
                    <a:pt x="204" y="13"/>
                    <a:pt x="204" y="13"/>
                    <a:pt x="205" y="13"/>
                  </a:cubicBezTo>
                  <a:cubicBezTo>
                    <a:pt x="205" y="13"/>
                    <a:pt x="206" y="13"/>
                    <a:pt x="206" y="13"/>
                  </a:cubicBezTo>
                  <a:cubicBezTo>
                    <a:pt x="206" y="13"/>
                    <a:pt x="206" y="13"/>
                    <a:pt x="207" y="13"/>
                  </a:cubicBezTo>
                  <a:cubicBezTo>
                    <a:pt x="208" y="13"/>
                    <a:pt x="209" y="14"/>
                    <a:pt x="210" y="14"/>
                  </a:cubicBezTo>
                  <a:cubicBezTo>
                    <a:pt x="210" y="13"/>
                    <a:pt x="211" y="13"/>
                    <a:pt x="211" y="13"/>
                  </a:cubicBezTo>
                  <a:cubicBezTo>
                    <a:pt x="212" y="13"/>
                    <a:pt x="212" y="13"/>
                    <a:pt x="213" y="12"/>
                  </a:cubicBezTo>
                  <a:cubicBezTo>
                    <a:pt x="213" y="12"/>
                    <a:pt x="214" y="11"/>
                    <a:pt x="215" y="11"/>
                  </a:cubicBezTo>
                  <a:cubicBezTo>
                    <a:pt x="215" y="11"/>
                    <a:pt x="215" y="10"/>
                    <a:pt x="215" y="10"/>
                  </a:cubicBezTo>
                  <a:cubicBezTo>
                    <a:pt x="215" y="10"/>
                    <a:pt x="216" y="10"/>
                    <a:pt x="216" y="10"/>
                  </a:cubicBezTo>
                  <a:cubicBezTo>
                    <a:pt x="216" y="9"/>
                    <a:pt x="216" y="9"/>
                    <a:pt x="216" y="9"/>
                  </a:cubicBezTo>
                  <a:cubicBezTo>
                    <a:pt x="216" y="9"/>
                    <a:pt x="217" y="8"/>
                    <a:pt x="217" y="8"/>
                  </a:cubicBezTo>
                  <a:cubicBezTo>
                    <a:pt x="217" y="8"/>
                    <a:pt x="218" y="8"/>
                    <a:pt x="218" y="7"/>
                  </a:cubicBezTo>
                  <a:cubicBezTo>
                    <a:pt x="219" y="7"/>
                    <a:pt x="219" y="6"/>
                    <a:pt x="220" y="5"/>
                  </a:cubicBezTo>
                  <a:cubicBezTo>
                    <a:pt x="220" y="5"/>
                    <a:pt x="220" y="5"/>
                    <a:pt x="220" y="4"/>
                  </a:cubicBezTo>
                  <a:cubicBezTo>
                    <a:pt x="222" y="4"/>
                    <a:pt x="223" y="3"/>
                    <a:pt x="225" y="2"/>
                  </a:cubicBezTo>
                  <a:cubicBezTo>
                    <a:pt x="225" y="2"/>
                    <a:pt x="226" y="2"/>
                    <a:pt x="226" y="2"/>
                  </a:cubicBezTo>
                  <a:cubicBezTo>
                    <a:pt x="226" y="1"/>
                    <a:pt x="226" y="1"/>
                    <a:pt x="227" y="1"/>
                  </a:cubicBezTo>
                  <a:cubicBezTo>
                    <a:pt x="228" y="1"/>
                    <a:pt x="228" y="1"/>
                    <a:pt x="229" y="0"/>
                  </a:cubicBezTo>
                  <a:cubicBezTo>
                    <a:pt x="232" y="0"/>
                    <a:pt x="237" y="0"/>
                    <a:pt x="238" y="3"/>
                  </a:cubicBezTo>
                  <a:cubicBezTo>
                    <a:pt x="238" y="3"/>
                    <a:pt x="238" y="2"/>
                    <a:pt x="238" y="2"/>
                  </a:cubicBezTo>
                  <a:cubicBezTo>
                    <a:pt x="239" y="2"/>
                    <a:pt x="239" y="3"/>
                    <a:pt x="239" y="3"/>
                  </a:cubicBezTo>
                  <a:cubicBezTo>
                    <a:pt x="239" y="3"/>
                    <a:pt x="239" y="4"/>
                    <a:pt x="239" y="4"/>
                  </a:cubicBezTo>
                  <a:cubicBezTo>
                    <a:pt x="239" y="4"/>
                    <a:pt x="239" y="5"/>
                    <a:pt x="240" y="5"/>
                  </a:cubicBezTo>
                  <a:cubicBezTo>
                    <a:pt x="240" y="5"/>
                    <a:pt x="240" y="5"/>
                    <a:pt x="240" y="5"/>
                  </a:cubicBezTo>
                  <a:cubicBezTo>
                    <a:pt x="240" y="6"/>
                    <a:pt x="240" y="6"/>
                    <a:pt x="240" y="7"/>
                  </a:cubicBezTo>
                  <a:cubicBezTo>
                    <a:pt x="240" y="7"/>
                    <a:pt x="241" y="7"/>
                    <a:pt x="241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xmlns="" id="{CFCDAE9D-49F7-6E4E-B6B7-389BF008C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2062"/>
              <a:ext cx="163" cy="305"/>
            </a:xfrm>
            <a:custGeom>
              <a:avLst/>
              <a:gdLst>
                <a:gd name="T0" fmla="*/ 20 w 38"/>
                <a:gd name="T1" fmla="*/ 34 h 73"/>
                <a:gd name="T2" fmla="*/ 20 w 38"/>
                <a:gd name="T3" fmla="*/ 39 h 73"/>
                <a:gd name="T4" fmla="*/ 20 w 38"/>
                <a:gd name="T5" fmla="*/ 42 h 73"/>
                <a:gd name="T6" fmla="*/ 19 w 38"/>
                <a:gd name="T7" fmla="*/ 52 h 73"/>
                <a:gd name="T8" fmla="*/ 19 w 38"/>
                <a:gd name="T9" fmla="*/ 55 h 73"/>
                <a:gd name="T10" fmla="*/ 19 w 38"/>
                <a:gd name="T11" fmla="*/ 57 h 73"/>
                <a:gd name="T12" fmla="*/ 18 w 38"/>
                <a:gd name="T13" fmla="*/ 65 h 73"/>
                <a:gd name="T14" fmla="*/ 17 w 38"/>
                <a:gd name="T15" fmla="*/ 66 h 73"/>
                <a:gd name="T16" fmla="*/ 14 w 38"/>
                <a:gd name="T17" fmla="*/ 70 h 73"/>
                <a:gd name="T18" fmla="*/ 10 w 38"/>
                <a:gd name="T19" fmla="*/ 72 h 73"/>
                <a:gd name="T20" fmla="*/ 3 w 38"/>
                <a:gd name="T21" fmla="*/ 73 h 73"/>
                <a:gd name="T22" fmla="*/ 2 w 38"/>
                <a:gd name="T23" fmla="*/ 72 h 73"/>
                <a:gd name="T24" fmla="*/ 1 w 38"/>
                <a:gd name="T25" fmla="*/ 70 h 73"/>
                <a:gd name="T26" fmla="*/ 1 w 38"/>
                <a:gd name="T27" fmla="*/ 70 h 73"/>
                <a:gd name="T28" fmla="*/ 1 w 38"/>
                <a:gd name="T29" fmla="*/ 62 h 73"/>
                <a:gd name="T30" fmla="*/ 1 w 38"/>
                <a:gd name="T31" fmla="*/ 53 h 73"/>
                <a:gd name="T32" fmla="*/ 1 w 38"/>
                <a:gd name="T33" fmla="*/ 47 h 73"/>
                <a:gd name="T34" fmla="*/ 1 w 38"/>
                <a:gd name="T35" fmla="*/ 46 h 73"/>
                <a:gd name="T36" fmla="*/ 1 w 38"/>
                <a:gd name="T37" fmla="*/ 43 h 73"/>
                <a:gd name="T38" fmla="*/ 2 w 38"/>
                <a:gd name="T39" fmla="*/ 41 h 73"/>
                <a:gd name="T40" fmla="*/ 3 w 38"/>
                <a:gd name="T41" fmla="*/ 31 h 73"/>
                <a:gd name="T42" fmla="*/ 4 w 38"/>
                <a:gd name="T43" fmla="*/ 15 h 73"/>
                <a:gd name="T44" fmla="*/ 7 w 38"/>
                <a:gd name="T45" fmla="*/ 10 h 73"/>
                <a:gd name="T46" fmla="*/ 14 w 38"/>
                <a:gd name="T47" fmla="*/ 6 h 73"/>
                <a:gd name="T48" fmla="*/ 18 w 38"/>
                <a:gd name="T49" fmla="*/ 5 h 73"/>
                <a:gd name="T50" fmla="*/ 20 w 38"/>
                <a:gd name="T51" fmla="*/ 5 h 73"/>
                <a:gd name="T52" fmla="*/ 24 w 38"/>
                <a:gd name="T53" fmla="*/ 3 h 73"/>
                <a:gd name="T54" fmla="*/ 24 w 38"/>
                <a:gd name="T55" fmla="*/ 3 h 73"/>
                <a:gd name="T56" fmla="*/ 26 w 38"/>
                <a:gd name="T57" fmla="*/ 2 h 73"/>
                <a:gd name="T58" fmla="*/ 29 w 38"/>
                <a:gd name="T59" fmla="*/ 1 h 73"/>
                <a:gd name="T60" fmla="*/ 34 w 38"/>
                <a:gd name="T61" fmla="*/ 0 h 73"/>
                <a:gd name="T62" fmla="*/ 35 w 38"/>
                <a:gd name="T63" fmla="*/ 1 h 73"/>
                <a:gd name="T64" fmla="*/ 38 w 38"/>
                <a:gd name="T65" fmla="*/ 6 h 73"/>
                <a:gd name="T66" fmla="*/ 36 w 38"/>
                <a:gd name="T67" fmla="*/ 12 h 73"/>
                <a:gd name="T68" fmla="*/ 34 w 38"/>
                <a:gd name="T69" fmla="*/ 14 h 73"/>
                <a:gd name="T70" fmla="*/ 28 w 38"/>
                <a:gd name="T71" fmla="*/ 19 h 73"/>
                <a:gd name="T72" fmla="*/ 24 w 38"/>
                <a:gd name="T73" fmla="*/ 23 h 73"/>
                <a:gd name="T74" fmla="*/ 22 w 38"/>
                <a:gd name="T75" fmla="*/ 27 h 73"/>
                <a:gd name="T76" fmla="*/ 22 w 38"/>
                <a:gd name="T77" fmla="*/ 28 h 73"/>
                <a:gd name="T78" fmla="*/ 21 w 38"/>
                <a:gd name="T79" fmla="*/ 3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8" h="73">
                  <a:moveTo>
                    <a:pt x="21" y="33"/>
                  </a:moveTo>
                  <a:cubicBezTo>
                    <a:pt x="21" y="34"/>
                    <a:pt x="20" y="34"/>
                    <a:pt x="20" y="34"/>
                  </a:cubicBezTo>
                  <a:cubicBezTo>
                    <a:pt x="21" y="34"/>
                    <a:pt x="20" y="35"/>
                    <a:pt x="20" y="35"/>
                  </a:cubicBezTo>
                  <a:cubicBezTo>
                    <a:pt x="20" y="36"/>
                    <a:pt x="20" y="38"/>
                    <a:pt x="20" y="39"/>
                  </a:cubicBezTo>
                  <a:cubicBezTo>
                    <a:pt x="20" y="39"/>
                    <a:pt x="20" y="40"/>
                    <a:pt x="20" y="40"/>
                  </a:cubicBezTo>
                  <a:cubicBezTo>
                    <a:pt x="20" y="41"/>
                    <a:pt x="20" y="41"/>
                    <a:pt x="20" y="42"/>
                  </a:cubicBezTo>
                  <a:cubicBezTo>
                    <a:pt x="20" y="42"/>
                    <a:pt x="20" y="43"/>
                    <a:pt x="20" y="44"/>
                  </a:cubicBezTo>
                  <a:cubicBezTo>
                    <a:pt x="19" y="46"/>
                    <a:pt x="19" y="50"/>
                    <a:pt x="19" y="52"/>
                  </a:cubicBezTo>
                  <a:cubicBezTo>
                    <a:pt x="19" y="53"/>
                    <a:pt x="19" y="54"/>
                    <a:pt x="19" y="54"/>
                  </a:cubicBezTo>
                  <a:cubicBezTo>
                    <a:pt x="19" y="54"/>
                    <a:pt x="19" y="54"/>
                    <a:pt x="19" y="55"/>
                  </a:cubicBezTo>
                  <a:cubicBezTo>
                    <a:pt x="19" y="55"/>
                    <a:pt x="19" y="55"/>
                    <a:pt x="19" y="56"/>
                  </a:cubicBezTo>
                  <a:cubicBezTo>
                    <a:pt x="19" y="56"/>
                    <a:pt x="19" y="57"/>
                    <a:pt x="19" y="57"/>
                  </a:cubicBezTo>
                  <a:cubicBezTo>
                    <a:pt x="19" y="58"/>
                    <a:pt x="19" y="60"/>
                    <a:pt x="19" y="62"/>
                  </a:cubicBezTo>
                  <a:cubicBezTo>
                    <a:pt x="19" y="63"/>
                    <a:pt x="18" y="64"/>
                    <a:pt x="18" y="65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7"/>
                    <a:pt x="17" y="67"/>
                  </a:cubicBezTo>
                  <a:cubicBezTo>
                    <a:pt x="16" y="68"/>
                    <a:pt x="15" y="68"/>
                    <a:pt x="14" y="70"/>
                  </a:cubicBezTo>
                  <a:cubicBezTo>
                    <a:pt x="14" y="69"/>
                    <a:pt x="14" y="70"/>
                    <a:pt x="13" y="71"/>
                  </a:cubicBezTo>
                  <a:cubicBezTo>
                    <a:pt x="12" y="71"/>
                    <a:pt x="11" y="71"/>
                    <a:pt x="10" y="72"/>
                  </a:cubicBezTo>
                  <a:cubicBezTo>
                    <a:pt x="9" y="72"/>
                    <a:pt x="7" y="73"/>
                    <a:pt x="6" y="73"/>
                  </a:cubicBezTo>
                  <a:cubicBezTo>
                    <a:pt x="5" y="73"/>
                    <a:pt x="4" y="73"/>
                    <a:pt x="3" y="73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3" y="72"/>
                    <a:pt x="3" y="72"/>
                    <a:pt x="2" y="72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71"/>
                    <a:pt x="2" y="71"/>
                    <a:pt x="1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" y="69"/>
                    <a:pt x="1" y="69"/>
                    <a:pt x="1" y="68"/>
                  </a:cubicBezTo>
                  <a:cubicBezTo>
                    <a:pt x="0" y="67"/>
                    <a:pt x="1" y="64"/>
                    <a:pt x="1" y="62"/>
                  </a:cubicBezTo>
                  <a:cubicBezTo>
                    <a:pt x="1" y="61"/>
                    <a:pt x="0" y="60"/>
                    <a:pt x="1" y="59"/>
                  </a:cubicBezTo>
                  <a:cubicBezTo>
                    <a:pt x="1" y="57"/>
                    <a:pt x="2" y="55"/>
                    <a:pt x="1" y="53"/>
                  </a:cubicBezTo>
                  <a:cubicBezTo>
                    <a:pt x="1" y="52"/>
                    <a:pt x="1" y="50"/>
                    <a:pt x="1" y="49"/>
                  </a:cubicBezTo>
                  <a:cubicBezTo>
                    <a:pt x="1" y="49"/>
                    <a:pt x="1" y="48"/>
                    <a:pt x="1" y="47"/>
                  </a:cubicBezTo>
                  <a:cubicBezTo>
                    <a:pt x="1" y="47"/>
                    <a:pt x="1" y="47"/>
                    <a:pt x="1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6"/>
                    <a:pt x="1" y="45"/>
                    <a:pt x="1" y="45"/>
                  </a:cubicBezTo>
                  <a:cubicBezTo>
                    <a:pt x="1" y="44"/>
                    <a:pt x="1" y="43"/>
                    <a:pt x="1" y="43"/>
                  </a:cubicBezTo>
                  <a:cubicBezTo>
                    <a:pt x="1" y="43"/>
                    <a:pt x="1" y="42"/>
                    <a:pt x="2" y="42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2" y="39"/>
                    <a:pt x="2" y="36"/>
                    <a:pt x="3" y="34"/>
                  </a:cubicBezTo>
                  <a:cubicBezTo>
                    <a:pt x="3" y="33"/>
                    <a:pt x="3" y="32"/>
                    <a:pt x="3" y="31"/>
                  </a:cubicBezTo>
                  <a:cubicBezTo>
                    <a:pt x="3" y="28"/>
                    <a:pt x="3" y="24"/>
                    <a:pt x="3" y="20"/>
                  </a:cubicBezTo>
                  <a:cubicBezTo>
                    <a:pt x="3" y="18"/>
                    <a:pt x="4" y="16"/>
                    <a:pt x="4" y="15"/>
                  </a:cubicBezTo>
                  <a:cubicBezTo>
                    <a:pt x="5" y="13"/>
                    <a:pt x="5" y="12"/>
                    <a:pt x="6" y="11"/>
                  </a:cubicBezTo>
                  <a:cubicBezTo>
                    <a:pt x="6" y="11"/>
                    <a:pt x="6" y="10"/>
                    <a:pt x="7" y="10"/>
                  </a:cubicBezTo>
                  <a:cubicBezTo>
                    <a:pt x="8" y="9"/>
                    <a:pt x="9" y="8"/>
                    <a:pt x="10" y="7"/>
                  </a:cubicBezTo>
                  <a:cubicBezTo>
                    <a:pt x="11" y="7"/>
                    <a:pt x="13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6" y="5"/>
                    <a:pt x="17" y="5"/>
                    <a:pt x="18" y="5"/>
                  </a:cubicBezTo>
                  <a:cubicBezTo>
                    <a:pt x="18" y="5"/>
                    <a:pt x="19" y="5"/>
                    <a:pt x="19" y="5"/>
                  </a:cubicBezTo>
                  <a:cubicBezTo>
                    <a:pt x="19" y="5"/>
                    <a:pt x="20" y="5"/>
                    <a:pt x="20" y="5"/>
                  </a:cubicBezTo>
                  <a:cubicBezTo>
                    <a:pt x="21" y="4"/>
                    <a:pt x="21" y="4"/>
                    <a:pt x="22" y="4"/>
                  </a:cubicBezTo>
                  <a:cubicBezTo>
                    <a:pt x="23" y="4"/>
                    <a:pt x="23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3"/>
                    <a:pt x="25" y="2"/>
                    <a:pt x="26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7" y="2"/>
                    <a:pt x="27" y="1"/>
                    <a:pt x="28" y="2"/>
                  </a:cubicBezTo>
                  <a:cubicBezTo>
                    <a:pt x="28" y="1"/>
                    <a:pt x="28" y="1"/>
                    <a:pt x="29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1" y="0"/>
                    <a:pt x="32" y="0"/>
                    <a:pt x="34" y="0"/>
                  </a:cubicBezTo>
                  <a:cubicBezTo>
                    <a:pt x="34" y="0"/>
                    <a:pt x="34" y="0"/>
                    <a:pt x="35" y="0"/>
                  </a:cubicBezTo>
                  <a:cubicBezTo>
                    <a:pt x="35" y="0"/>
                    <a:pt x="35" y="1"/>
                    <a:pt x="35" y="1"/>
                  </a:cubicBezTo>
                  <a:cubicBezTo>
                    <a:pt x="36" y="1"/>
                    <a:pt x="36" y="2"/>
                    <a:pt x="37" y="3"/>
                  </a:cubicBezTo>
                  <a:cubicBezTo>
                    <a:pt x="37" y="4"/>
                    <a:pt x="38" y="5"/>
                    <a:pt x="38" y="6"/>
                  </a:cubicBezTo>
                  <a:cubicBezTo>
                    <a:pt x="38" y="7"/>
                    <a:pt x="37" y="8"/>
                    <a:pt x="38" y="9"/>
                  </a:cubicBezTo>
                  <a:cubicBezTo>
                    <a:pt x="37" y="10"/>
                    <a:pt x="37" y="11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5" y="13"/>
                    <a:pt x="35" y="13"/>
                    <a:pt x="34" y="14"/>
                  </a:cubicBezTo>
                  <a:cubicBezTo>
                    <a:pt x="33" y="15"/>
                    <a:pt x="31" y="16"/>
                    <a:pt x="29" y="18"/>
                  </a:cubicBezTo>
                  <a:cubicBezTo>
                    <a:pt x="29" y="18"/>
                    <a:pt x="28" y="18"/>
                    <a:pt x="28" y="19"/>
                  </a:cubicBezTo>
                  <a:cubicBezTo>
                    <a:pt x="28" y="19"/>
                    <a:pt x="27" y="19"/>
                    <a:pt x="27" y="20"/>
                  </a:cubicBezTo>
                  <a:cubicBezTo>
                    <a:pt x="26" y="21"/>
                    <a:pt x="25" y="22"/>
                    <a:pt x="24" y="23"/>
                  </a:cubicBezTo>
                  <a:cubicBezTo>
                    <a:pt x="24" y="24"/>
                    <a:pt x="23" y="25"/>
                    <a:pt x="22" y="26"/>
                  </a:cubicBezTo>
                  <a:cubicBezTo>
                    <a:pt x="22" y="26"/>
                    <a:pt x="22" y="27"/>
                    <a:pt x="22" y="27"/>
                  </a:cubicBezTo>
                  <a:cubicBezTo>
                    <a:pt x="22" y="27"/>
                    <a:pt x="22" y="27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1" y="29"/>
                    <a:pt x="22" y="30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2"/>
                    <a:pt x="21" y="33"/>
                    <a:pt x="21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ED23655F-7FAA-D245-AC1F-F533B020C861}"/>
              </a:ext>
            </a:extLst>
          </p:cNvPr>
          <p:cNvSpPr txBox="1"/>
          <p:nvPr userDrawn="1"/>
        </p:nvSpPr>
        <p:spPr>
          <a:xfrm>
            <a:off x="11319734" y="6135597"/>
            <a:ext cx="344245" cy="1538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fld id="{7FDC34CF-4A90-584D-9ECF-C53CD92B0230}" type="slidenum">
              <a:rPr lang="en-US" sz="1000" b="0" i="0" smtClean="0">
                <a:solidFill>
                  <a:schemeClr val="bg1"/>
                </a:solidFill>
                <a:latin typeface="VM Circular Whisper Light" panose="020B0404020101020102" pitchFamily="34" charset="77"/>
                <a:ea typeface="VM Circular Whisper TT Light" charset="0"/>
                <a:cs typeface="VM Circular Whisper Light" panose="020B0404020101020102" pitchFamily="34" charset="77"/>
              </a:rPr>
              <a:t>‹#›</a:t>
            </a:fld>
            <a:endParaRPr lang="en-US" sz="800" b="0" i="0" dirty="0">
              <a:solidFill>
                <a:schemeClr val="bg1"/>
              </a:solidFill>
              <a:latin typeface="VM Circular Whisper Light" panose="020B0404020101020102" pitchFamily="34" charset="77"/>
              <a:ea typeface="VM Circular Whisper TT Light" charset="0"/>
              <a:cs typeface="VM Circular Whisper Light" panose="020B0404020101020102" pitchFamily="34" charset="77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xmlns="" id="{989EE5D2-B5B7-7641-B802-0F2D08D8B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75" y="3457903"/>
            <a:ext cx="3348000" cy="244160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 b="0" i="0" spc="0">
                <a:solidFill>
                  <a:schemeClr val="bg1"/>
                </a:solidFill>
                <a:latin typeface="VM Circular Chat Book" panose="020B0604020101020102" pitchFamily="34" charset="77"/>
                <a:cs typeface="VM Circular Chat Book" panose="020B0604020101020102" pitchFamily="34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defRPr sz="1600" b="0" i="0" spc="0">
                <a:solidFill>
                  <a:schemeClr val="bg1"/>
                </a:solidFill>
                <a:latin typeface="VM Circular Chat Book" panose="020B0604020101020102" pitchFamily="34" charset="77"/>
                <a:cs typeface="VM Circular Chat Book" panose="020B0604020101020102" pitchFamily="34" charset="77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defRPr sz="1600" b="0" i="0" spc="0">
                <a:solidFill>
                  <a:schemeClr val="bg1"/>
                </a:solidFill>
                <a:latin typeface="VM Circular Chat Book" panose="020B0604020101020102" pitchFamily="34" charset="77"/>
                <a:cs typeface="VM Circular Chat Book" panose="020B0604020101020102" pitchFamily="34" charset="77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defRPr sz="1400" b="0" i="0" spc="0">
                <a:solidFill>
                  <a:schemeClr val="bg1"/>
                </a:solidFill>
                <a:latin typeface="VM Circular Chat Book" panose="020B0604020101020102" pitchFamily="34" charset="77"/>
                <a:cs typeface="VM Circular Chat Book" panose="020B0604020101020102" pitchFamily="34" charset="77"/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xmlns="" id="{BB972ED4-283F-2545-9471-F8E3920329F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767675" y="3457903"/>
            <a:ext cx="3348000" cy="2470785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 b="0" i="0" spc="0">
                <a:solidFill>
                  <a:schemeClr val="bg1"/>
                </a:solidFill>
                <a:latin typeface="VM Circular Chat Book" panose="020B0604020101020102" pitchFamily="34" charset="77"/>
                <a:cs typeface="VM Circular Chat Book" panose="020B0604020101020102" pitchFamily="34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defRPr sz="1600" b="0" i="0" spc="0">
                <a:solidFill>
                  <a:schemeClr val="bg1"/>
                </a:solidFill>
                <a:latin typeface="VM Circular Chat Book" panose="020B0604020101020102" pitchFamily="34" charset="77"/>
                <a:cs typeface="VM Circular Chat Book" panose="020B0604020101020102" pitchFamily="34" charset="77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defRPr sz="1600" b="0" i="0" spc="0">
                <a:solidFill>
                  <a:schemeClr val="bg1"/>
                </a:solidFill>
                <a:latin typeface="VM Circular Chat Book" panose="020B0604020101020102" pitchFamily="34" charset="77"/>
                <a:cs typeface="VM Circular Chat Book" panose="020B0604020101020102" pitchFamily="34" charset="77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defRPr sz="1400" b="0" i="0" spc="0">
                <a:solidFill>
                  <a:schemeClr val="bg1"/>
                </a:solidFill>
                <a:latin typeface="VM Circular Chat Book" panose="020B0604020101020102" pitchFamily="34" charset="77"/>
                <a:cs typeface="VM Circular Chat Book" panose="020B0604020101020102" pitchFamily="34" charset="77"/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xmlns="" id="{54D08FD0-3036-CF4A-92E9-8CE6D4ECA7A3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177525" y="3457903"/>
            <a:ext cx="3348000" cy="244160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 b="0" i="0" spc="0">
                <a:solidFill>
                  <a:schemeClr val="bg1"/>
                </a:solidFill>
                <a:latin typeface="VM Circular Chat Book" panose="020B0604020101020102" pitchFamily="34" charset="77"/>
                <a:cs typeface="VM Circular Chat Book" panose="020B0604020101020102" pitchFamily="34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defRPr sz="1600" b="0" i="0" spc="0">
                <a:solidFill>
                  <a:schemeClr val="bg1"/>
                </a:solidFill>
                <a:latin typeface="VM Circular Chat Book" panose="020B0604020101020102" pitchFamily="34" charset="77"/>
                <a:cs typeface="VM Circular Chat Book" panose="020B0604020101020102" pitchFamily="34" charset="77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defRPr sz="1600" b="0" i="0" spc="0">
                <a:solidFill>
                  <a:schemeClr val="bg1"/>
                </a:solidFill>
                <a:latin typeface="VM Circular Chat Book" panose="020B0604020101020102" pitchFamily="34" charset="77"/>
                <a:cs typeface="VM Circular Chat Book" panose="020B0604020101020102" pitchFamily="34" charset="77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defRPr sz="1600" b="0" i="0" spc="0">
                <a:solidFill>
                  <a:schemeClr val="bg1"/>
                </a:solidFill>
                <a:latin typeface="VM Circular Chat Book" panose="020B0604020101020102" pitchFamily="34" charset="77"/>
                <a:cs typeface="VM Circular Chat Book" panose="020B0604020101020102" pitchFamily="34" charset="77"/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xmlns="" id="{3EAE2290-F3D6-1F4E-8B4F-E265B03B0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244" y="417996"/>
            <a:ext cx="10579656" cy="4985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xmlns="" id="{033B80A6-A06E-1E43-BAAF-DCFF1AA9B4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0944" y="936000"/>
            <a:ext cx="10566956" cy="276999"/>
          </a:xfrm>
        </p:spPr>
        <p:txBody>
          <a:bodyPr/>
          <a:lstStyle>
            <a:lvl1pPr marL="0" indent="0">
              <a:buNone/>
              <a:defRPr sz="1800">
                <a:solidFill>
                  <a:srgbClr val="322332"/>
                </a:solidFill>
                <a:latin typeface="VM Circular Natter Medium" panose="020B0604020101010102" pitchFamily="34" charset="77"/>
                <a:cs typeface="VM Circular Natter Medium" panose="020B0604020101010102" pitchFamily="34" charset="77"/>
              </a:defRPr>
            </a:lvl1pPr>
            <a:lvl2pPr marL="438866" indent="0">
              <a:buNone/>
              <a:defRPr sz="1344"/>
            </a:lvl2pPr>
            <a:lvl3pPr marL="877733" indent="0">
              <a:buNone/>
              <a:defRPr sz="1152"/>
            </a:lvl3pPr>
            <a:lvl4pPr marL="1316599" indent="0">
              <a:buNone/>
              <a:defRPr sz="960"/>
            </a:lvl4pPr>
            <a:lvl5pPr marL="1755465" indent="0">
              <a:buNone/>
              <a:defRPr sz="960"/>
            </a:lvl5pPr>
            <a:lvl6pPr marL="2194331" indent="0">
              <a:buNone/>
              <a:defRPr sz="960"/>
            </a:lvl6pPr>
            <a:lvl7pPr marL="2633198" indent="0">
              <a:buNone/>
              <a:defRPr sz="960"/>
            </a:lvl7pPr>
            <a:lvl8pPr marL="3072064" indent="0">
              <a:buNone/>
              <a:defRPr sz="960"/>
            </a:lvl8pPr>
            <a:lvl9pPr marL="3510930" indent="0">
              <a:buNone/>
              <a:defRPr sz="96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xmlns="" id="{1E38DB2C-B7B0-044C-BD1B-8E207E19D6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793" y="6292360"/>
            <a:ext cx="2070100" cy="122400"/>
          </a:xfrm>
        </p:spPr>
        <p:txBody>
          <a:bodyPr anchor="b"/>
          <a:lstStyle>
            <a:lvl1pPr>
              <a:defRPr lang="en-GB" sz="800" dirty="0">
                <a:solidFill>
                  <a:schemeClr val="bg1"/>
                </a:solidFill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r>
              <a:rPr lang="en-GB" sz="800" dirty="0">
                <a:solidFill>
                  <a:schemeClr val="bg1"/>
                </a:solidFill>
                <a:ea typeface="+mn-ea"/>
              </a:rPr>
              <a:t>Virgin Media | Confidential/Internal/Public</a:t>
            </a:r>
          </a:p>
        </p:txBody>
      </p:sp>
    </p:spTree>
    <p:extLst>
      <p:ext uri="{BB962C8B-B14F-4D97-AF65-F5344CB8AC3E}">
        <p14:creationId xmlns:p14="http://schemas.microsoft.com/office/powerpoint/2010/main" val="354313450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White Half Plu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A262B19E-6C8D-5B45-9988-8418394F1AD8}"/>
              </a:ext>
            </a:extLst>
          </p:cNvPr>
          <p:cNvSpPr/>
          <p:nvPr userDrawn="1"/>
        </p:nvSpPr>
        <p:spPr>
          <a:xfrm>
            <a:off x="0" y="2849880"/>
            <a:ext cx="11703050" cy="3735070"/>
          </a:xfrm>
          <a:prstGeom prst="rect">
            <a:avLst/>
          </a:prstGeom>
          <a:gradFill flip="none" rotWithShape="1">
            <a:gsLst>
              <a:gs pos="20000">
                <a:srgbClr val="230722"/>
              </a:gs>
              <a:gs pos="100000">
                <a:srgbClr val="230722">
                  <a:lumMod val="90000"/>
                  <a:lumOff val="10000"/>
                </a:srgbClr>
              </a:gs>
            </a:gsLst>
            <a:lin ang="135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9B993139-63EE-3649-B07D-5EE89FF1C4E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495695" y="6027261"/>
            <a:ext cx="667773" cy="395031"/>
            <a:chOff x="2036" y="1094"/>
            <a:chExt cx="3604" cy="2132"/>
          </a:xfrm>
          <a:solidFill>
            <a:schemeClr val="accent1"/>
          </a:solidFill>
        </p:grpSpPr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xmlns="" id="{4B4964BD-EDDD-9149-A899-671EF7A175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6" y="1094"/>
              <a:ext cx="3604" cy="2132"/>
            </a:xfrm>
            <a:custGeom>
              <a:avLst/>
              <a:gdLst>
                <a:gd name="T0" fmla="*/ 571 w 843"/>
                <a:gd name="T1" fmla="*/ 290 h 509"/>
                <a:gd name="T2" fmla="*/ 580 w 843"/>
                <a:gd name="T3" fmla="*/ 301 h 509"/>
                <a:gd name="T4" fmla="*/ 606 w 843"/>
                <a:gd name="T5" fmla="*/ 328 h 509"/>
                <a:gd name="T6" fmla="*/ 736 w 843"/>
                <a:gd name="T7" fmla="*/ 389 h 509"/>
                <a:gd name="T8" fmla="*/ 786 w 843"/>
                <a:gd name="T9" fmla="*/ 140 h 509"/>
                <a:gd name="T10" fmla="*/ 645 w 843"/>
                <a:gd name="T11" fmla="*/ 150 h 509"/>
                <a:gd name="T12" fmla="*/ 577 w 843"/>
                <a:gd name="T13" fmla="*/ 211 h 509"/>
                <a:gd name="T14" fmla="*/ 546 w 843"/>
                <a:gd name="T15" fmla="*/ 252 h 509"/>
                <a:gd name="T16" fmla="*/ 491 w 843"/>
                <a:gd name="T17" fmla="*/ 209 h 509"/>
                <a:gd name="T18" fmla="*/ 481 w 843"/>
                <a:gd name="T19" fmla="*/ 196 h 509"/>
                <a:gd name="T20" fmla="*/ 391 w 843"/>
                <a:gd name="T21" fmla="*/ 103 h 509"/>
                <a:gd name="T22" fmla="*/ 378 w 843"/>
                <a:gd name="T23" fmla="*/ 92 h 509"/>
                <a:gd name="T24" fmla="*/ 288 w 843"/>
                <a:gd name="T25" fmla="*/ 37 h 509"/>
                <a:gd name="T26" fmla="*/ 188 w 843"/>
                <a:gd name="T27" fmla="*/ 15 h 509"/>
                <a:gd name="T28" fmla="*/ 29 w 843"/>
                <a:gd name="T29" fmla="*/ 160 h 509"/>
                <a:gd name="T30" fmla="*/ 57 w 843"/>
                <a:gd name="T31" fmla="*/ 415 h 509"/>
                <a:gd name="T32" fmla="*/ 80 w 843"/>
                <a:gd name="T33" fmla="*/ 446 h 509"/>
                <a:gd name="T34" fmla="*/ 324 w 843"/>
                <a:gd name="T35" fmla="*/ 454 h 509"/>
                <a:gd name="T36" fmla="*/ 360 w 843"/>
                <a:gd name="T37" fmla="*/ 430 h 509"/>
                <a:gd name="T38" fmla="*/ 388 w 843"/>
                <a:gd name="T39" fmla="*/ 409 h 509"/>
                <a:gd name="T40" fmla="*/ 486 w 843"/>
                <a:gd name="T41" fmla="*/ 307 h 509"/>
                <a:gd name="T42" fmla="*/ 496 w 843"/>
                <a:gd name="T43" fmla="*/ 294 h 509"/>
                <a:gd name="T44" fmla="*/ 533 w 843"/>
                <a:gd name="T45" fmla="*/ 270 h 509"/>
                <a:gd name="T46" fmla="*/ 508 w 843"/>
                <a:gd name="T47" fmla="*/ 303 h 509"/>
                <a:gd name="T48" fmla="*/ 489 w 843"/>
                <a:gd name="T49" fmla="*/ 326 h 509"/>
                <a:gd name="T50" fmla="*/ 472 w 843"/>
                <a:gd name="T51" fmla="*/ 347 h 509"/>
                <a:gd name="T52" fmla="*/ 429 w 843"/>
                <a:gd name="T53" fmla="*/ 391 h 509"/>
                <a:gd name="T54" fmla="*/ 396 w 843"/>
                <a:gd name="T55" fmla="*/ 421 h 509"/>
                <a:gd name="T56" fmla="*/ 341 w 843"/>
                <a:gd name="T57" fmla="*/ 461 h 509"/>
                <a:gd name="T58" fmla="*/ 282 w 843"/>
                <a:gd name="T59" fmla="*/ 491 h 509"/>
                <a:gd name="T60" fmla="*/ 180 w 843"/>
                <a:gd name="T61" fmla="*/ 508 h 509"/>
                <a:gd name="T62" fmla="*/ 66 w 843"/>
                <a:gd name="T63" fmla="*/ 452 h 509"/>
                <a:gd name="T64" fmla="*/ 48 w 843"/>
                <a:gd name="T65" fmla="*/ 428 h 509"/>
                <a:gd name="T66" fmla="*/ 9 w 843"/>
                <a:gd name="T67" fmla="*/ 334 h 509"/>
                <a:gd name="T68" fmla="*/ 21 w 843"/>
                <a:gd name="T69" fmla="*/ 135 h 509"/>
                <a:gd name="T70" fmla="*/ 37 w 843"/>
                <a:gd name="T71" fmla="*/ 98 h 509"/>
                <a:gd name="T72" fmla="*/ 63 w 843"/>
                <a:gd name="T73" fmla="*/ 60 h 509"/>
                <a:gd name="T74" fmla="*/ 82 w 843"/>
                <a:gd name="T75" fmla="*/ 42 h 509"/>
                <a:gd name="T76" fmla="*/ 110 w 843"/>
                <a:gd name="T77" fmla="*/ 21 h 509"/>
                <a:gd name="T78" fmla="*/ 253 w 843"/>
                <a:gd name="T79" fmla="*/ 8 h 509"/>
                <a:gd name="T80" fmla="*/ 339 w 843"/>
                <a:gd name="T81" fmla="*/ 46 h 509"/>
                <a:gd name="T82" fmla="*/ 419 w 843"/>
                <a:gd name="T83" fmla="*/ 108 h 509"/>
                <a:gd name="T84" fmla="*/ 471 w 843"/>
                <a:gd name="T85" fmla="*/ 162 h 509"/>
                <a:gd name="T86" fmla="*/ 495 w 843"/>
                <a:gd name="T87" fmla="*/ 190 h 509"/>
                <a:gd name="T88" fmla="*/ 504 w 843"/>
                <a:gd name="T89" fmla="*/ 202 h 509"/>
                <a:gd name="T90" fmla="*/ 527 w 843"/>
                <a:gd name="T91" fmla="*/ 232 h 509"/>
                <a:gd name="T92" fmla="*/ 537 w 843"/>
                <a:gd name="T93" fmla="*/ 238 h 509"/>
                <a:gd name="T94" fmla="*/ 545 w 843"/>
                <a:gd name="T95" fmla="*/ 228 h 509"/>
                <a:gd name="T96" fmla="*/ 553 w 843"/>
                <a:gd name="T97" fmla="*/ 218 h 509"/>
                <a:gd name="T98" fmla="*/ 566 w 843"/>
                <a:gd name="T99" fmla="*/ 202 h 509"/>
                <a:gd name="T100" fmla="*/ 597 w 843"/>
                <a:gd name="T101" fmla="*/ 169 h 509"/>
                <a:gd name="T102" fmla="*/ 651 w 843"/>
                <a:gd name="T103" fmla="*/ 129 h 509"/>
                <a:gd name="T104" fmla="*/ 784 w 843"/>
                <a:gd name="T105" fmla="*/ 120 h 509"/>
                <a:gd name="T106" fmla="*/ 810 w 843"/>
                <a:gd name="T107" fmla="*/ 365 h 509"/>
                <a:gd name="T108" fmla="*/ 767 w 843"/>
                <a:gd name="T109" fmla="*/ 398 h 509"/>
                <a:gd name="T110" fmla="*/ 656 w 843"/>
                <a:gd name="T111" fmla="*/ 383 h 509"/>
                <a:gd name="T112" fmla="*/ 626 w 843"/>
                <a:gd name="T113" fmla="*/ 364 h 509"/>
                <a:gd name="T114" fmla="*/ 620 w 843"/>
                <a:gd name="T115" fmla="*/ 360 h 509"/>
                <a:gd name="T116" fmla="*/ 585 w 843"/>
                <a:gd name="T117" fmla="*/ 328 h 509"/>
                <a:gd name="T118" fmla="*/ 559 w 843"/>
                <a:gd name="T119" fmla="*/ 29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3" h="509">
                  <a:moveTo>
                    <a:pt x="565" y="283"/>
                  </a:moveTo>
                  <a:cubicBezTo>
                    <a:pt x="566" y="283"/>
                    <a:pt x="566" y="284"/>
                    <a:pt x="567" y="284"/>
                  </a:cubicBezTo>
                  <a:cubicBezTo>
                    <a:pt x="567" y="284"/>
                    <a:pt x="567" y="285"/>
                    <a:pt x="567" y="285"/>
                  </a:cubicBezTo>
                  <a:cubicBezTo>
                    <a:pt x="567" y="285"/>
                    <a:pt x="567" y="285"/>
                    <a:pt x="567" y="285"/>
                  </a:cubicBezTo>
                  <a:cubicBezTo>
                    <a:pt x="568" y="285"/>
                    <a:pt x="568" y="285"/>
                    <a:pt x="568" y="286"/>
                  </a:cubicBezTo>
                  <a:cubicBezTo>
                    <a:pt x="568" y="286"/>
                    <a:pt x="568" y="286"/>
                    <a:pt x="568" y="286"/>
                  </a:cubicBezTo>
                  <a:cubicBezTo>
                    <a:pt x="568" y="286"/>
                    <a:pt x="568" y="286"/>
                    <a:pt x="568" y="286"/>
                  </a:cubicBezTo>
                  <a:cubicBezTo>
                    <a:pt x="568" y="287"/>
                    <a:pt x="569" y="287"/>
                    <a:pt x="569" y="287"/>
                  </a:cubicBezTo>
                  <a:cubicBezTo>
                    <a:pt x="569" y="287"/>
                    <a:pt x="569" y="287"/>
                    <a:pt x="569" y="287"/>
                  </a:cubicBezTo>
                  <a:cubicBezTo>
                    <a:pt x="569" y="287"/>
                    <a:pt x="569" y="287"/>
                    <a:pt x="569" y="288"/>
                  </a:cubicBezTo>
                  <a:cubicBezTo>
                    <a:pt x="570" y="288"/>
                    <a:pt x="570" y="288"/>
                    <a:pt x="570" y="288"/>
                  </a:cubicBezTo>
                  <a:cubicBezTo>
                    <a:pt x="570" y="288"/>
                    <a:pt x="570" y="288"/>
                    <a:pt x="570" y="288"/>
                  </a:cubicBezTo>
                  <a:cubicBezTo>
                    <a:pt x="570" y="289"/>
                    <a:pt x="570" y="289"/>
                    <a:pt x="570" y="289"/>
                  </a:cubicBezTo>
                  <a:cubicBezTo>
                    <a:pt x="571" y="289"/>
                    <a:pt x="571" y="290"/>
                    <a:pt x="571" y="290"/>
                  </a:cubicBezTo>
                  <a:cubicBezTo>
                    <a:pt x="571" y="290"/>
                    <a:pt x="571" y="290"/>
                    <a:pt x="572" y="291"/>
                  </a:cubicBezTo>
                  <a:cubicBezTo>
                    <a:pt x="572" y="291"/>
                    <a:pt x="572" y="291"/>
                    <a:pt x="572" y="292"/>
                  </a:cubicBezTo>
                  <a:cubicBezTo>
                    <a:pt x="573" y="293"/>
                    <a:pt x="574" y="294"/>
                    <a:pt x="575" y="295"/>
                  </a:cubicBezTo>
                  <a:cubicBezTo>
                    <a:pt x="575" y="295"/>
                    <a:pt x="576" y="296"/>
                    <a:pt x="576" y="296"/>
                  </a:cubicBezTo>
                  <a:cubicBezTo>
                    <a:pt x="576" y="296"/>
                    <a:pt x="576" y="297"/>
                    <a:pt x="576" y="297"/>
                  </a:cubicBezTo>
                  <a:cubicBezTo>
                    <a:pt x="577" y="297"/>
                    <a:pt x="577" y="297"/>
                    <a:pt x="577" y="297"/>
                  </a:cubicBezTo>
                  <a:cubicBezTo>
                    <a:pt x="577" y="297"/>
                    <a:pt x="577" y="297"/>
                    <a:pt x="577" y="298"/>
                  </a:cubicBezTo>
                  <a:cubicBezTo>
                    <a:pt x="577" y="298"/>
                    <a:pt x="578" y="298"/>
                    <a:pt x="578" y="298"/>
                  </a:cubicBezTo>
                  <a:cubicBezTo>
                    <a:pt x="578" y="298"/>
                    <a:pt x="578" y="298"/>
                    <a:pt x="578" y="298"/>
                  </a:cubicBezTo>
                  <a:cubicBezTo>
                    <a:pt x="578" y="299"/>
                    <a:pt x="578" y="299"/>
                    <a:pt x="578" y="299"/>
                  </a:cubicBezTo>
                  <a:cubicBezTo>
                    <a:pt x="578" y="299"/>
                    <a:pt x="578" y="299"/>
                    <a:pt x="578" y="299"/>
                  </a:cubicBezTo>
                  <a:cubicBezTo>
                    <a:pt x="579" y="299"/>
                    <a:pt x="579" y="300"/>
                    <a:pt x="579" y="300"/>
                  </a:cubicBezTo>
                  <a:cubicBezTo>
                    <a:pt x="579" y="300"/>
                    <a:pt x="579" y="300"/>
                    <a:pt x="579" y="300"/>
                  </a:cubicBezTo>
                  <a:cubicBezTo>
                    <a:pt x="579" y="300"/>
                    <a:pt x="580" y="300"/>
                    <a:pt x="580" y="301"/>
                  </a:cubicBezTo>
                  <a:cubicBezTo>
                    <a:pt x="580" y="301"/>
                    <a:pt x="580" y="301"/>
                    <a:pt x="580" y="301"/>
                  </a:cubicBezTo>
                  <a:cubicBezTo>
                    <a:pt x="580" y="301"/>
                    <a:pt x="581" y="302"/>
                    <a:pt x="581" y="302"/>
                  </a:cubicBezTo>
                  <a:cubicBezTo>
                    <a:pt x="581" y="303"/>
                    <a:pt x="581" y="303"/>
                    <a:pt x="582" y="303"/>
                  </a:cubicBezTo>
                  <a:cubicBezTo>
                    <a:pt x="582" y="304"/>
                    <a:pt x="583" y="304"/>
                    <a:pt x="583" y="305"/>
                  </a:cubicBezTo>
                  <a:cubicBezTo>
                    <a:pt x="584" y="305"/>
                    <a:pt x="584" y="306"/>
                    <a:pt x="585" y="306"/>
                  </a:cubicBezTo>
                  <a:cubicBezTo>
                    <a:pt x="585" y="307"/>
                    <a:pt x="586" y="308"/>
                    <a:pt x="587" y="309"/>
                  </a:cubicBezTo>
                  <a:cubicBezTo>
                    <a:pt x="587" y="309"/>
                    <a:pt x="587" y="310"/>
                    <a:pt x="587" y="310"/>
                  </a:cubicBezTo>
                  <a:cubicBezTo>
                    <a:pt x="588" y="311"/>
                    <a:pt x="590" y="312"/>
                    <a:pt x="591" y="313"/>
                  </a:cubicBezTo>
                  <a:cubicBezTo>
                    <a:pt x="591" y="313"/>
                    <a:pt x="591" y="314"/>
                    <a:pt x="592" y="315"/>
                  </a:cubicBezTo>
                  <a:cubicBezTo>
                    <a:pt x="592" y="315"/>
                    <a:pt x="593" y="316"/>
                    <a:pt x="593" y="316"/>
                  </a:cubicBezTo>
                  <a:cubicBezTo>
                    <a:pt x="596" y="319"/>
                    <a:pt x="599" y="322"/>
                    <a:pt x="601" y="324"/>
                  </a:cubicBezTo>
                  <a:cubicBezTo>
                    <a:pt x="602" y="324"/>
                    <a:pt x="602" y="325"/>
                    <a:pt x="603" y="325"/>
                  </a:cubicBezTo>
                  <a:cubicBezTo>
                    <a:pt x="604" y="326"/>
                    <a:pt x="604" y="327"/>
                    <a:pt x="605" y="328"/>
                  </a:cubicBezTo>
                  <a:cubicBezTo>
                    <a:pt x="605" y="328"/>
                    <a:pt x="606" y="328"/>
                    <a:pt x="606" y="328"/>
                  </a:cubicBezTo>
                  <a:cubicBezTo>
                    <a:pt x="607" y="330"/>
                    <a:pt x="609" y="331"/>
                    <a:pt x="610" y="332"/>
                  </a:cubicBezTo>
                  <a:cubicBezTo>
                    <a:pt x="610" y="332"/>
                    <a:pt x="610" y="333"/>
                    <a:pt x="611" y="333"/>
                  </a:cubicBezTo>
                  <a:cubicBezTo>
                    <a:pt x="618" y="339"/>
                    <a:pt x="627" y="346"/>
                    <a:pt x="635" y="352"/>
                  </a:cubicBezTo>
                  <a:cubicBezTo>
                    <a:pt x="635" y="352"/>
                    <a:pt x="635" y="353"/>
                    <a:pt x="636" y="353"/>
                  </a:cubicBezTo>
                  <a:cubicBezTo>
                    <a:pt x="636" y="353"/>
                    <a:pt x="636" y="353"/>
                    <a:pt x="637" y="353"/>
                  </a:cubicBezTo>
                  <a:cubicBezTo>
                    <a:pt x="637" y="353"/>
                    <a:pt x="637" y="354"/>
                    <a:pt x="637" y="354"/>
                  </a:cubicBezTo>
                  <a:cubicBezTo>
                    <a:pt x="638" y="354"/>
                    <a:pt x="638" y="354"/>
                    <a:pt x="638" y="355"/>
                  </a:cubicBezTo>
                  <a:cubicBezTo>
                    <a:pt x="639" y="355"/>
                    <a:pt x="639" y="355"/>
                    <a:pt x="639" y="355"/>
                  </a:cubicBezTo>
                  <a:cubicBezTo>
                    <a:pt x="640" y="355"/>
                    <a:pt x="640" y="356"/>
                    <a:pt x="640" y="356"/>
                  </a:cubicBezTo>
                  <a:cubicBezTo>
                    <a:pt x="640" y="356"/>
                    <a:pt x="641" y="356"/>
                    <a:pt x="641" y="357"/>
                  </a:cubicBezTo>
                  <a:cubicBezTo>
                    <a:pt x="641" y="357"/>
                    <a:pt x="642" y="357"/>
                    <a:pt x="642" y="357"/>
                  </a:cubicBezTo>
                  <a:cubicBezTo>
                    <a:pt x="649" y="362"/>
                    <a:pt x="656" y="366"/>
                    <a:pt x="663" y="370"/>
                  </a:cubicBezTo>
                  <a:cubicBezTo>
                    <a:pt x="677" y="377"/>
                    <a:pt x="691" y="383"/>
                    <a:pt x="708" y="387"/>
                  </a:cubicBezTo>
                  <a:cubicBezTo>
                    <a:pt x="717" y="389"/>
                    <a:pt x="726" y="390"/>
                    <a:pt x="736" y="389"/>
                  </a:cubicBezTo>
                  <a:cubicBezTo>
                    <a:pt x="738" y="389"/>
                    <a:pt x="740" y="389"/>
                    <a:pt x="742" y="389"/>
                  </a:cubicBezTo>
                  <a:cubicBezTo>
                    <a:pt x="745" y="388"/>
                    <a:pt x="749" y="388"/>
                    <a:pt x="752" y="387"/>
                  </a:cubicBezTo>
                  <a:cubicBezTo>
                    <a:pt x="765" y="384"/>
                    <a:pt x="776" y="378"/>
                    <a:pt x="785" y="370"/>
                  </a:cubicBezTo>
                  <a:cubicBezTo>
                    <a:pt x="803" y="355"/>
                    <a:pt x="816" y="332"/>
                    <a:pt x="822" y="305"/>
                  </a:cubicBezTo>
                  <a:cubicBezTo>
                    <a:pt x="822" y="304"/>
                    <a:pt x="822" y="304"/>
                    <a:pt x="823" y="303"/>
                  </a:cubicBezTo>
                  <a:cubicBezTo>
                    <a:pt x="824" y="298"/>
                    <a:pt x="825" y="293"/>
                    <a:pt x="826" y="287"/>
                  </a:cubicBezTo>
                  <a:cubicBezTo>
                    <a:pt x="829" y="266"/>
                    <a:pt x="829" y="241"/>
                    <a:pt x="825" y="218"/>
                  </a:cubicBezTo>
                  <a:cubicBezTo>
                    <a:pt x="822" y="198"/>
                    <a:pt x="815" y="179"/>
                    <a:pt x="806" y="164"/>
                  </a:cubicBezTo>
                  <a:cubicBezTo>
                    <a:pt x="803" y="158"/>
                    <a:pt x="799" y="154"/>
                    <a:pt x="796" y="149"/>
                  </a:cubicBezTo>
                  <a:cubicBezTo>
                    <a:pt x="795" y="149"/>
                    <a:pt x="794" y="148"/>
                    <a:pt x="794" y="148"/>
                  </a:cubicBezTo>
                  <a:cubicBezTo>
                    <a:pt x="794" y="147"/>
                    <a:pt x="793" y="146"/>
                    <a:pt x="793" y="146"/>
                  </a:cubicBezTo>
                  <a:cubicBezTo>
                    <a:pt x="792" y="145"/>
                    <a:pt x="791" y="144"/>
                    <a:pt x="790" y="143"/>
                  </a:cubicBezTo>
                  <a:cubicBezTo>
                    <a:pt x="789" y="142"/>
                    <a:pt x="788" y="142"/>
                    <a:pt x="788" y="142"/>
                  </a:cubicBezTo>
                  <a:cubicBezTo>
                    <a:pt x="787" y="141"/>
                    <a:pt x="787" y="140"/>
                    <a:pt x="786" y="140"/>
                  </a:cubicBezTo>
                  <a:cubicBezTo>
                    <a:pt x="785" y="139"/>
                    <a:pt x="784" y="138"/>
                    <a:pt x="782" y="137"/>
                  </a:cubicBezTo>
                  <a:cubicBezTo>
                    <a:pt x="782" y="137"/>
                    <a:pt x="782" y="136"/>
                    <a:pt x="781" y="136"/>
                  </a:cubicBezTo>
                  <a:cubicBezTo>
                    <a:pt x="780" y="135"/>
                    <a:pt x="779" y="135"/>
                    <a:pt x="778" y="134"/>
                  </a:cubicBezTo>
                  <a:cubicBezTo>
                    <a:pt x="777" y="133"/>
                    <a:pt x="775" y="132"/>
                    <a:pt x="774" y="131"/>
                  </a:cubicBezTo>
                  <a:cubicBezTo>
                    <a:pt x="773" y="131"/>
                    <a:pt x="772" y="130"/>
                    <a:pt x="772" y="130"/>
                  </a:cubicBezTo>
                  <a:cubicBezTo>
                    <a:pt x="770" y="129"/>
                    <a:pt x="769" y="128"/>
                    <a:pt x="768" y="128"/>
                  </a:cubicBezTo>
                  <a:cubicBezTo>
                    <a:pt x="756" y="123"/>
                    <a:pt x="742" y="119"/>
                    <a:pt x="726" y="120"/>
                  </a:cubicBezTo>
                  <a:cubicBezTo>
                    <a:pt x="726" y="120"/>
                    <a:pt x="726" y="120"/>
                    <a:pt x="725" y="120"/>
                  </a:cubicBezTo>
                  <a:cubicBezTo>
                    <a:pt x="713" y="121"/>
                    <a:pt x="702" y="123"/>
                    <a:pt x="692" y="127"/>
                  </a:cubicBezTo>
                  <a:cubicBezTo>
                    <a:pt x="676" y="132"/>
                    <a:pt x="662" y="140"/>
                    <a:pt x="648" y="148"/>
                  </a:cubicBezTo>
                  <a:cubicBezTo>
                    <a:pt x="648" y="148"/>
                    <a:pt x="648" y="148"/>
                    <a:pt x="648" y="148"/>
                  </a:cubicBezTo>
                  <a:cubicBezTo>
                    <a:pt x="647" y="149"/>
                    <a:pt x="647" y="149"/>
                    <a:pt x="647" y="149"/>
                  </a:cubicBezTo>
                  <a:cubicBezTo>
                    <a:pt x="647" y="149"/>
                    <a:pt x="646" y="149"/>
                    <a:pt x="646" y="149"/>
                  </a:cubicBezTo>
                  <a:cubicBezTo>
                    <a:pt x="646" y="150"/>
                    <a:pt x="646" y="150"/>
                    <a:pt x="645" y="150"/>
                  </a:cubicBezTo>
                  <a:cubicBezTo>
                    <a:pt x="645" y="150"/>
                    <a:pt x="645" y="150"/>
                    <a:pt x="645" y="150"/>
                  </a:cubicBezTo>
                  <a:cubicBezTo>
                    <a:pt x="627" y="162"/>
                    <a:pt x="611" y="175"/>
                    <a:pt x="597" y="189"/>
                  </a:cubicBezTo>
                  <a:cubicBezTo>
                    <a:pt x="596" y="191"/>
                    <a:pt x="594" y="193"/>
                    <a:pt x="592" y="194"/>
                  </a:cubicBezTo>
                  <a:cubicBezTo>
                    <a:pt x="592" y="194"/>
                    <a:pt x="592" y="195"/>
                    <a:pt x="592" y="195"/>
                  </a:cubicBezTo>
                  <a:cubicBezTo>
                    <a:pt x="591" y="196"/>
                    <a:pt x="590" y="197"/>
                    <a:pt x="589" y="197"/>
                  </a:cubicBezTo>
                  <a:cubicBezTo>
                    <a:pt x="589" y="198"/>
                    <a:pt x="588" y="198"/>
                    <a:pt x="588" y="199"/>
                  </a:cubicBezTo>
                  <a:cubicBezTo>
                    <a:pt x="588" y="199"/>
                    <a:pt x="588" y="199"/>
                    <a:pt x="588" y="200"/>
                  </a:cubicBezTo>
                  <a:cubicBezTo>
                    <a:pt x="587" y="200"/>
                    <a:pt x="587" y="200"/>
                    <a:pt x="586" y="201"/>
                  </a:cubicBezTo>
                  <a:cubicBezTo>
                    <a:pt x="585" y="202"/>
                    <a:pt x="584" y="203"/>
                    <a:pt x="584" y="204"/>
                  </a:cubicBezTo>
                  <a:cubicBezTo>
                    <a:pt x="583" y="204"/>
                    <a:pt x="583" y="205"/>
                    <a:pt x="583" y="205"/>
                  </a:cubicBezTo>
                  <a:cubicBezTo>
                    <a:pt x="582" y="206"/>
                    <a:pt x="581" y="207"/>
                    <a:pt x="580" y="208"/>
                  </a:cubicBezTo>
                  <a:cubicBezTo>
                    <a:pt x="580" y="208"/>
                    <a:pt x="580" y="208"/>
                    <a:pt x="580" y="209"/>
                  </a:cubicBezTo>
                  <a:cubicBezTo>
                    <a:pt x="579" y="209"/>
                    <a:pt x="579" y="210"/>
                    <a:pt x="578" y="210"/>
                  </a:cubicBezTo>
                  <a:cubicBezTo>
                    <a:pt x="578" y="211"/>
                    <a:pt x="578" y="211"/>
                    <a:pt x="577" y="211"/>
                  </a:cubicBezTo>
                  <a:cubicBezTo>
                    <a:pt x="577" y="212"/>
                    <a:pt x="577" y="212"/>
                    <a:pt x="576" y="213"/>
                  </a:cubicBezTo>
                  <a:cubicBezTo>
                    <a:pt x="575" y="215"/>
                    <a:pt x="573" y="218"/>
                    <a:pt x="571" y="220"/>
                  </a:cubicBezTo>
                  <a:cubicBezTo>
                    <a:pt x="570" y="220"/>
                    <a:pt x="570" y="221"/>
                    <a:pt x="569" y="221"/>
                  </a:cubicBezTo>
                  <a:cubicBezTo>
                    <a:pt x="569" y="222"/>
                    <a:pt x="569" y="222"/>
                    <a:pt x="569" y="222"/>
                  </a:cubicBezTo>
                  <a:cubicBezTo>
                    <a:pt x="569" y="222"/>
                    <a:pt x="569" y="222"/>
                    <a:pt x="569" y="222"/>
                  </a:cubicBezTo>
                  <a:cubicBezTo>
                    <a:pt x="568" y="223"/>
                    <a:pt x="568" y="223"/>
                    <a:pt x="568" y="224"/>
                  </a:cubicBezTo>
                  <a:cubicBezTo>
                    <a:pt x="567" y="225"/>
                    <a:pt x="566" y="226"/>
                    <a:pt x="565" y="227"/>
                  </a:cubicBezTo>
                  <a:cubicBezTo>
                    <a:pt x="561" y="232"/>
                    <a:pt x="557" y="237"/>
                    <a:pt x="553" y="243"/>
                  </a:cubicBezTo>
                  <a:cubicBezTo>
                    <a:pt x="553" y="243"/>
                    <a:pt x="553" y="243"/>
                    <a:pt x="553" y="243"/>
                  </a:cubicBezTo>
                  <a:cubicBezTo>
                    <a:pt x="553" y="243"/>
                    <a:pt x="553" y="243"/>
                    <a:pt x="553" y="243"/>
                  </a:cubicBezTo>
                  <a:cubicBezTo>
                    <a:pt x="552" y="244"/>
                    <a:pt x="551" y="245"/>
                    <a:pt x="551" y="245"/>
                  </a:cubicBezTo>
                  <a:cubicBezTo>
                    <a:pt x="551" y="245"/>
                    <a:pt x="551" y="246"/>
                    <a:pt x="551" y="246"/>
                  </a:cubicBezTo>
                  <a:cubicBezTo>
                    <a:pt x="550" y="247"/>
                    <a:pt x="549" y="248"/>
                    <a:pt x="548" y="249"/>
                  </a:cubicBezTo>
                  <a:cubicBezTo>
                    <a:pt x="547" y="250"/>
                    <a:pt x="547" y="251"/>
                    <a:pt x="546" y="252"/>
                  </a:cubicBezTo>
                  <a:cubicBezTo>
                    <a:pt x="545" y="253"/>
                    <a:pt x="544" y="254"/>
                    <a:pt x="544" y="255"/>
                  </a:cubicBezTo>
                  <a:cubicBezTo>
                    <a:pt x="551" y="264"/>
                    <a:pt x="558" y="273"/>
                    <a:pt x="565" y="283"/>
                  </a:cubicBezTo>
                  <a:moveTo>
                    <a:pt x="506" y="229"/>
                  </a:moveTo>
                  <a:cubicBezTo>
                    <a:pt x="504" y="225"/>
                    <a:pt x="501" y="222"/>
                    <a:pt x="499" y="219"/>
                  </a:cubicBezTo>
                  <a:cubicBezTo>
                    <a:pt x="498" y="218"/>
                    <a:pt x="498" y="218"/>
                    <a:pt x="498" y="218"/>
                  </a:cubicBezTo>
                  <a:cubicBezTo>
                    <a:pt x="498" y="217"/>
                    <a:pt x="498" y="217"/>
                    <a:pt x="497" y="217"/>
                  </a:cubicBezTo>
                  <a:cubicBezTo>
                    <a:pt x="497" y="217"/>
                    <a:pt x="497" y="217"/>
                    <a:pt x="497" y="216"/>
                  </a:cubicBezTo>
                  <a:cubicBezTo>
                    <a:pt x="497" y="216"/>
                    <a:pt x="496" y="216"/>
                    <a:pt x="496" y="216"/>
                  </a:cubicBezTo>
                  <a:cubicBezTo>
                    <a:pt x="496" y="215"/>
                    <a:pt x="495" y="214"/>
                    <a:pt x="495" y="214"/>
                  </a:cubicBezTo>
                  <a:cubicBezTo>
                    <a:pt x="495" y="214"/>
                    <a:pt x="495" y="214"/>
                    <a:pt x="495" y="214"/>
                  </a:cubicBezTo>
                  <a:cubicBezTo>
                    <a:pt x="495" y="213"/>
                    <a:pt x="494" y="213"/>
                    <a:pt x="494" y="213"/>
                  </a:cubicBezTo>
                  <a:cubicBezTo>
                    <a:pt x="494" y="212"/>
                    <a:pt x="493" y="211"/>
                    <a:pt x="492" y="211"/>
                  </a:cubicBezTo>
                  <a:cubicBezTo>
                    <a:pt x="492" y="210"/>
                    <a:pt x="492" y="210"/>
                    <a:pt x="492" y="210"/>
                  </a:cubicBezTo>
                  <a:cubicBezTo>
                    <a:pt x="492" y="210"/>
                    <a:pt x="492" y="210"/>
                    <a:pt x="491" y="209"/>
                  </a:cubicBezTo>
                  <a:cubicBezTo>
                    <a:pt x="491" y="209"/>
                    <a:pt x="490" y="208"/>
                    <a:pt x="490" y="208"/>
                  </a:cubicBezTo>
                  <a:cubicBezTo>
                    <a:pt x="489" y="207"/>
                    <a:pt x="489" y="206"/>
                    <a:pt x="489" y="206"/>
                  </a:cubicBezTo>
                  <a:cubicBezTo>
                    <a:pt x="488" y="206"/>
                    <a:pt x="488" y="206"/>
                    <a:pt x="488" y="205"/>
                  </a:cubicBezTo>
                  <a:cubicBezTo>
                    <a:pt x="488" y="205"/>
                    <a:pt x="488" y="205"/>
                    <a:pt x="488" y="205"/>
                  </a:cubicBezTo>
                  <a:cubicBezTo>
                    <a:pt x="488" y="204"/>
                    <a:pt x="487" y="204"/>
                    <a:pt x="487" y="204"/>
                  </a:cubicBezTo>
                  <a:cubicBezTo>
                    <a:pt x="487" y="204"/>
                    <a:pt x="487" y="203"/>
                    <a:pt x="487" y="203"/>
                  </a:cubicBezTo>
                  <a:cubicBezTo>
                    <a:pt x="486" y="203"/>
                    <a:pt x="486" y="203"/>
                    <a:pt x="486" y="203"/>
                  </a:cubicBezTo>
                  <a:cubicBezTo>
                    <a:pt x="486" y="203"/>
                    <a:pt x="486" y="202"/>
                    <a:pt x="485" y="202"/>
                  </a:cubicBezTo>
                  <a:cubicBezTo>
                    <a:pt x="485" y="201"/>
                    <a:pt x="484" y="200"/>
                    <a:pt x="483" y="199"/>
                  </a:cubicBezTo>
                  <a:cubicBezTo>
                    <a:pt x="483" y="199"/>
                    <a:pt x="483" y="198"/>
                    <a:pt x="483" y="198"/>
                  </a:cubicBezTo>
                  <a:cubicBezTo>
                    <a:pt x="482" y="198"/>
                    <a:pt x="482" y="198"/>
                    <a:pt x="482" y="198"/>
                  </a:cubicBezTo>
                  <a:cubicBezTo>
                    <a:pt x="482" y="197"/>
                    <a:pt x="482" y="197"/>
                    <a:pt x="482" y="197"/>
                  </a:cubicBezTo>
                  <a:cubicBezTo>
                    <a:pt x="482" y="197"/>
                    <a:pt x="481" y="197"/>
                    <a:pt x="481" y="197"/>
                  </a:cubicBezTo>
                  <a:cubicBezTo>
                    <a:pt x="481" y="196"/>
                    <a:pt x="481" y="196"/>
                    <a:pt x="481" y="196"/>
                  </a:cubicBezTo>
                  <a:cubicBezTo>
                    <a:pt x="480" y="196"/>
                    <a:pt x="480" y="195"/>
                    <a:pt x="480" y="195"/>
                  </a:cubicBezTo>
                  <a:cubicBezTo>
                    <a:pt x="480" y="195"/>
                    <a:pt x="479" y="194"/>
                    <a:pt x="479" y="194"/>
                  </a:cubicBezTo>
                  <a:cubicBezTo>
                    <a:pt x="479" y="194"/>
                    <a:pt x="479" y="193"/>
                    <a:pt x="479" y="193"/>
                  </a:cubicBezTo>
                  <a:cubicBezTo>
                    <a:pt x="478" y="193"/>
                    <a:pt x="478" y="193"/>
                    <a:pt x="478" y="193"/>
                  </a:cubicBezTo>
                  <a:cubicBezTo>
                    <a:pt x="478" y="193"/>
                    <a:pt x="478" y="192"/>
                    <a:pt x="478" y="192"/>
                  </a:cubicBezTo>
                  <a:cubicBezTo>
                    <a:pt x="477" y="192"/>
                    <a:pt x="477" y="191"/>
                    <a:pt x="477" y="191"/>
                  </a:cubicBezTo>
                  <a:cubicBezTo>
                    <a:pt x="476" y="190"/>
                    <a:pt x="475" y="190"/>
                    <a:pt x="475" y="189"/>
                  </a:cubicBezTo>
                  <a:cubicBezTo>
                    <a:pt x="473" y="187"/>
                    <a:pt x="471" y="184"/>
                    <a:pt x="469" y="182"/>
                  </a:cubicBezTo>
                  <a:cubicBezTo>
                    <a:pt x="469" y="182"/>
                    <a:pt x="468" y="181"/>
                    <a:pt x="467" y="180"/>
                  </a:cubicBezTo>
                  <a:cubicBezTo>
                    <a:pt x="467" y="179"/>
                    <a:pt x="466" y="178"/>
                    <a:pt x="465" y="178"/>
                  </a:cubicBezTo>
                  <a:cubicBezTo>
                    <a:pt x="464" y="177"/>
                    <a:pt x="463" y="176"/>
                    <a:pt x="463" y="175"/>
                  </a:cubicBezTo>
                  <a:cubicBezTo>
                    <a:pt x="442" y="151"/>
                    <a:pt x="420" y="128"/>
                    <a:pt x="396" y="107"/>
                  </a:cubicBezTo>
                  <a:cubicBezTo>
                    <a:pt x="395" y="107"/>
                    <a:pt x="394" y="106"/>
                    <a:pt x="394" y="105"/>
                  </a:cubicBezTo>
                  <a:cubicBezTo>
                    <a:pt x="393" y="105"/>
                    <a:pt x="392" y="104"/>
                    <a:pt x="391" y="103"/>
                  </a:cubicBezTo>
                  <a:cubicBezTo>
                    <a:pt x="391" y="103"/>
                    <a:pt x="391" y="103"/>
                    <a:pt x="391" y="103"/>
                  </a:cubicBezTo>
                  <a:cubicBezTo>
                    <a:pt x="390" y="103"/>
                    <a:pt x="390" y="102"/>
                    <a:pt x="390" y="102"/>
                  </a:cubicBezTo>
                  <a:cubicBezTo>
                    <a:pt x="390" y="102"/>
                    <a:pt x="390" y="102"/>
                    <a:pt x="389" y="102"/>
                  </a:cubicBezTo>
                  <a:cubicBezTo>
                    <a:pt x="389" y="102"/>
                    <a:pt x="389" y="101"/>
                    <a:pt x="389" y="101"/>
                  </a:cubicBezTo>
                  <a:cubicBezTo>
                    <a:pt x="389" y="101"/>
                    <a:pt x="388" y="101"/>
                    <a:pt x="388" y="101"/>
                  </a:cubicBezTo>
                  <a:cubicBezTo>
                    <a:pt x="388" y="101"/>
                    <a:pt x="388" y="101"/>
                    <a:pt x="388" y="100"/>
                  </a:cubicBezTo>
                  <a:cubicBezTo>
                    <a:pt x="388" y="100"/>
                    <a:pt x="387" y="100"/>
                    <a:pt x="387" y="100"/>
                  </a:cubicBezTo>
                  <a:cubicBezTo>
                    <a:pt x="387" y="99"/>
                    <a:pt x="386" y="99"/>
                    <a:pt x="386" y="99"/>
                  </a:cubicBezTo>
                  <a:cubicBezTo>
                    <a:pt x="385" y="98"/>
                    <a:pt x="385" y="98"/>
                    <a:pt x="384" y="97"/>
                  </a:cubicBezTo>
                  <a:cubicBezTo>
                    <a:pt x="384" y="97"/>
                    <a:pt x="383" y="96"/>
                    <a:pt x="383" y="96"/>
                  </a:cubicBezTo>
                  <a:cubicBezTo>
                    <a:pt x="382" y="96"/>
                    <a:pt x="382" y="95"/>
                    <a:pt x="382" y="95"/>
                  </a:cubicBezTo>
                  <a:cubicBezTo>
                    <a:pt x="382" y="95"/>
                    <a:pt x="382" y="95"/>
                    <a:pt x="381" y="95"/>
                  </a:cubicBezTo>
                  <a:cubicBezTo>
                    <a:pt x="381" y="95"/>
                    <a:pt x="381" y="94"/>
                    <a:pt x="380" y="94"/>
                  </a:cubicBezTo>
                  <a:cubicBezTo>
                    <a:pt x="379" y="93"/>
                    <a:pt x="379" y="93"/>
                    <a:pt x="378" y="92"/>
                  </a:cubicBezTo>
                  <a:cubicBezTo>
                    <a:pt x="378" y="92"/>
                    <a:pt x="377" y="92"/>
                    <a:pt x="377" y="92"/>
                  </a:cubicBezTo>
                  <a:cubicBezTo>
                    <a:pt x="377" y="92"/>
                    <a:pt x="377" y="91"/>
                    <a:pt x="377" y="91"/>
                  </a:cubicBezTo>
                  <a:cubicBezTo>
                    <a:pt x="377" y="91"/>
                    <a:pt x="376" y="91"/>
                    <a:pt x="376" y="91"/>
                  </a:cubicBezTo>
                  <a:cubicBezTo>
                    <a:pt x="376" y="91"/>
                    <a:pt x="376" y="90"/>
                    <a:pt x="376" y="90"/>
                  </a:cubicBezTo>
                  <a:cubicBezTo>
                    <a:pt x="376" y="90"/>
                    <a:pt x="375" y="90"/>
                    <a:pt x="375" y="90"/>
                  </a:cubicBezTo>
                  <a:cubicBezTo>
                    <a:pt x="375" y="90"/>
                    <a:pt x="375" y="90"/>
                    <a:pt x="374" y="89"/>
                  </a:cubicBezTo>
                  <a:cubicBezTo>
                    <a:pt x="367" y="84"/>
                    <a:pt x="360" y="78"/>
                    <a:pt x="353" y="74"/>
                  </a:cubicBezTo>
                  <a:cubicBezTo>
                    <a:pt x="352" y="73"/>
                    <a:pt x="351" y="72"/>
                    <a:pt x="350" y="72"/>
                  </a:cubicBezTo>
                  <a:cubicBezTo>
                    <a:pt x="349" y="71"/>
                    <a:pt x="347" y="70"/>
                    <a:pt x="346" y="69"/>
                  </a:cubicBezTo>
                  <a:cubicBezTo>
                    <a:pt x="344" y="67"/>
                    <a:pt x="342" y="66"/>
                    <a:pt x="340" y="65"/>
                  </a:cubicBezTo>
                  <a:cubicBezTo>
                    <a:pt x="339" y="64"/>
                    <a:pt x="337" y="63"/>
                    <a:pt x="335" y="62"/>
                  </a:cubicBezTo>
                  <a:cubicBezTo>
                    <a:pt x="329" y="58"/>
                    <a:pt x="324" y="55"/>
                    <a:pt x="318" y="52"/>
                  </a:cubicBezTo>
                  <a:cubicBezTo>
                    <a:pt x="314" y="49"/>
                    <a:pt x="310" y="47"/>
                    <a:pt x="306" y="45"/>
                  </a:cubicBezTo>
                  <a:cubicBezTo>
                    <a:pt x="301" y="42"/>
                    <a:pt x="295" y="39"/>
                    <a:pt x="288" y="37"/>
                  </a:cubicBezTo>
                  <a:cubicBezTo>
                    <a:pt x="287" y="36"/>
                    <a:pt x="286" y="36"/>
                    <a:pt x="285" y="35"/>
                  </a:cubicBezTo>
                  <a:cubicBezTo>
                    <a:pt x="285" y="35"/>
                    <a:pt x="285" y="35"/>
                    <a:pt x="285" y="35"/>
                  </a:cubicBezTo>
                  <a:cubicBezTo>
                    <a:pt x="284" y="35"/>
                    <a:pt x="284" y="35"/>
                    <a:pt x="284" y="35"/>
                  </a:cubicBezTo>
                  <a:cubicBezTo>
                    <a:pt x="284" y="35"/>
                    <a:pt x="284" y="35"/>
                    <a:pt x="283" y="35"/>
                  </a:cubicBezTo>
                  <a:cubicBezTo>
                    <a:pt x="283" y="35"/>
                    <a:pt x="283" y="34"/>
                    <a:pt x="283" y="34"/>
                  </a:cubicBezTo>
                  <a:cubicBezTo>
                    <a:pt x="283" y="34"/>
                    <a:pt x="283" y="34"/>
                    <a:pt x="283" y="34"/>
                  </a:cubicBezTo>
                  <a:cubicBezTo>
                    <a:pt x="282" y="34"/>
                    <a:pt x="282" y="34"/>
                    <a:pt x="282" y="34"/>
                  </a:cubicBezTo>
                  <a:cubicBezTo>
                    <a:pt x="276" y="32"/>
                    <a:pt x="269" y="29"/>
                    <a:pt x="263" y="27"/>
                  </a:cubicBezTo>
                  <a:cubicBezTo>
                    <a:pt x="260" y="26"/>
                    <a:pt x="257" y="25"/>
                    <a:pt x="255" y="25"/>
                  </a:cubicBezTo>
                  <a:cubicBezTo>
                    <a:pt x="255" y="24"/>
                    <a:pt x="254" y="24"/>
                    <a:pt x="254" y="24"/>
                  </a:cubicBezTo>
                  <a:cubicBezTo>
                    <a:pt x="254" y="24"/>
                    <a:pt x="253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1" y="23"/>
                    <a:pt x="251" y="23"/>
                    <a:pt x="251" y="23"/>
                  </a:cubicBezTo>
                  <a:cubicBezTo>
                    <a:pt x="232" y="18"/>
                    <a:pt x="211" y="15"/>
                    <a:pt x="188" y="15"/>
                  </a:cubicBezTo>
                  <a:cubicBezTo>
                    <a:pt x="183" y="16"/>
                    <a:pt x="178" y="16"/>
                    <a:pt x="173" y="17"/>
                  </a:cubicBezTo>
                  <a:cubicBezTo>
                    <a:pt x="168" y="17"/>
                    <a:pt x="163" y="18"/>
                    <a:pt x="159" y="19"/>
                  </a:cubicBezTo>
                  <a:cubicBezTo>
                    <a:pt x="158" y="19"/>
                    <a:pt x="157" y="19"/>
                    <a:pt x="156" y="19"/>
                  </a:cubicBezTo>
                  <a:cubicBezTo>
                    <a:pt x="156" y="19"/>
                    <a:pt x="155" y="20"/>
                    <a:pt x="154" y="20"/>
                  </a:cubicBezTo>
                  <a:cubicBezTo>
                    <a:pt x="147" y="22"/>
                    <a:pt x="141" y="24"/>
                    <a:pt x="135" y="26"/>
                  </a:cubicBezTo>
                  <a:cubicBezTo>
                    <a:pt x="134" y="26"/>
                    <a:pt x="133" y="27"/>
                    <a:pt x="133" y="27"/>
                  </a:cubicBezTo>
                  <a:cubicBezTo>
                    <a:pt x="118" y="33"/>
                    <a:pt x="107" y="40"/>
                    <a:pt x="96" y="49"/>
                  </a:cubicBezTo>
                  <a:cubicBezTo>
                    <a:pt x="92" y="52"/>
                    <a:pt x="88" y="56"/>
                    <a:pt x="84" y="60"/>
                  </a:cubicBezTo>
                  <a:cubicBezTo>
                    <a:pt x="68" y="76"/>
                    <a:pt x="54" y="96"/>
                    <a:pt x="44" y="118"/>
                  </a:cubicBezTo>
                  <a:cubicBezTo>
                    <a:pt x="43" y="121"/>
                    <a:pt x="41" y="124"/>
                    <a:pt x="40" y="127"/>
                  </a:cubicBezTo>
                  <a:cubicBezTo>
                    <a:pt x="37" y="134"/>
                    <a:pt x="34" y="142"/>
                    <a:pt x="32" y="150"/>
                  </a:cubicBezTo>
                  <a:cubicBezTo>
                    <a:pt x="31" y="152"/>
                    <a:pt x="30" y="155"/>
                    <a:pt x="29" y="158"/>
                  </a:cubicBezTo>
                  <a:cubicBezTo>
                    <a:pt x="29" y="158"/>
                    <a:pt x="29" y="158"/>
                    <a:pt x="29" y="158"/>
                  </a:cubicBezTo>
                  <a:cubicBezTo>
                    <a:pt x="29" y="159"/>
                    <a:pt x="29" y="160"/>
                    <a:pt x="29" y="160"/>
                  </a:cubicBezTo>
                  <a:cubicBezTo>
                    <a:pt x="27" y="165"/>
                    <a:pt x="26" y="171"/>
                    <a:pt x="25" y="176"/>
                  </a:cubicBezTo>
                  <a:cubicBezTo>
                    <a:pt x="19" y="199"/>
                    <a:pt x="16" y="226"/>
                    <a:pt x="16" y="255"/>
                  </a:cubicBezTo>
                  <a:cubicBezTo>
                    <a:pt x="16" y="291"/>
                    <a:pt x="21" y="323"/>
                    <a:pt x="29" y="351"/>
                  </a:cubicBezTo>
                  <a:cubicBezTo>
                    <a:pt x="32" y="362"/>
                    <a:pt x="36" y="373"/>
                    <a:pt x="41" y="383"/>
                  </a:cubicBezTo>
                  <a:cubicBezTo>
                    <a:pt x="44" y="390"/>
                    <a:pt x="47" y="396"/>
                    <a:pt x="50" y="402"/>
                  </a:cubicBezTo>
                  <a:cubicBezTo>
                    <a:pt x="50" y="403"/>
                    <a:pt x="50" y="404"/>
                    <a:pt x="51" y="405"/>
                  </a:cubicBezTo>
                  <a:cubicBezTo>
                    <a:pt x="51" y="405"/>
                    <a:pt x="51" y="405"/>
                    <a:pt x="52" y="406"/>
                  </a:cubicBezTo>
                  <a:cubicBezTo>
                    <a:pt x="52" y="406"/>
                    <a:pt x="52" y="407"/>
                    <a:pt x="52" y="407"/>
                  </a:cubicBezTo>
                  <a:cubicBezTo>
                    <a:pt x="52" y="408"/>
                    <a:pt x="53" y="408"/>
                    <a:pt x="53" y="408"/>
                  </a:cubicBezTo>
                  <a:cubicBezTo>
                    <a:pt x="53" y="408"/>
                    <a:pt x="53" y="408"/>
                    <a:pt x="53" y="408"/>
                  </a:cubicBezTo>
                  <a:cubicBezTo>
                    <a:pt x="54" y="410"/>
                    <a:pt x="55" y="412"/>
                    <a:pt x="56" y="413"/>
                  </a:cubicBezTo>
                  <a:cubicBezTo>
                    <a:pt x="56" y="413"/>
                    <a:pt x="56" y="414"/>
                    <a:pt x="56" y="414"/>
                  </a:cubicBezTo>
                  <a:cubicBezTo>
                    <a:pt x="56" y="414"/>
                    <a:pt x="56" y="414"/>
                    <a:pt x="57" y="414"/>
                  </a:cubicBezTo>
                  <a:cubicBezTo>
                    <a:pt x="57" y="415"/>
                    <a:pt x="57" y="415"/>
                    <a:pt x="57" y="415"/>
                  </a:cubicBezTo>
                  <a:cubicBezTo>
                    <a:pt x="57" y="415"/>
                    <a:pt x="57" y="415"/>
                    <a:pt x="57" y="416"/>
                  </a:cubicBezTo>
                  <a:cubicBezTo>
                    <a:pt x="58" y="416"/>
                    <a:pt x="58" y="416"/>
                    <a:pt x="58" y="416"/>
                  </a:cubicBezTo>
                  <a:cubicBezTo>
                    <a:pt x="58" y="417"/>
                    <a:pt x="58" y="417"/>
                    <a:pt x="58" y="417"/>
                  </a:cubicBezTo>
                  <a:cubicBezTo>
                    <a:pt x="60" y="419"/>
                    <a:pt x="61" y="421"/>
                    <a:pt x="62" y="423"/>
                  </a:cubicBezTo>
                  <a:cubicBezTo>
                    <a:pt x="63" y="424"/>
                    <a:pt x="63" y="425"/>
                    <a:pt x="64" y="426"/>
                  </a:cubicBezTo>
                  <a:cubicBezTo>
                    <a:pt x="64" y="426"/>
                    <a:pt x="65" y="426"/>
                    <a:pt x="65" y="427"/>
                  </a:cubicBezTo>
                  <a:cubicBezTo>
                    <a:pt x="65" y="427"/>
                    <a:pt x="65" y="427"/>
                    <a:pt x="65" y="427"/>
                  </a:cubicBezTo>
                  <a:cubicBezTo>
                    <a:pt x="66" y="429"/>
                    <a:pt x="68" y="431"/>
                    <a:pt x="69" y="432"/>
                  </a:cubicBezTo>
                  <a:cubicBezTo>
                    <a:pt x="71" y="435"/>
                    <a:pt x="73" y="437"/>
                    <a:pt x="75" y="440"/>
                  </a:cubicBezTo>
                  <a:cubicBezTo>
                    <a:pt x="75" y="440"/>
                    <a:pt x="76" y="441"/>
                    <a:pt x="76" y="441"/>
                  </a:cubicBezTo>
                  <a:cubicBezTo>
                    <a:pt x="76" y="441"/>
                    <a:pt x="76" y="441"/>
                    <a:pt x="76" y="441"/>
                  </a:cubicBezTo>
                  <a:cubicBezTo>
                    <a:pt x="77" y="442"/>
                    <a:pt x="78" y="443"/>
                    <a:pt x="79" y="444"/>
                  </a:cubicBezTo>
                  <a:cubicBezTo>
                    <a:pt x="79" y="444"/>
                    <a:pt x="79" y="444"/>
                    <a:pt x="79" y="445"/>
                  </a:cubicBezTo>
                  <a:cubicBezTo>
                    <a:pt x="79" y="445"/>
                    <a:pt x="80" y="445"/>
                    <a:pt x="80" y="446"/>
                  </a:cubicBezTo>
                  <a:cubicBezTo>
                    <a:pt x="85" y="451"/>
                    <a:pt x="90" y="456"/>
                    <a:pt x="96" y="460"/>
                  </a:cubicBezTo>
                  <a:cubicBezTo>
                    <a:pt x="111" y="473"/>
                    <a:pt x="129" y="483"/>
                    <a:pt x="150" y="488"/>
                  </a:cubicBezTo>
                  <a:cubicBezTo>
                    <a:pt x="151" y="489"/>
                    <a:pt x="153" y="489"/>
                    <a:pt x="154" y="489"/>
                  </a:cubicBezTo>
                  <a:cubicBezTo>
                    <a:pt x="156" y="490"/>
                    <a:pt x="157" y="490"/>
                    <a:pt x="159" y="490"/>
                  </a:cubicBezTo>
                  <a:cubicBezTo>
                    <a:pt x="161" y="491"/>
                    <a:pt x="164" y="491"/>
                    <a:pt x="166" y="492"/>
                  </a:cubicBezTo>
                  <a:cubicBezTo>
                    <a:pt x="168" y="492"/>
                    <a:pt x="171" y="492"/>
                    <a:pt x="173" y="493"/>
                  </a:cubicBezTo>
                  <a:cubicBezTo>
                    <a:pt x="194" y="495"/>
                    <a:pt x="215" y="493"/>
                    <a:pt x="234" y="490"/>
                  </a:cubicBezTo>
                  <a:cubicBezTo>
                    <a:pt x="261" y="484"/>
                    <a:pt x="285" y="475"/>
                    <a:pt x="306" y="464"/>
                  </a:cubicBezTo>
                  <a:cubicBezTo>
                    <a:pt x="309" y="463"/>
                    <a:pt x="311" y="461"/>
                    <a:pt x="314" y="460"/>
                  </a:cubicBezTo>
                  <a:cubicBezTo>
                    <a:pt x="314" y="460"/>
                    <a:pt x="315" y="459"/>
                    <a:pt x="315" y="459"/>
                  </a:cubicBezTo>
                  <a:cubicBezTo>
                    <a:pt x="316" y="459"/>
                    <a:pt x="317" y="458"/>
                    <a:pt x="317" y="458"/>
                  </a:cubicBezTo>
                  <a:cubicBezTo>
                    <a:pt x="319" y="457"/>
                    <a:pt x="321" y="456"/>
                    <a:pt x="322" y="455"/>
                  </a:cubicBezTo>
                  <a:cubicBezTo>
                    <a:pt x="322" y="455"/>
                    <a:pt x="322" y="455"/>
                    <a:pt x="322" y="455"/>
                  </a:cubicBezTo>
                  <a:cubicBezTo>
                    <a:pt x="323" y="455"/>
                    <a:pt x="324" y="455"/>
                    <a:pt x="324" y="454"/>
                  </a:cubicBezTo>
                  <a:cubicBezTo>
                    <a:pt x="324" y="454"/>
                    <a:pt x="324" y="454"/>
                    <a:pt x="325" y="454"/>
                  </a:cubicBezTo>
                  <a:cubicBezTo>
                    <a:pt x="325" y="454"/>
                    <a:pt x="325" y="454"/>
                    <a:pt x="325" y="453"/>
                  </a:cubicBezTo>
                  <a:cubicBezTo>
                    <a:pt x="326" y="453"/>
                    <a:pt x="326" y="453"/>
                    <a:pt x="326" y="453"/>
                  </a:cubicBezTo>
                  <a:cubicBezTo>
                    <a:pt x="327" y="453"/>
                    <a:pt x="327" y="452"/>
                    <a:pt x="328" y="452"/>
                  </a:cubicBezTo>
                  <a:cubicBezTo>
                    <a:pt x="328" y="452"/>
                    <a:pt x="329" y="452"/>
                    <a:pt x="329" y="451"/>
                  </a:cubicBezTo>
                  <a:cubicBezTo>
                    <a:pt x="330" y="451"/>
                    <a:pt x="330" y="451"/>
                    <a:pt x="331" y="450"/>
                  </a:cubicBezTo>
                  <a:cubicBezTo>
                    <a:pt x="332" y="450"/>
                    <a:pt x="333" y="449"/>
                    <a:pt x="334" y="448"/>
                  </a:cubicBezTo>
                  <a:cubicBezTo>
                    <a:pt x="339" y="445"/>
                    <a:pt x="344" y="442"/>
                    <a:pt x="348" y="439"/>
                  </a:cubicBezTo>
                  <a:cubicBezTo>
                    <a:pt x="349" y="439"/>
                    <a:pt x="350" y="437"/>
                    <a:pt x="351" y="437"/>
                  </a:cubicBezTo>
                  <a:cubicBezTo>
                    <a:pt x="352" y="437"/>
                    <a:pt x="352" y="437"/>
                    <a:pt x="352" y="437"/>
                  </a:cubicBezTo>
                  <a:cubicBezTo>
                    <a:pt x="352" y="436"/>
                    <a:pt x="352" y="436"/>
                    <a:pt x="353" y="436"/>
                  </a:cubicBezTo>
                  <a:cubicBezTo>
                    <a:pt x="354" y="435"/>
                    <a:pt x="356" y="434"/>
                    <a:pt x="358" y="433"/>
                  </a:cubicBezTo>
                  <a:cubicBezTo>
                    <a:pt x="358" y="432"/>
                    <a:pt x="359" y="431"/>
                    <a:pt x="360" y="431"/>
                  </a:cubicBezTo>
                  <a:cubicBezTo>
                    <a:pt x="360" y="431"/>
                    <a:pt x="360" y="431"/>
                    <a:pt x="360" y="430"/>
                  </a:cubicBezTo>
                  <a:cubicBezTo>
                    <a:pt x="360" y="430"/>
                    <a:pt x="361" y="430"/>
                    <a:pt x="361" y="430"/>
                  </a:cubicBezTo>
                  <a:cubicBezTo>
                    <a:pt x="361" y="430"/>
                    <a:pt x="361" y="430"/>
                    <a:pt x="361" y="430"/>
                  </a:cubicBezTo>
                  <a:cubicBezTo>
                    <a:pt x="362" y="429"/>
                    <a:pt x="362" y="429"/>
                    <a:pt x="362" y="429"/>
                  </a:cubicBezTo>
                  <a:cubicBezTo>
                    <a:pt x="367" y="425"/>
                    <a:pt x="373" y="421"/>
                    <a:pt x="378" y="417"/>
                  </a:cubicBezTo>
                  <a:cubicBezTo>
                    <a:pt x="378" y="417"/>
                    <a:pt x="379" y="417"/>
                    <a:pt x="379" y="416"/>
                  </a:cubicBezTo>
                  <a:cubicBezTo>
                    <a:pt x="379" y="416"/>
                    <a:pt x="379" y="416"/>
                    <a:pt x="379" y="416"/>
                  </a:cubicBezTo>
                  <a:cubicBezTo>
                    <a:pt x="379" y="416"/>
                    <a:pt x="380" y="416"/>
                    <a:pt x="380" y="416"/>
                  </a:cubicBezTo>
                  <a:cubicBezTo>
                    <a:pt x="380" y="416"/>
                    <a:pt x="380" y="415"/>
                    <a:pt x="380" y="415"/>
                  </a:cubicBezTo>
                  <a:cubicBezTo>
                    <a:pt x="381" y="415"/>
                    <a:pt x="381" y="415"/>
                    <a:pt x="382" y="414"/>
                  </a:cubicBezTo>
                  <a:cubicBezTo>
                    <a:pt x="382" y="414"/>
                    <a:pt x="382" y="414"/>
                    <a:pt x="382" y="414"/>
                  </a:cubicBezTo>
                  <a:cubicBezTo>
                    <a:pt x="383" y="413"/>
                    <a:pt x="383" y="413"/>
                    <a:pt x="384" y="412"/>
                  </a:cubicBezTo>
                  <a:cubicBezTo>
                    <a:pt x="384" y="412"/>
                    <a:pt x="384" y="412"/>
                    <a:pt x="385" y="412"/>
                  </a:cubicBezTo>
                  <a:cubicBezTo>
                    <a:pt x="385" y="411"/>
                    <a:pt x="385" y="411"/>
                    <a:pt x="385" y="411"/>
                  </a:cubicBezTo>
                  <a:cubicBezTo>
                    <a:pt x="386" y="410"/>
                    <a:pt x="387" y="409"/>
                    <a:pt x="388" y="409"/>
                  </a:cubicBezTo>
                  <a:cubicBezTo>
                    <a:pt x="392" y="405"/>
                    <a:pt x="396" y="402"/>
                    <a:pt x="400" y="398"/>
                  </a:cubicBezTo>
                  <a:cubicBezTo>
                    <a:pt x="401" y="398"/>
                    <a:pt x="402" y="397"/>
                    <a:pt x="403" y="396"/>
                  </a:cubicBezTo>
                  <a:cubicBezTo>
                    <a:pt x="419" y="382"/>
                    <a:pt x="433" y="367"/>
                    <a:pt x="447" y="352"/>
                  </a:cubicBezTo>
                  <a:cubicBezTo>
                    <a:pt x="458" y="341"/>
                    <a:pt x="468" y="329"/>
                    <a:pt x="478" y="317"/>
                  </a:cubicBezTo>
                  <a:cubicBezTo>
                    <a:pt x="478" y="317"/>
                    <a:pt x="478" y="317"/>
                    <a:pt x="478" y="316"/>
                  </a:cubicBezTo>
                  <a:cubicBezTo>
                    <a:pt x="479" y="316"/>
                    <a:pt x="479" y="316"/>
                    <a:pt x="479" y="315"/>
                  </a:cubicBezTo>
                  <a:cubicBezTo>
                    <a:pt x="479" y="315"/>
                    <a:pt x="480" y="315"/>
                    <a:pt x="480" y="314"/>
                  </a:cubicBezTo>
                  <a:cubicBezTo>
                    <a:pt x="480" y="314"/>
                    <a:pt x="480" y="314"/>
                    <a:pt x="480" y="314"/>
                  </a:cubicBezTo>
                  <a:cubicBezTo>
                    <a:pt x="481" y="313"/>
                    <a:pt x="481" y="313"/>
                    <a:pt x="481" y="313"/>
                  </a:cubicBezTo>
                  <a:cubicBezTo>
                    <a:pt x="482" y="312"/>
                    <a:pt x="482" y="311"/>
                    <a:pt x="483" y="311"/>
                  </a:cubicBezTo>
                  <a:cubicBezTo>
                    <a:pt x="483" y="310"/>
                    <a:pt x="483" y="310"/>
                    <a:pt x="484" y="310"/>
                  </a:cubicBezTo>
                  <a:cubicBezTo>
                    <a:pt x="484" y="310"/>
                    <a:pt x="484" y="309"/>
                    <a:pt x="484" y="309"/>
                  </a:cubicBezTo>
                  <a:cubicBezTo>
                    <a:pt x="484" y="309"/>
                    <a:pt x="485" y="308"/>
                    <a:pt x="485" y="308"/>
                  </a:cubicBezTo>
                  <a:cubicBezTo>
                    <a:pt x="485" y="308"/>
                    <a:pt x="485" y="307"/>
                    <a:pt x="486" y="307"/>
                  </a:cubicBezTo>
                  <a:cubicBezTo>
                    <a:pt x="486" y="306"/>
                    <a:pt x="488" y="305"/>
                    <a:pt x="488" y="304"/>
                  </a:cubicBezTo>
                  <a:cubicBezTo>
                    <a:pt x="488" y="304"/>
                    <a:pt x="489" y="303"/>
                    <a:pt x="489" y="303"/>
                  </a:cubicBezTo>
                  <a:cubicBezTo>
                    <a:pt x="489" y="303"/>
                    <a:pt x="490" y="302"/>
                    <a:pt x="490" y="302"/>
                  </a:cubicBezTo>
                  <a:cubicBezTo>
                    <a:pt x="490" y="302"/>
                    <a:pt x="490" y="302"/>
                    <a:pt x="490" y="302"/>
                  </a:cubicBezTo>
                  <a:cubicBezTo>
                    <a:pt x="490" y="301"/>
                    <a:pt x="491" y="301"/>
                    <a:pt x="491" y="300"/>
                  </a:cubicBezTo>
                  <a:cubicBezTo>
                    <a:pt x="491" y="300"/>
                    <a:pt x="491" y="300"/>
                    <a:pt x="491" y="300"/>
                  </a:cubicBezTo>
                  <a:cubicBezTo>
                    <a:pt x="492" y="300"/>
                    <a:pt x="492" y="300"/>
                    <a:pt x="492" y="299"/>
                  </a:cubicBezTo>
                  <a:cubicBezTo>
                    <a:pt x="492" y="299"/>
                    <a:pt x="492" y="299"/>
                    <a:pt x="493" y="298"/>
                  </a:cubicBezTo>
                  <a:cubicBezTo>
                    <a:pt x="493" y="298"/>
                    <a:pt x="493" y="298"/>
                    <a:pt x="493" y="298"/>
                  </a:cubicBezTo>
                  <a:cubicBezTo>
                    <a:pt x="493" y="298"/>
                    <a:pt x="494" y="297"/>
                    <a:pt x="494" y="297"/>
                  </a:cubicBezTo>
                  <a:cubicBezTo>
                    <a:pt x="494" y="297"/>
                    <a:pt x="494" y="297"/>
                    <a:pt x="494" y="296"/>
                  </a:cubicBezTo>
                  <a:cubicBezTo>
                    <a:pt x="494" y="296"/>
                    <a:pt x="495" y="296"/>
                    <a:pt x="495" y="295"/>
                  </a:cubicBezTo>
                  <a:cubicBezTo>
                    <a:pt x="495" y="295"/>
                    <a:pt x="495" y="295"/>
                    <a:pt x="495" y="295"/>
                  </a:cubicBezTo>
                  <a:cubicBezTo>
                    <a:pt x="496" y="294"/>
                    <a:pt x="496" y="294"/>
                    <a:pt x="496" y="294"/>
                  </a:cubicBezTo>
                  <a:cubicBezTo>
                    <a:pt x="496" y="294"/>
                    <a:pt x="496" y="294"/>
                    <a:pt x="497" y="293"/>
                  </a:cubicBezTo>
                  <a:cubicBezTo>
                    <a:pt x="502" y="286"/>
                    <a:pt x="507" y="279"/>
                    <a:pt x="512" y="272"/>
                  </a:cubicBezTo>
                  <a:cubicBezTo>
                    <a:pt x="513" y="271"/>
                    <a:pt x="514" y="270"/>
                    <a:pt x="515" y="269"/>
                  </a:cubicBezTo>
                  <a:cubicBezTo>
                    <a:pt x="517" y="266"/>
                    <a:pt x="519" y="263"/>
                    <a:pt x="521" y="261"/>
                  </a:cubicBezTo>
                  <a:cubicBezTo>
                    <a:pt x="521" y="260"/>
                    <a:pt x="521" y="260"/>
                    <a:pt x="521" y="260"/>
                  </a:cubicBezTo>
                  <a:cubicBezTo>
                    <a:pt x="521" y="260"/>
                    <a:pt x="522" y="260"/>
                    <a:pt x="522" y="259"/>
                  </a:cubicBezTo>
                  <a:cubicBezTo>
                    <a:pt x="522" y="259"/>
                    <a:pt x="523" y="258"/>
                    <a:pt x="524" y="257"/>
                  </a:cubicBezTo>
                  <a:cubicBezTo>
                    <a:pt x="524" y="257"/>
                    <a:pt x="524" y="256"/>
                    <a:pt x="524" y="256"/>
                  </a:cubicBezTo>
                  <a:cubicBezTo>
                    <a:pt x="524" y="256"/>
                    <a:pt x="525" y="255"/>
                    <a:pt x="525" y="255"/>
                  </a:cubicBezTo>
                  <a:cubicBezTo>
                    <a:pt x="519" y="246"/>
                    <a:pt x="513" y="237"/>
                    <a:pt x="506" y="229"/>
                  </a:cubicBezTo>
                  <a:moveTo>
                    <a:pt x="535" y="267"/>
                  </a:moveTo>
                  <a:cubicBezTo>
                    <a:pt x="534" y="267"/>
                    <a:pt x="534" y="268"/>
                    <a:pt x="534" y="268"/>
                  </a:cubicBezTo>
                  <a:cubicBezTo>
                    <a:pt x="534" y="268"/>
                    <a:pt x="534" y="268"/>
                    <a:pt x="533" y="269"/>
                  </a:cubicBezTo>
                  <a:cubicBezTo>
                    <a:pt x="533" y="269"/>
                    <a:pt x="533" y="269"/>
                    <a:pt x="533" y="270"/>
                  </a:cubicBezTo>
                  <a:cubicBezTo>
                    <a:pt x="533" y="270"/>
                    <a:pt x="532" y="270"/>
                    <a:pt x="532" y="270"/>
                  </a:cubicBezTo>
                  <a:cubicBezTo>
                    <a:pt x="531" y="272"/>
                    <a:pt x="530" y="274"/>
                    <a:pt x="529" y="275"/>
                  </a:cubicBezTo>
                  <a:cubicBezTo>
                    <a:pt x="528" y="276"/>
                    <a:pt x="527" y="277"/>
                    <a:pt x="527" y="278"/>
                  </a:cubicBezTo>
                  <a:cubicBezTo>
                    <a:pt x="527" y="278"/>
                    <a:pt x="526" y="278"/>
                    <a:pt x="526" y="278"/>
                  </a:cubicBezTo>
                  <a:cubicBezTo>
                    <a:pt x="526" y="278"/>
                    <a:pt x="526" y="279"/>
                    <a:pt x="526" y="279"/>
                  </a:cubicBezTo>
                  <a:cubicBezTo>
                    <a:pt x="526" y="279"/>
                    <a:pt x="526" y="279"/>
                    <a:pt x="526" y="279"/>
                  </a:cubicBezTo>
                  <a:cubicBezTo>
                    <a:pt x="526" y="279"/>
                    <a:pt x="526" y="279"/>
                    <a:pt x="526" y="280"/>
                  </a:cubicBezTo>
                  <a:cubicBezTo>
                    <a:pt x="525" y="281"/>
                    <a:pt x="523" y="282"/>
                    <a:pt x="522" y="284"/>
                  </a:cubicBezTo>
                  <a:cubicBezTo>
                    <a:pt x="522" y="285"/>
                    <a:pt x="521" y="285"/>
                    <a:pt x="521" y="286"/>
                  </a:cubicBezTo>
                  <a:cubicBezTo>
                    <a:pt x="520" y="287"/>
                    <a:pt x="520" y="287"/>
                    <a:pt x="520" y="287"/>
                  </a:cubicBezTo>
                  <a:cubicBezTo>
                    <a:pt x="519" y="288"/>
                    <a:pt x="518" y="289"/>
                    <a:pt x="518" y="290"/>
                  </a:cubicBezTo>
                  <a:cubicBezTo>
                    <a:pt x="516" y="292"/>
                    <a:pt x="514" y="295"/>
                    <a:pt x="513" y="297"/>
                  </a:cubicBezTo>
                  <a:cubicBezTo>
                    <a:pt x="512" y="297"/>
                    <a:pt x="512" y="298"/>
                    <a:pt x="511" y="298"/>
                  </a:cubicBezTo>
                  <a:cubicBezTo>
                    <a:pt x="510" y="300"/>
                    <a:pt x="509" y="301"/>
                    <a:pt x="508" y="303"/>
                  </a:cubicBezTo>
                  <a:cubicBezTo>
                    <a:pt x="508" y="303"/>
                    <a:pt x="508" y="303"/>
                    <a:pt x="508" y="303"/>
                  </a:cubicBezTo>
                  <a:cubicBezTo>
                    <a:pt x="508" y="304"/>
                    <a:pt x="507" y="304"/>
                    <a:pt x="507" y="304"/>
                  </a:cubicBezTo>
                  <a:cubicBezTo>
                    <a:pt x="507" y="304"/>
                    <a:pt x="506" y="306"/>
                    <a:pt x="505" y="307"/>
                  </a:cubicBezTo>
                  <a:cubicBezTo>
                    <a:pt x="505" y="307"/>
                    <a:pt x="504" y="308"/>
                    <a:pt x="504" y="308"/>
                  </a:cubicBezTo>
                  <a:cubicBezTo>
                    <a:pt x="503" y="309"/>
                    <a:pt x="502" y="310"/>
                    <a:pt x="501" y="311"/>
                  </a:cubicBezTo>
                  <a:cubicBezTo>
                    <a:pt x="500" y="313"/>
                    <a:pt x="499" y="314"/>
                    <a:pt x="498" y="315"/>
                  </a:cubicBezTo>
                  <a:cubicBezTo>
                    <a:pt x="498" y="316"/>
                    <a:pt x="498" y="316"/>
                    <a:pt x="498" y="316"/>
                  </a:cubicBezTo>
                  <a:cubicBezTo>
                    <a:pt x="498" y="316"/>
                    <a:pt x="498" y="316"/>
                    <a:pt x="498" y="316"/>
                  </a:cubicBezTo>
                  <a:cubicBezTo>
                    <a:pt x="497" y="316"/>
                    <a:pt x="497" y="316"/>
                    <a:pt x="497" y="317"/>
                  </a:cubicBezTo>
                  <a:cubicBezTo>
                    <a:pt x="497" y="317"/>
                    <a:pt x="497" y="317"/>
                    <a:pt x="496" y="318"/>
                  </a:cubicBezTo>
                  <a:cubicBezTo>
                    <a:pt x="496" y="318"/>
                    <a:pt x="495" y="319"/>
                    <a:pt x="495" y="319"/>
                  </a:cubicBezTo>
                  <a:cubicBezTo>
                    <a:pt x="495" y="320"/>
                    <a:pt x="494" y="320"/>
                    <a:pt x="494" y="321"/>
                  </a:cubicBezTo>
                  <a:cubicBezTo>
                    <a:pt x="493" y="322"/>
                    <a:pt x="492" y="323"/>
                    <a:pt x="491" y="324"/>
                  </a:cubicBezTo>
                  <a:cubicBezTo>
                    <a:pt x="491" y="325"/>
                    <a:pt x="490" y="325"/>
                    <a:pt x="489" y="326"/>
                  </a:cubicBezTo>
                  <a:cubicBezTo>
                    <a:pt x="489" y="326"/>
                    <a:pt x="489" y="327"/>
                    <a:pt x="489" y="327"/>
                  </a:cubicBezTo>
                  <a:cubicBezTo>
                    <a:pt x="488" y="327"/>
                    <a:pt x="488" y="328"/>
                    <a:pt x="488" y="328"/>
                  </a:cubicBezTo>
                  <a:cubicBezTo>
                    <a:pt x="488" y="328"/>
                    <a:pt x="488" y="328"/>
                    <a:pt x="487" y="329"/>
                  </a:cubicBezTo>
                  <a:cubicBezTo>
                    <a:pt x="487" y="330"/>
                    <a:pt x="486" y="330"/>
                    <a:pt x="485" y="331"/>
                  </a:cubicBezTo>
                  <a:cubicBezTo>
                    <a:pt x="485" y="332"/>
                    <a:pt x="485" y="332"/>
                    <a:pt x="484" y="332"/>
                  </a:cubicBezTo>
                  <a:cubicBezTo>
                    <a:pt x="483" y="333"/>
                    <a:pt x="483" y="334"/>
                    <a:pt x="482" y="335"/>
                  </a:cubicBezTo>
                  <a:cubicBezTo>
                    <a:pt x="481" y="336"/>
                    <a:pt x="481" y="336"/>
                    <a:pt x="481" y="337"/>
                  </a:cubicBezTo>
                  <a:cubicBezTo>
                    <a:pt x="480" y="337"/>
                    <a:pt x="479" y="338"/>
                    <a:pt x="479" y="339"/>
                  </a:cubicBezTo>
                  <a:cubicBezTo>
                    <a:pt x="478" y="339"/>
                    <a:pt x="478" y="340"/>
                    <a:pt x="478" y="340"/>
                  </a:cubicBezTo>
                  <a:cubicBezTo>
                    <a:pt x="477" y="340"/>
                    <a:pt x="477" y="340"/>
                    <a:pt x="477" y="341"/>
                  </a:cubicBezTo>
                  <a:cubicBezTo>
                    <a:pt x="477" y="341"/>
                    <a:pt x="477" y="341"/>
                    <a:pt x="477" y="341"/>
                  </a:cubicBezTo>
                  <a:cubicBezTo>
                    <a:pt x="476" y="342"/>
                    <a:pt x="475" y="343"/>
                    <a:pt x="474" y="344"/>
                  </a:cubicBezTo>
                  <a:cubicBezTo>
                    <a:pt x="474" y="345"/>
                    <a:pt x="474" y="345"/>
                    <a:pt x="473" y="345"/>
                  </a:cubicBezTo>
                  <a:cubicBezTo>
                    <a:pt x="473" y="346"/>
                    <a:pt x="472" y="346"/>
                    <a:pt x="472" y="347"/>
                  </a:cubicBezTo>
                  <a:cubicBezTo>
                    <a:pt x="472" y="347"/>
                    <a:pt x="471" y="348"/>
                    <a:pt x="471" y="348"/>
                  </a:cubicBezTo>
                  <a:cubicBezTo>
                    <a:pt x="470" y="349"/>
                    <a:pt x="470" y="349"/>
                    <a:pt x="469" y="350"/>
                  </a:cubicBezTo>
                  <a:cubicBezTo>
                    <a:pt x="469" y="350"/>
                    <a:pt x="468" y="351"/>
                    <a:pt x="468" y="351"/>
                  </a:cubicBezTo>
                  <a:cubicBezTo>
                    <a:pt x="467" y="352"/>
                    <a:pt x="467" y="352"/>
                    <a:pt x="466" y="353"/>
                  </a:cubicBezTo>
                  <a:cubicBezTo>
                    <a:pt x="466" y="353"/>
                    <a:pt x="466" y="354"/>
                    <a:pt x="465" y="354"/>
                  </a:cubicBezTo>
                  <a:cubicBezTo>
                    <a:pt x="465" y="355"/>
                    <a:pt x="464" y="356"/>
                    <a:pt x="463" y="357"/>
                  </a:cubicBezTo>
                  <a:cubicBezTo>
                    <a:pt x="463" y="357"/>
                    <a:pt x="463" y="357"/>
                    <a:pt x="462" y="357"/>
                  </a:cubicBezTo>
                  <a:cubicBezTo>
                    <a:pt x="462" y="357"/>
                    <a:pt x="462" y="358"/>
                    <a:pt x="462" y="358"/>
                  </a:cubicBezTo>
                  <a:cubicBezTo>
                    <a:pt x="462" y="358"/>
                    <a:pt x="461" y="359"/>
                    <a:pt x="461" y="359"/>
                  </a:cubicBezTo>
                  <a:cubicBezTo>
                    <a:pt x="461" y="359"/>
                    <a:pt x="461" y="359"/>
                    <a:pt x="461" y="360"/>
                  </a:cubicBezTo>
                  <a:cubicBezTo>
                    <a:pt x="460" y="361"/>
                    <a:pt x="459" y="361"/>
                    <a:pt x="458" y="362"/>
                  </a:cubicBezTo>
                  <a:cubicBezTo>
                    <a:pt x="456" y="364"/>
                    <a:pt x="454" y="366"/>
                    <a:pt x="452" y="368"/>
                  </a:cubicBezTo>
                  <a:cubicBezTo>
                    <a:pt x="448" y="372"/>
                    <a:pt x="445" y="376"/>
                    <a:pt x="441" y="380"/>
                  </a:cubicBezTo>
                  <a:cubicBezTo>
                    <a:pt x="437" y="384"/>
                    <a:pt x="433" y="388"/>
                    <a:pt x="429" y="391"/>
                  </a:cubicBezTo>
                  <a:cubicBezTo>
                    <a:pt x="428" y="392"/>
                    <a:pt x="427" y="393"/>
                    <a:pt x="426" y="394"/>
                  </a:cubicBezTo>
                  <a:cubicBezTo>
                    <a:pt x="425" y="395"/>
                    <a:pt x="424" y="396"/>
                    <a:pt x="423" y="397"/>
                  </a:cubicBezTo>
                  <a:cubicBezTo>
                    <a:pt x="422" y="398"/>
                    <a:pt x="421" y="400"/>
                    <a:pt x="419" y="401"/>
                  </a:cubicBezTo>
                  <a:cubicBezTo>
                    <a:pt x="418" y="402"/>
                    <a:pt x="418" y="403"/>
                    <a:pt x="417" y="403"/>
                  </a:cubicBezTo>
                  <a:cubicBezTo>
                    <a:pt x="414" y="406"/>
                    <a:pt x="410" y="409"/>
                    <a:pt x="407" y="412"/>
                  </a:cubicBezTo>
                  <a:cubicBezTo>
                    <a:pt x="406" y="413"/>
                    <a:pt x="406" y="413"/>
                    <a:pt x="405" y="413"/>
                  </a:cubicBezTo>
                  <a:cubicBezTo>
                    <a:pt x="405" y="414"/>
                    <a:pt x="405" y="414"/>
                    <a:pt x="405" y="414"/>
                  </a:cubicBezTo>
                  <a:cubicBezTo>
                    <a:pt x="405" y="414"/>
                    <a:pt x="404" y="414"/>
                    <a:pt x="404" y="414"/>
                  </a:cubicBezTo>
                  <a:cubicBezTo>
                    <a:pt x="404" y="414"/>
                    <a:pt x="404" y="415"/>
                    <a:pt x="404" y="415"/>
                  </a:cubicBezTo>
                  <a:cubicBezTo>
                    <a:pt x="402" y="416"/>
                    <a:pt x="400" y="418"/>
                    <a:pt x="398" y="419"/>
                  </a:cubicBezTo>
                  <a:cubicBezTo>
                    <a:pt x="398" y="420"/>
                    <a:pt x="398" y="420"/>
                    <a:pt x="398" y="420"/>
                  </a:cubicBezTo>
                  <a:cubicBezTo>
                    <a:pt x="398" y="420"/>
                    <a:pt x="398" y="420"/>
                    <a:pt x="398" y="420"/>
                  </a:cubicBezTo>
                  <a:cubicBezTo>
                    <a:pt x="397" y="420"/>
                    <a:pt x="397" y="421"/>
                    <a:pt x="397" y="421"/>
                  </a:cubicBezTo>
                  <a:cubicBezTo>
                    <a:pt x="397" y="421"/>
                    <a:pt x="396" y="421"/>
                    <a:pt x="396" y="421"/>
                  </a:cubicBezTo>
                  <a:cubicBezTo>
                    <a:pt x="396" y="422"/>
                    <a:pt x="395" y="422"/>
                    <a:pt x="395" y="423"/>
                  </a:cubicBezTo>
                  <a:cubicBezTo>
                    <a:pt x="394" y="423"/>
                    <a:pt x="394" y="423"/>
                    <a:pt x="394" y="423"/>
                  </a:cubicBezTo>
                  <a:cubicBezTo>
                    <a:pt x="390" y="426"/>
                    <a:pt x="386" y="429"/>
                    <a:pt x="382" y="432"/>
                  </a:cubicBezTo>
                  <a:cubicBezTo>
                    <a:pt x="382" y="432"/>
                    <a:pt x="382" y="433"/>
                    <a:pt x="382" y="433"/>
                  </a:cubicBezTo>
                  <a:cubicBezTo>
                    <a:pt x="382" y="433"/>
                    <a:pt x="381" y="433"/>
                    <a:pt x="381" y="434"/>
                  </a:cubicBezTo>
                  <a:cubicBezTo>
                    <a:pt x="381" y="434"/>
                    <a:pt x="381" y="434"/>
                    <a:pt x="381" y="434"/>
                  </a:cubicBezTo>
                  <a:cubicBezTo>
                    <a:pt x="380" y="434"/>
                    <a:pt x="380" y="434"/>
                    <a:pt x="380" y="434"/>
                  </a:cubicBezTo>
                  <a:cubicBezTo>
                    <a:pt x="380" y="434"/>
                    <a:pt x="379" y="435"/>
                    <a:pt x="379" y="435"/>
                  </a:cubicBezTo>
                  <a:cubicBezTo>
                    <a:pt x="373" y="440"/>
                    <a:pt x="366" y="444"/>
                    <a:pt x="360" y="449"/>
                  </a:cubicBezTo>
                  <a:cubicBezTo>
                    <a:pt x="358" y="450"/>
                    <a:pt x="356" y="451"/>
                    <a:pt x="354" y="453"/>
                  </a:cubicBezTo>
                  <a:cubicBezTo>
                    <a:pt x="354" y="453"/>
                    <a:pt x="354" y="453"/>
                    <a:pt x="354" y="453"/>
                  </a:cubicBezTo>
                  <a:cubicBezTo>
                    <a:pt x="351" y="455"/>
                    <a:pt x="348" y="457"/>
                    <a:pt x="345" y="459"/>
                  </a:cubicBezTo>
                  <a:cubicBezTo>
                    <a:pt x="344" y="459"/>
                    <a:pt x="344" y="460"/>
                    <a:pt x="343" y="460"/>
                  </a:cubicBezTo>
                  <a:cubicBezTo>
                    <a:pt x="343" y="460"/>
                    <a:pt x="342" y="461"/>
                    <a:pt x="341" y="461"/>
                  </a:cubicBezTo>
                  <a:cubicBezTo>
                    <a:pt x="341" y="461"/>
                    <a:pt x="340" y="462"/>
                    <a:pt x="340" y="462"/>
                  </a:cubicBezTo>
                  <a:cubicBezTo>
                    <a:pt x="335" y="465"/>
                    <a:pt x="330" y="468"/>
                    <a:pt x="325" y="471"/>
                  </a:cubicBezTo>
                  <a:cubicBezTo>
                    <a:pt x="319" y="474"/>
                    <a:pt x="313" y="477"/>
                    <a:pt x="306" y="481"/>
                  </a:cubicBezTo>
                  <a:cubicBezTo>
                    <a:pt x="304" y="482"/>
                    <a:pt x="302" y="483"/>
                    <a:pt x="299" y="484"/>
                  </a:cubicBezTo>
                  <a:cubicBezTo>
                    <a:pt x="299" y="484"/>
                    <a:pt x="298" y="484"/>
                    <a:pt x="298" y="484"/>
                  </a:cubicBezTo>
                  <a:cubicBezTo>
                    <a:pt x="298" y="484"/>
                    <a:pt x="297" y="485"/>
                    <a:pt x="296" y="485"/>
                  </a:cubicBezTo>
                  <a:cubicBezTo>
                    <a:pt x="296" y="485"/>
                    <a:pt x="296" y="485"/>
                    <a:pt x="295" y="485"/>
                  </a:cubicBezTo>
                  <a:cubicBezTo>
                    <a:pt x="295" y="486"/>
                    <a:pt x="294" y="486"/>
                    <a:pt x="293" y="486"/>
                  </a:cubicBezTo>
                  <a:cubicBezTo>
                    <a:pt x="293" y="486"/>
                    <a:pt x="293" y="487"/>
                    <a:pt x="292" y="487"/>
                  </a:cubicBezTo>
                  <a:cubicBezTo>
                    <a:pt x="292" y="487"/>
                    <a:pt x="292" y="487"/>
                    <a:pt x="291" y="487"/>
                  </a:cubicBezTo>
                  <a:cubicBezTo>
                    <a:pt x="291" y="487"/>
                    <a:pt x="291" y="488"/>
                    <a:pt x="290" y="488"/>
                  </a:cubicBezTo>
                  <a:cubicBezTo>
                    <a:pt x="289" y="488"/>
                    <a:pt x="288" y="488"/>
                    <a:pt x="287" y="489"/>
                  </a:cubicBezTo>
                  <a:cubicBezTo>
                    <a:pt x="287" y="489"/>
                    <a:pt x="287" y="489"/>
                    <a:pt x="286" y="489"/>
                  </a:cubicBezTo>
                  <a:cubicBezTo>
                    <a:pt x="285" y="490"/>
                    <a:pt x="283" y="490"/>
                    <a:pt x="282" y="491"/>
                  </a:cubicBezTo>
                  <a:cubicBezTo>
                    <a:pt x="280" y="492"/>
                    <a:pt x="278" y="492"/>
                    <a:pt x="276" y="493"/>
                  </a:cubicBezTo>
                  <a:cubicBezTo>
                    <a:pt x="272" y="495"/>
                    <a:pt x="267" y="496"/>
                    <a:pt x="263" y="498"/>
                  </a:cubicBezTo>
                  <a:cubicBezTo>
                    <a:pt x="262" y="498"/>
                    <a:pt x="261" y="498"/>
                    <a:pt x="261" y="498"/>
                  </a:cubicBezTo>
                  <a:cubicBezTo>
                    <a:pt x="260" y="498"/>
                    <a:pt x="260" y="499"/>
                    <a:pt x="260" y="499"/>
                  </a:cubicBezTo>
                  <a:cubicBezTo>
                    <a:pt x="259" y="499"/>
                    <a:pt x="259" y="499"/>
                    <a:pt x="258" y="499"/>
                  </a:cubicBezTo>
                  <a:cubicBezTo>
                    <a:pt x="257" y="499"/>
                    <a:pt x="256" y="500"/>
                    <a:pt x="254" y="500"/>
                  </a:cubicBezTo>
                  <a:cubicBezTo>
                    <a:pt x="252" y="501"/>
                    <a:pt x="250" y="501"/>
                    <a:pt x="247" y="502"/>
                  </a:cubicBezTo>
                  <a:cubicBezTo>
                    <a:pt x="246" y="502"/>
                    <a:pt x="245" y="503"/>
                    <a:pt x="244" y="503"/>
                  </a:cubicBezTo>
                  <a:cubicBezTo>
                    <a:pt x="243" y="503"/>
                    <a:pt x="243" y="503"/>
                    <a:pt x="243" y="503"/>
                  </a:cubicBezTo>
                  <a:cubicBezTo>
                    <a:pt x="236" y="504"/>
                    <a:pt x="230" y="506"/>
                    <a:pt x="223" y="507"/>
                  </a:cubicBezTo>
                  <a:cubicBezTo>
                    <a:pt x="223" y="507"/>
                    <a:pt x="222" y="507"/>
                    <a:pt x="222" y="507"/>
                  </a:cubicBezTo>
                  <a:cubicBezTo>
                    <a:pt x="219" y="507"/>
                    <a:pt x="216" y="507"/>
                    <a:pt x="213" y="508"/>
                  </a:cubicBezTo>
                  <a:cubicBezTo>
                    <a:pt x="210" y="508"/>
                    <a:pt x="206" y="508"/>
                    <a:pt x="202" y="509"/>
                  </a:cubicBezTo>
                  <a:cubicBezTo>
                    <a:pt x="195" y="509"/>
                    <a:pt x="187" y="509"/>
                    <a:pt x="180" y="508"/>
                  </a:cubicBezTo>
                  <a:cubicBezTo>
                    <a:pt x="179" y="508"/>
                    <a:pt x="178" y="508"/>
                    <a:pt x="177" y="508"/>
                  </a:cubicBezTo>
                  <a:cubicBezTo>
                    <a:pt x="165" y="507"/>
                    <a:pt x="154" y="505"/>
                    <a:pt x="143" y="502"/>
                  </a:cubicBezTo>
                  <a:cubicBezTo>
                    <a:pt x="141" y="501"/>
                    <a:pt x="139" y="500"/>
                    <a:pt x="137" y="500"/>
                  </a:cubicBezTo>
                  <a:cubicBezTo>
                    <a:pt x="135" y="499"/>
                    <a:pt x="134" y="499"/>
                    <a:pt x="133" y="498"/>
                  </a:cubicBezTo>
                  <a:cubicBezTo>
                    <a:pt x="131" y="498"/>
                    <a:pt x="129" y="497"/>
                    <a:pt x="127" y="496"/>
                  </a:cubicBezTo>
                  <a:cubicBezTo>
                    <a:pt x="127" y="496"/>
                    <a:pt x="126" y="496"/>
                    <a:pt x="125" y="495"/>
                  </a:cubicBezTo>
                  <a:cubicBezTo>
                    <a:pt x="125" y="495"/>
                    <a:pt x="125" y="495"/>
                    <a:pt x="124" y="495"/>
                  </a:cubicBezTo>
                  <a:cubicBezTo>
                    <a:pt x="124" y="495"/>
                    <a:pt x="123" y="494"/>
                    <a:pt x="122" y="494"/>
                  </a:cubicBezTo>
                  <a:cubicBezTo>
                    <a:pt x="122" y="494"/>
                    <a:pt x="122" y="494"/>
                    <a:pt x="121" y="494"/>
                  </a:cubicBezTo>
                  <a:cubicBezTo>
                    <a:pt x="119" y="492"/>
                    <a:pt x="115" y="491"/>
                    <a:pt x="113" y="489"/>
                  </a:cubicBezTo>
                  <a:cubicBezTo>
                    <a:pt x="102" y="484"/>
                    <a:pt x="91" y="476"/>
                    <a:pt x="82" y="468"/>
                  </a:cubicBezTo>
                  <a:cubicBezTo>
                    <a:pt x="78" y="465"/>
                    <a:pt x="74" y="461"/>
                    <a:pt x="70" y="457"/>
                  </a:cubicBezTo>
                  <a:cubicBezTo>
                    <a:pt x="69" y="456"/>
                    <a:pt x="68" y="455"/>
                    <a:pt x="67" y="453"/>
                  </a:cubicBezTo>
                  <a:cubicBezTo>
                    <a:pt x="66" y="453"/>
                    <a:pt x="66" y="452"/>
                    <a:pt x="66" y="452"/>
                  </a:cubicBezTo>
                  <a:cubicBezTo>
                    <a:pt x="65" y="451"/>
                    <a:pt x="65" y="451"/>
                    <a:pt x="64" y="450"/>
                  </a:cubicBezTo>
                  <a:cubicBezTo>
                    <a:pt x="64" y="450"/>
                    <a:pt x="63" y="449"/>
                    <a:pt x="63" y="449"/>
                  </a:cubicBezTo>
                  <a:cubicBezTo>
                    <a:pt x="62" y="448"/>
                    <a:pt x="62" y="447"/>
                    <a:pt x="61" y="446"/>
                  </a:cubicBezTo>
                  <a:cubicBezTo>
                    <a:pt x="61" y="446"/>
                    <a:pt x="60" y="446"/>
                    <a:pt x="60" y="446"/>
                  </a:cubicBezTo>
                  <a:cubicBezTo>
                    <a:pt x="60" y="445"/>
                    <a:pt x="59" y="444"/>
                    <a:pt x="58" y="443"/>
                  </a:cubicBezTo>
                  <a:cubicBezTo>
                    <a:pt x="56" y="441"/>
                    <a:pt x="54" y="438"/>
                    <a:pt x="52" y="435"/>
                  </a:cubicBezTo>
                  <a:cubicBezTo>
                    <a:pt x="52" y="435"/>
                    <a:pt x="52" y="434"/>
                    <a:pt x="52" y="434"/>
                  </a:cubicBezTo>
                  <a:cubicBezTo>
                    <a:pt x="52" y="434"/>
                    <a:pt x="51" y="434"/>
                    <a:pt x="51" y="434"/>
                  </a:cubicBezTo>
                  <a:cubicBezTo>
                    <a:pt x="51" y="434"/>
                    <a:pt x="51" y="433"/>
                    <a:pt x="51" y="433"/>
                  </a:cubicBezTo>
                  <a:cubicBezTo>
                    <a:pt x="51" y="433"/>
                    <a:pt x="51" y="433"/>
                    <a:pt x="51" y="433"/>
                  </a:cubicBezTo>
                  <a:cubicBezTo>
                    <a:pt x="50" y="433"/>
                    <a:pt x="51" y="433"/>
                    <a:pt x="50" y="432"/>
                  </a:cubicBezTo>
                  <a:cubicBezTo>
                    <a:pt x="50" y="432"/>
                    <a:pt x="50" y="432"/>
                    <a:pt x="50" y="432"/>
                  </a:cubicBezTo>
                  <a:cubicBezTo>
                    <a:pt x="50" y="432"/>
                    <a:pt x="49" y="431"/>
                    <a:pt x="49" y="430"/>
                  </a:cubicBezTo>
                  <a:cubicBezTo>
                    <a:pt x="48" y="430"/>
                    <a:pt x="48" y="429"/>
                    <a:pt x="48" y="428"/>
                  </a:cubicBezTo>
                  <a:cubicBezTo>
                    <a:pt x="47" y="428"/>
                    <a:pt x="47" y="427"/>
                    <a:pt x="46" y="426"/>
                  </a:cubicBezTo>
                  <a:cubicBezTo>
                    <a:pt x="46" y="426"/>
                    <a:pt x="46" y="426"/>
                    <a:pt x="46" y="425"/>
                  </a:cubicBezTo>
                  <a:cubicBezTo>
                    <a:pt x="46" y="425"/>
                    <a:pt x="45" y="425"/>
                    <a:pt x="45" y="425"/>
                  </a:cubicBezTo>
                  <a:cubicBezTo>
                    <a:pt x="45" y="424"/>
                    <a:pt x="45" y="424"/>
                    <a:pt x="45" y="424"/>
                  </a:cubicBezTo>
                  <a:cubicBezTo>
                    <a:pt x="44" y="423"/>
                    <a:pt x="44" y="423"/>
                    <a:pt x="44" y="423"/>
                  </a:cubicBezTo>
                  <a:cubicBezTo>
                    <a:pt x="44" y="422"/>
                    <a:pt x="44" y="422"/>
                    <a:pt x="43" y="421"/>
                  </a:cubicBezTo>
                  <a:cubicBezTo>
                    <a:pt x="43" y="420"/>
                    <a:pt x="42" y="419"/>
                    <a:pt x="41" y="418"/>
                  </a:cubicBezTo>
                  <a:cubicBezTo>
                    <a:pt x="35" y="408"/>
                    <a:pt x="30" y="398"/>
                    <a:pt x="26" y="387"/>
                  </a:cubicBezTo>
                  <a:cubicBezTo>
                    <a:pt x="21" y="377"/>
                    <a:pt x="18" y="366"/>
                    <a:pt x="14" y="355"/>
                  </a:cubicBezTo>
                  <a:cubicBezTo>
                    <a:pt x="14" y="354"/>
                    <a:pt x="14" y="354"/>
                    <a:pt x="14" y="353"/>
                  </a:cubicBezTo>
                  <a:cubicBezTo>
                    <a:pt x="14" y="353"/>
                    <a:pt x="14" y="352"/>
                    <a:pt x="14" y="352"/>
                  </a:cubicBezTo>
                  <a:cubicBezTo>
                    <a:pt x="13" y="348"/>
                    <a:pt x="11" y="343"/>
                    <a:pt x="10" y="338"/>
                  </a:cubicBezTo>
                  <a:cubicBezTo>
                    <a:pt x="10" y="337"/>
                    <a:pt x="10" y="337"/>
                    <a:pt x="10" y="337"/>
                  </a:cubicBezTo>
                  <a:cubicBezTo>
                    <a:pt x="10" y="336"/>
                    <a:pt x="9" y="335"/>
                    <a:pt x="9" y="334"/>
                  </a:cubicBezTo>
                  <a:cubicBezTo>
                    <a:pt x="9" y="333"/>
                    <a:pt x="9" y="331"/>
                    <a:pt x="8" y="330"/>
                  </a:cubicBezTo>
                  <a:cubicBezTo>
                    <a:pt x="7" y="325"/>
                    <a:pt x="6" y="320"/>
                    <a:pt x="6" y="315"/>
                  </a:cubicBezTo>
                  <a:cubicBezTo>
                    <a:pt x="3" y="302"/>
                    <a:pt x="2" y="288"/>
                    <a:pt x="1" y="274"/>
                  </a:cubicBezTo>
                  <a:cubicBezTo>
                    <a:pt x="0" y="247"/>
                    <a:pt x="2" y="221"/>
                    <a:pt x="5" y="197"/>
                  </a:cubicBezTo>
                  <a:cubicBezTo>
                    <a:pt x="5" y="195"/>
                    <a:pt x="6" y="193"/>
                    <a:pt x="6" y="190"/>
                  </a:cubicBezTo>
                  <a:cubicBezTo>
                    <a:pt x="7" y="187"/>
                    <a:pt x="8" y="183"/>
                    <a:pt x="8" y="179"/>
                  </a:cubicBezTo>
                  <a:cubicBezTo>
                    <a:pt x="9" y="178"/>
                    <a:pt x="9" y="177"/>
                    <a:pt x="9" y="176"/>
                  </a:cubicBezTo>
                  <a:cubicBezTo>
                    <a:pt x="9" y="175"/>
                    <a:pt x="10" y="174"/>
                    <a:pt x="10" y="173"/>
                  </a:cubicBezTo>
                  <a:cubicBezTo>
                    <a:pt x="10" y="173"/>
                    <a:pt x="10" y="172"/>
                    <a:pt x="10" y="172"/>
                  </a:cubicBezTo>
                  <a:cubicBezTo>
                    <a:pt x="11" y="166"/>
                    <a:pt x="13" y="159"/>
                    <a:pt x="15" y="153"/>
                  </a:cubicBezTo>
                  <a:cubicBezTo>
                    <a:pt x="15" y="152"/>
                    <a:pt x="16" y="151"/>
                    <a:pt x="16" y="149"/>
                  </a:cubicBezTo>
                  <a:cubicBezTo>
                    <a:pt x="16" y="149"/>
                    <a:pt x="16" y="148"/>
                    <a:pt x="16" y="148"/>
                  </a:cubicBezTo>
                  <a:cubicBezTo>
                    <a:pt x="17" y="146"/>
                    <a:pt x="18" y="144"/>
                    <a:pt x="18" y="142"/>
                  </a:cubicBezTo>
                  <a:cubicBezTo>
                    <a:pt x="19" y="140"/>
                    <a:pt x="20" y="138"/>
                    <a:pt x="21" y="135"/>
                  </a:cubicBezTo>
                  <a:cubicBezTo>
                    <a:pt x="21" y="133"/>
                    <a:pt x="22" y="131"/>
                    <a:pt x="23" y="128"/>
                  </a:cubicBezTo>
                  <a:cubicBezTo>
                    <a:pt x="23" y="128"/>
                    <a:pt x="24" y="128"/>
                    <a:pt x="24" y="127"/>
                  </a:cubicBezTo>
                  <a:cubicBezTo>
                    <a:pt x="24" y="127"/>
                    <a:pt x="24" y="126"/>
                    <a:pt x="24" y="125"/>
                  </a:cubicBezTo>
                  <a:cubicBezTo>
                    <a:pt x="25" y="125"/>
                    <a:pt x="25" y="124"/>
                    <a:pt x="25" y="124"/>
                  </a:cubicBezTo>
                  <a:cubicBezTo>
                    <a:pt x="25" y="123"/>
                    <a:pt x="26" y="121"/>
                    <a:pt x="27" y="120"/>
                  </a:cubicBezTo>
                  <a:cubicBezTo>
                    <a:pt x="27" y="119"/>
                    <a:pt x="27" y="119"/>
                    <a:pt x="27" y="118"/>
                  </a:cubicBezTo>
                  <a:cubicBezTo>
                    <a:pt x="28" y="118"/>
                    <a:pt x="28" y="117"/>
                    <a:pt x="28" y="117"/>
                  </a:cubicBezTo>
                  <a:cubicBezTo>
                    <a:pt x="28" y="116"/>
                    <a:pt x="29" y="116"/>
                    <a:pt x="29" y="115"/>
                  </a:cubicBezTo>
                  <a:cubicBezTo>
                    <a:pt x="29" y="115"/>
                    <a:pt x="29" y="114"/>
                    <a:pt x="29" y="114"/>
                  </a:cubicBezTo>
                  <a:cubicBezTo>
                    <a:pt x="30" y="113"/>
                    <a:pt x="31" y="111"/>
                    <a:pt x="32" y="109"/>
                  </a:cubicBezTo>
                  <a:cubicBezTo>
                    <a:pt x="32" y="108"/>
                    <a:pt x="33" y="107"/>
                    <a:pt x="33" y="105"/>
                  </a:cubicBezTo>
                  <a:cubicBezTo>
                    <a:pt x="34" y="104"/>
                    <a:pt x="35" y="102"/>
                    <a:pt x="36" y="101"/>
                  </a:cubicBezTo>
                  <a:cubicBezTo>
                    <a:pt x="36" y="100"/>
                    <a:pt x="36" y="100"/>
                    <a:pt x="36" y="100"/>
                  </a:cubicBezTo>
                  <a:cubicBezTo>
                    <a:pt x="36" y="100"/>
                    <a:pt x="37" y="99"/>
                    <a:pt x="37" y="98"/>
                  </a:cubicBezTo>
                  <a:cubicBezTo>
                    <a:pt x="37" y="98"/>
                    <a:pt x="38" y="97"/>
                    <a:pt x="38" y="96"/>
                  </a:cubicBezTo>
                  <a:cubicBezTo>
                    <a:pt x="39" y="96"/>
                    <a:pt x="39" y="95"/>
                    <a:pt x="40" y="94"/>
                  </a:cubicBezTo>
                  <a:cubicBezTo>
                    <a:pt x="42" y="91"/>
                    <a:pt x="44" y="87"/>
                    <a:pt x="46" y="83"/>
                  </a:cubicBezTo>
                  <a:cubicBezTo>
                    <a:pt x="46" y="83"/>
                    <a:pt x="46" y="83"/>
                    <a:pt x="47" y="82"/>
                  </a:cubicBezTo>
                  <a:cubicBezTo>
                    <a:pt x="47" y="82"/>
                    <a:pt x="47" y="82"/>
                    <a:pt x="47" y="82"/>
                  </a:cubicBezTo>
                  <a:cubicBezTo>
                    <a:pt x="47" y="81"/>
                    <a:pt x="47" y="81"/>
                    <a:pt x="48" y="81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9" y="78"/>
                    <a:pt x="51" y="76"/>
                    <a:pt x="53" y="73"/>
                  </a:cubicBezTo>
                  <a:cubicBezTo>
                    <a:pt x="55" y="71"/>
                    <a:pt x="57" y="68"/>
                    <a:pt x="59" y="65"/>
                  </a:cubicBezTo>
                  <a:cubicBezTo>
                    <a:pt x="60" y="65"/>
                    <a:pt x="60" y="64"/>
                    <a:pt x="60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2"/>
                    <a:pt x="62" y="62"/>
                  </a:cubicBezTo>
                  <a:cubicBezTo>
                    <a:pt x="62" y="62"/>
                    <a:pt x="62" y="62"/>
                    <a:pt x="62" y="61"/>
                  </a:cubicBezTo>
                  <a:cubicBezTo>
                    <a:pt x="63" y="61"/>
                    <a:pt x="63" y="61"/>
                    <a:pt x="63" y="60"/>
                  </a:cubicBezTo>
                  <a:cubicBezTo>
                    <a:pt x="63" y="60"/>
                    <a:pt x="64" y="60"/>
                    <a:pt x="64" y="60"/>
                  </a:cubicBezTo>
                  <a:cubicBezTo>
                    <a:pt x="64" y="60"/>
                    <a:pt x="64" y="59"/>
                    <a:pt x="64" y="59"/>
                  </a:cubicBezTo>
                  <a:cubicBezTo>
                    <a:pt x="64" y="59"/>
                    <a:pt x="65" y="59"/>
                    <a:pt x="65" y="59"/>
                  </a:cubicBezTo>
                  <a:cubicBezTo>
                    <a:pt x="65" y="58"/>
                    <a:pt x="65" y="58"/>
                    <a:pt x="66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57"/>
                    <a:pt x="67" y="56"/>
                    <a:pt x="67" y="56"/>
                  </a:cubicBezTo>
                  <a:cubicBezTo>
                    <a:pt x="67" y="56"/>
                    <a:pt x="68" y="55"/>
                    <a:pt x="68" y="55"/>
                  </a:cubicBezTo>
                  <a:cubicBezTo>
                    <a:pt x="68" y="55"/>
                    <a:pt x="68" y="55"/>
                    <a:pt x="68" y="54"/>
                  </a:cubicBezTo>
                  <a:cubicBezTo>
                    <a:pt x="69" y="53"/>
                    <a:pt x="70" y="52"/>
                    <a:pt x="71" y="51"/>
                  </a:cubicBezTo>
                  <a:cubicBezTo>
                    <a:pt x="73" y="49"/>
                    <a:pt x="75" y="48"/>
                    <a:pt x="77" y="46"/>
                  </a:cubicBezTo>
                  <a:cubicBezTo>
                    <a:pt x="78" y="45"/>
                    <a:pt x="78" y="44"/>
                    <a:pt x="79" y="43"/>
                  </a:cubicBezTo>
                  <a:cubicBezTo>
                    <a:pt x="79" y="43"/>
                    <a:pt x="80" y="43"/>
                    <a:pt x="80" y="43"/>
                  </a:cubicBezTo>
                  <a:cubicBezTo>
                    <a:pt x="80" y="43"/>
                    <a:pt x="81" y="42"/>
                    <a:pt x="81" y="42"/>
                  </a:cubicBezTo>
                  <a:cubicBezTo>
                    <a:pt x="81" y="42"/>
                    <a:pt x="82" y="42"/>
                    <a:pt x="82" y="42"/>
                  </a:cubicBezTo>
                  <a:cubicBezTo>
                    <a:pt x="82" y="41"/>
                    <a:pt x="82" y="41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4" y="40"/>
                    <a:pt x="84" y="39"/>
                  </a:cubicBezTo>
                  <a:cubicBezTo>
                    <a:pt x="84" y="39"/>
                    <a:pt x="84" y="39"/>
                    <a:pt x="85" y="39"/>
                  </a:cubicBezTo>
                  <a:cubicBezTo>
                    <a:pt x="85" y="38"/>
                    <a:pt x="86" y="38"/>
                    <a:pt x="87" y="37"/>
                  </a:cubicBezTo>
                  <a:cubicBezTo>
                    <a:pt x="87" y="37"/>
                    <a:pt x="88" y="36"/>
                    <a:pt x="89" y="35"/>
                  </a:cubicBezTo>
                  <a:cubicBezTo>
                    <a:pt x="90" y="35"/>
                    <a:pt x="90" y="34"/>
                    <a:pt x="91" y="34"/>
                  </a:cubicBezTo>
                  <a:cubicBezTo>
                    <a:pt x="91" y="33"/>
                    <a:pt x="92" y="33"/>
                    <a:pt x="92" y="32"/>
                  </a:cubicBezTo>
                  <a:cubicBezTo>
                    <a:pt x="93" y="32"/>
                    <a:pt x="94" y="32"/>
                    <a:pt x="94" y="31"/>
                  </a:cubicBezTo>
                  <a:cubicBezTo>
                    <a:pt x="96" y="30"/>
                    <a:pt x="97" y="29"/>
                    <a:pt x="98" y="28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101" y="27"/>
                    <a:pt x="103" y="26"/>
                    <a:pt x="105" y="24"/>
                  </a:cubicBezTo>
                  <a:cubicBezTo>
                    <a:pt x="105" y="24"/>
                    <a:pt x="105" y="24"/>
                    <a:pt x="106" y="24"/>
                  </a:cubicBezTo>
                  <a:cubicBezTo>
                    <a:pt x="107" y="23"/>
                    <a:pt x="109" y="22"/>
                    <a:pt x="110" y="21"/>
                  </a:cubicBezTo>
                  <a:cubicBezTo>
                    <a:pt x="111" y="21"/>
                    <a:pt x="112" y="20"/>
                    <a:pt x="114" y="19"/>
                  </a:cubicBezTo>
                  <a:cubicBezTo>
                    <a:pt x="114" y="19"/>
                    <a:pt x="114" y="19"/>
                    <a:pt x="115" y="19"/>
                  </a:cubicBezTo>
                  <a:cubicBezTo>
                    <a:pt x="116" y="18"/>
                    <a:pt x="118" y="17"/>
                    <a:pt x="119" y="16"/>
                  </a:cubicBezTo>
                  <a:cubicBezTo>
                    <a:pt x="120" y="16"/>
                    <a:pt x="121" y="16"/>
                    <a:pt x="121" y="15"/>
                  </a:cubicBezTo>
                  <a:cubicBezTo>
                    <a:pt x="123" y="15"/>
                    <a:pt x="124" y="14"/>
                    <a:pt x="125" y="14"/>
                  </a:cubicBezTo>
                  <a:cubicBezTo>
                    <a:pt x="128" y="13"/>
                    <a:pt x="131" y="12"/>
                    <a:pt x="134" y="10"/>
                  </a:cubicBezTo>
                  <a:cubicBezTo>
                    <a:pt x="135" y="10"/>
                    <a:pt x="137" y="9"/>
                    <a:pt x="139" y="9"/>
                  </a:cubicBezTo>
                  <a:cubicBezTo>
                    <a:pt x="140" y="8"/>
                    <a:pt x="141" y="8"/>
                    <a:pt x="141" y="8"/>
                  </a:cubicBezTo>
                  <a:cubicBezTo>
                    <a:pt x="153" y="4"/>
                    <a:pt x="167" y="2"/>
                    <a:pt x="181" y="1"/>
                  </a:cubicBezTo>
                  <a:cubicBezTo>
                    <a:pt x="192" y="0"/>
                    <a:pt x="204" y="0"/>
                    <a:pt x="214" y="1"/>
                  </a:cubicBezTo>
                  <a:cubicBezTo>
                    <a:pt x="218" y="2"/>
                    <a:pt x="223" y="2"/>
                    <a:pt x="227" y="3"/>
                  </a:cubicBezTo>
                  <a:cubicBezTo>
                    <a:pt x="232" y="4"/>
                    <a:pt x="238" y="5"/>
                    <a:pt x="244" y="6"/>
                  </a:cubicBezTo>
                  <a:cubicBezTo>
                    <a:pt x="245" y="6"/>
                    <a:pt x="245" y="6"/>
                    <a:pt x="246" y="7"/>
                  </a:cubicBezTo>
                  <a:cubicBezTo>
                    <a:pt x="248" y="7"/>
                    <a:pt x="251" y="8"/>
                    <a:pt x="253" y="8"/>
                  </a:cubicBezTo>
                  <a:cubicBezTo>
                    <a:pt x="253" y="8"/>
                    <a:pt x="254" y="9"/>
                    <a:pt x="254" y="9"/>
                  </a:cubicBezTo>
                  <a:cubicBezTo>
                    <a:pt x="255" y="9"/>
                    <a:pt x="255" y="9"/>
                    <a:pt x="256" y="9"/>
                  </a:cubicBezTo>
                  <a:cubicBezTo>
                    <a:pt x="256" y="9"/>
                    <a:pt x="257" y="9"/>
                    <a:pt x="257" y="9"/>
                  </a:cubicBezTo>
                  <a:cubicBezTo>
                    <a:pt x="257" y="9"/>
                    <a:pt x="258" y="10"/>
                    <a:pt x="259" y="10"/>
                  </a:cubicBezTo>
                  <a:cubicBezTo>
                    <a:pt x="259" y="10"/>
                    <a:pt x="260" y="10"/>
                    <a:pt x="260" y="10"/>
                  </a:cubicBezTo>
                  <a:cubicBezTo>
                    <a:pt x="262" y="11"/>
                    <a:pt x="263" y="11"/>
                    <a:pt x="264" y="12"/>
                  </a:cubicBezTo>
                  <a:cubicBezTo>
                    <a:pt x="269" y="13"/>
                    <a:pt x="275" y="15"/>
                    <a:pt x="280" y="17"/>
                  </a:cubicBezTo>
                  <a:cubicBezTo>
                    <a:pt x="280" y="17"/>
                    <a:pt x="281" y="17"/>
                    <a:pt x="281" y="17"/>
                  </a:cubicBezTo>
                  <a:cubicBezTo>
                    <a:pt x="281" y="18"/>
                    <a:pt x="282" y="18"/>
                    <a:pt x="283" y="18"/>
                  </a:cubicBezTo>
                  <a:cubicBezTo>
                    <a:pt x="283" y="18"/>
                    <a:pt x="283" y="18"/>
                    <a:pt x="283" y="18"/>
                  </a:cubicBezTo>
                  <a:cubicBezTo>
                    <a:pt x="285" y="19"/>
                    <a:pt x="286" y="19"/>
                    <a:pt x="288" y="20"/>
                  </a:cubicBezTo>
                  <a:cubicBezTo>
                    <a:pt x="302" y="26"/>
                    <a:pt x="316" y="33"/>
                    <a:pt x="329" y="41"/>
                  </a:cubicBezTo>
                  <a:cubicBezTo>
                    <a:pt x="332" y="42"/>
                    <a:pt x="335" y="44"/>
                    <a:pt x="337" y="45"/>
                  </a:cubicBezTo>
                  <a:cubicBezTo>
                    <a:pt x="338" y="46"/>
                    <a:pt x="338" y="46"/>
                    <a:pt x="339" y="46"/>
                  </a:cubicBezTo>
                  <a:cubicBezTo>
                    <a:pt x="340" y="47"/>
                    <a:pt x="341" y="48"/>
                    <a:pt x="342" y="48"/>
                  </a:cubicBezTo>
                  <a:cubicBezTo>
                    <a:pt x="342" y="48"/>
                    <a:pt x="343" y="49"/>
                    <a:pt x="343" y="49"/>
                  </a:cubicBezTo>
                  <a:cubicBezTo>
                    <a:pt x="343" y="49"/>
                    <a:pt x="343" y="49"/>
                    <a:pt x="344" y="49"/>
                  </a:cubicBezTo>
                  <a:cubicBezTo>
                    <a:pt x="344" y="50"/>
                    <a:pt x="345" y="50"/>
                    <a:pt x="346" y="51"/>
                  </a:cubicBezTo>
                  <a:cubicBezTo>
                    <a:pt x="346" y="51"/>
                    <a:pt x="346" y="51"/>
                    <a:pt x="346" y="51"/>
                  </a:cubicBezTo>
                  <a:cubicBezTo>
                    <a:pt x="346" y="51"/>
                    <a:pt x="346" y="51"/>
                    <a:pt x="346" y="51"/>
                  </a:cubicBezTo>
                  <a:cubicBezTo>
                    <a:pt x="347" y="51"/>
                    <a:pt x="347" y="51"/>
                    <a:pt x="347" y="51"/>
                  </a:cubicBezTo>
                  <a:cubicBezTo>
                    <a:pt x="347" y="52"/>
                    <a:pt x="348" y="52"/>
                    <a:pt x="348" y="52"/>
                  </a:cubicBezTo>
                  <a:cubicBezTo>
                    <a:pt x="348" y="52"/>
                    <a:pt x="348" y="52"/>
                    <a:pt x="349" y="52"/>
                  </a:cubicBezTo>
                  <a:cubicBezTo>
                    <a:pt x="349" y="52"/>
                    <a:pt x="349" y="53"/>
                    <a:pt x="349" y="53"/>
                  </a:cubicBezTo>
                  <a:cubicBezTo>
                    <a:pt x="349" y="53"/>
                    <a:pt x="350" y="53"/>
                    <a:pt x="350" y="53"/>
                  </a:cubicBezTo>
                  <a:cubicBezTo>
                    <a:pt x="351" y="54"/>
                    <a:pt x="352" y="55"/>
                    <a:pt x="353" y="55"/>
                  </a:cubicBezTo>
                  <a:cubicBezTo>
                    <a:pt x="375" y="70"/>
                    <a:pt x="396" y="86"/>
                    <a:pt x="415" y="104"/>
                  </a:cubicBezTo>
                  <a:cubicBezTo>
                    <a:pt x="416" y="105"/>
                    <a:pt x="417" y="106"/>
                    <a:pt x="419" y="108"/>
                  </a:cubicBezTo>
                  <a:cubicBezTo>
                    <a:pt x="419" y="108"/>
                    <a:pt x="420" y="109"/>
                    <a:pt x="421" y="110"/>
                  </a:cubicBezTo>
                  <a:cubicBezTo>
                    <a:pt x="422" y="110"/>
                    <a:pt x="423" y="111"/>
                    <a:pt x="423" y="112"/>
                  </a:cubicBezTo>
                  <a:cubicBezTo>
                    <a:pt x="424" y="112"/>
                    <a:pt x="424" y="112"/>
                    <a:pt x="424" y="113"/>
                  </a:cubicBezTo>
                  <a:cubicBezTo>
                    <a:pt x="424" y="113"/>
                    <a:pt x="424" y="113"/>
                    <a:pt x="425" y="113"/>
                  </a:cubicBezTo>
                  <a:cubicBezTo>
                    <a:pt x="426" y="114"/>
                    <a:pt x="428" y="116"/>
                    <a:pt x="429" y="118"/>
                  </a:cubicBezTo>
                  <a:cubicBezTo>
                    <a:pt x="431" y="119"/>
                    <a:pt x="432" y="121"/>
                    <a:pt x="434" y="122"/>
                  </a:cubicBezTo>
                  <a:cubicBezTo>
                    <a:pt x="435" y="124"/>
                    <a:pt x="437" y="125"/>
                    <a:pt x="438" y="127"/>
                  </a:cubicBezTo>
                  <a:cubicBezTo>
                    <a:pt x="441" y="130"/>
                    <a:pt x="444" y="132"/>
                    <a:pt x="446" y="135"/>
                  </a:cubicBezTo>
                  <a:cubicBezTo>
                    <a:pt x="448" y="137"/>
                    <a:pt x="450" y="139"/>
                    <a:pt x="452" y="141"/>
                  </a:cubicBezTo>
                  <a:cubicBezTo>
                    <a:pt x="453" y="141"/>
                    <a:pt x="453" y="142"/>
                    <a:pt x="454" y="143"/>
                  </a:cubicBezTo>
                  <a:cubicBezTo>
                    <a:pt x="455" y="144"/>
                    <a:pt x="455" y="144"/>
                    <a:pt x="455" y="144"/>
                  </a:cubicBezTo>
                  <a:cubicBezTo>
                    <a:pt x="456" y="145"/>
                    <a:pt x="457" y="146"/>
                    <a:pt x="458" y="147"/>
                  </a:cubicBezTo>
                  <a:cubicBezTo>
                    <a:pt x="460" y="149"/>
                    <a:pt x="463" y="152"/>
                    <a:pt x="465" y="155"/>
                  </a:cubicBezTo>
                  <a:cubicBezTo>
                    <a:pt x="467" y="157"/>
                    <a:pt x="469" y="160"/>
                    <a:pt x="471" y="162"/>
                  </a:cubicBezTo>
                  <a:cubicBezTo>
                    <a:pt x="473" y="164"/>
                    <a:pt x="476" y="167"/>
                    <a:pt x="478" y="170"/>
                  </a:cubicBezTo>
                  <a:cubicBezTo>
                    <a:pt x="480" y="172"/>
                    <a:pt x="482" y="175"/>
                    <a:pt x="484" y="177"/>
                  </a:cubicBezTo>
                  <a:cubicBezTo>
                    <a:pt x="485" y="178"/>
                    <a:pt x="485" y="178"/>
                    <a:pt x="486" y="178"/>
                  </a:cubicBezTo>
                  <a:cubicBezTo>
                    <a:pt x="486" y="179"/>
                    <a:pt x="486" y="179"/>
                    <a:pt x="486" y="179"/>
                  </a:cubicBezTo>
                  <a:cubicBezTo>
                    <a:pt x="486" y="179"/>
                    <a:pt x="486" y="179"/>
                    <a:pt x="486" y="179"/>
                  </a:cubicBezTo>
                  <a:cubicBezTo>
                    <a:pt x="487" y="180"/>
                    <a:pt x="488" y="181"/>
                    <a:pt x="489" y="182"/>
                  </a:cubicBezTo>
                  <a:cubicBezTo>
                    <a:pt x="489" y="183"/>
                    <a:pt x="489" y="183"/>
                    <a:pt x="490" y="183"/>
                  </a:cubicBezTo>
                  <a:cubicBezTo>
                    <a:pt x="490" y="184"/>
                    <a:pt x="490" y="184"/>
                    <a:pt x="490" y="184"/>
                  </a:cubicBezTo>
                  <a:cubicBezTo>
                    <a:pt x="491" y="184"/>
                    <a:pt x="491" y="185"/>
                    <a:pt x="491" y="185"/>
                  </a:cubicBezTo>
                  <a:cubicBezTo>
                    <a:pt x="491" y="185"/>
                    <a:pt x="492" y="186"/>
                    <a:pt x="492" y="186"/>
                  </a:cubicBezTo>
                  <a:cubicBezTo>
                    <a:pt x="492" y="186"/>
                    <a:pt x="492" y="186"/>
                    <a:pt x="492" y="187"/>
                  </a:cubicBezTo>
                  <a:cubicBezTo>
                    <a:pt x="492" y="187"/>
                    <a:pt x="492" y="187"/>
                    <a:pt x="492" y="187"/>
                  </a:cubicBezTo>
                  <a:cubicBezTo>
                    <a:pt x="493" y="188"/>
                    <a:pt x="494" y="188"/>
                    <a:pt x="494" y="189"/>
                  </a:cubicBezTo>
                  <a:cubicBezTo>
                    <a:pt x="495" y="190"/>
                    <a:pt x="495" y="190"/>
                    <a:pt x="495" y="190"/>
                  </a:cubicBezTo>
                  <a:cubicBezTo>
                    <a:pt x="496" y="191"/>
                    <a:pt x="496" y="192"/>
                    <a:pt x="497" y="192"/>
                  </a:cubicBezTo>
                  <a:cubicBezTo>
                    <a:pt x="497" y="193"/>
                    <a:pt x="497" y="193"/>
                    <a:pt x="497" y="193"/>
                  </a:cubicBezTo>
                  <a:cubicBezTo>
                    <a:pt x="497" y="193"/>
                    <a:pt x="498" y="193"/>
                    <a:pt x="498" y="194"/>
                  </a:cubicBezTo>
                  <a:cubicBezTo>
                    <a:pt x="498" y="194"/>
                    <a:pt x="499" y="195"/>
                    <a:pt x="499" y="195"/>
                  </a:cubicBezTo>
                  <a:cubicBezTo>
                    <a:pt x="499" y="195"/>
                    <a:pt x="499" y="195"/>
                    <a:pt x="499" y="195"/>
                  </a:cubicBezTo>
                  <a:cubicBezTo>
                    <a:pt x="499" y="196"/>
                    <a:pt x="500" y="196"/>
                    <a:pt x="500" y="196"/>
                  </a:cubicBezTo>
                  <a:cubicBezTo>
                    <a:pt x="500" y="197"/>
                    <a:pt x="500" y="197"/>
                    <a:pt x="501" y="197"/>
                  </a:cubicBezTo>
                  <a:cubicBezTo>
                    <a:pt x="501" y="197"/>
                    <a:pt x="501" y="198"/>
                    <a:pt x="501" y="198"/>
                  </a:cubicBezTo>
                  <a:cubicBezTo>
                    <a:pt x="502" y="198"/>
                    <a:pt x="502" y="199"/>
                    <a:pt x="503" y="200"/>
                  </a:cubicBezTo>
                  <a:cubicBezTo>
                    <a:pt x="503" y="200"/>
                    <a:pt x="503" y="200"/>
                    <a:pt x="503" y="201"/>
                  </a:cubicBezTo>
                  <a:cubicBezTo>
                    <a:pt x="503" y="201"/>
                    <a:pt x="504" y="201"/>
                    <a:pt x="504" y="201"/>
                  </a:cubicBezTo>
                  <a:cubicBezTo>
                    <a:pt x="504" y="201"/>
                    <a:pt x="504" y="201"/>
                    <a:pt x="504" y="201"/>
                  </a:cubicBezTo>
                  <a:cubicBezTo>
                    <a:pt x="504" y="201"/>
                    <a:pt x="504" y="201"/>
                    <a:pt x="504" y="201"/>
                  </a:cubicBezTo>
                  <a:cubicBezTo>
                    <a:pt x="504" y="202"/>
                    <a:pt x="504" y="202"/>
                    <a:pt x="504" y="202"/>
                  </a:cubicBezTo>
                  <a:cubicBezTo>
                    <a:pt x="504" y="202"/>
                    <a:pt x="505" y="202"/>
                    <a:pt x="505" y="203"/>
                  </a:cubicBezTo>
                  <a:cubicBezTo>
                    <a:pt x="506" y="203"/>
                    <a:pt x="506" y="204"/>
                    <a:pt x="507" y="205"/>
                  </a:cubicBezTo>
                  <a:cubicBezTo>
                    <a:pt x="507" y="205"/>
                    <a:pt x="507" y="205"/>
                    <a:pt x="507" y="205"/>
                  </a:cubicBezTo>
                  <a:cubicBezTo>
                    <a:pt x="507" y="205"/>
                    <a:pt x="507" y="206"/>
                    <a:pt x="507" y="206"/>
                  </a:cubicBezTo>
                  <a:cubicBezTo>
                    <a:pt x="508" y="206"/>
                    <a:pt x="508" y="207"/>
                    <a:pt x="509" y="207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10" y="209"/>
                    <a:pt x="510" y="209"/>
                  </a:cubicBezTo>
                  <a:cubicBezTo>
                    <a:pt x="510" y="209"/>
                    <a:pt x="510" y="210"/>
                    <a:pt x="510" y="210"/>
                  </a:cubicBezTo>
                  <a:cubicBezTo>
                    <a:pt x="511" y="210"/>
                    <a:pt x="511" y="210"/>
                    <a:pt x="511" y="211"/>
                  </a:cubicBezTo>
                  <a:cubicBezTo>
                    <a:pt x="514" y="215"/>
                    <a:pt x="518" y="219"/>
                    <a:pt x="521" y="224"/>
                  </a:cubicBezTo>
                  <a:cubicBezTo>
                    <a:pt x="523" y="226"/>
                    <a:pt x="524" y="228"/>
                    <a:pt x="526" y="230"/>
                  </a:cubicBezTo>
                  <a:cubicBezTo>
                    <a:pt x="526" y="230"/>
                    <a:pt x="526" y="231"/>
                    <a:pt x="526" y="231"/>
                  </a:cubicBezTo>
                  <a:cubicBezTo>
                    <a:pt x="527" y="231"/>
                    <a:pt x="527" y="231"/>
                    <a:pt x="527" y="231"/>
                  </a:cubicBezTo>
                  <a:cubicBezTo>
                    <a:pt x="527" y="232"/>
                    <a:pt x="527" y="232"/>
                    <a:pt x="527" y="232"/>
                  </a:cubicBezTo>
                  <a:cubicBezTo>
                    <a:pt x="527" y="232"/>
                    <a:pt x="527" y="232"/>
                    <a:pt x="528" y="233"/>
                  </a:cubicBezTo>
                  <a:cubicBezTo>
                    <a:pt x="528" y="233"/>
                    <a:pt x="528" y="233"/>
                    <a:pt x="528" y="233"/>
                  </a:cubicBezTo>
                  <a:cubicBezTo>
                    <a:pt x="528" y="234"/>
                    <a:pt x="529" y="234"/>
                    <a:pt x="529" y="234"/>
                  </a:cubicBezTo>
                  <a:cubicBezTo>
                    <a:pt x="530" y="236"/>
                    <a:pt x="531" y="237"/>
                    <a:pt x="532" y="239"/>
                  </a:cubicBezTo>
                  <a:cubicBezTo>
                    <a:pt x="532" y="239"/>
                    <a:pt x="533" y="240"/>
                    <a:pt x="533" y="240"/>
                  </a:cubicBezTo>
                  <a:cubicBezTo>
                    <a:pt x="533" y="240"/>
                    <a:pt x="533" y="240"/>
                    <a:pt x="533" y="240"/>
                  </a:cubicBezTo>
                  <a:cubicBezTo>
                    <a:pt x="533" y="240"/>
                    <a:pt x="533" y="241"/>
                    <a:pt x="534" y="241"/>
                  </a:cubicBezTo>
                  <a:cubicBezTo>
                    <a:pt x="534" y="241"/>
                    <a:pt x="534" y="241"/>
                    <a:pt x="534" y="241"/>
                  </a:cubicBezTo>
                  <a:cubicBezTo>
                    <a:pt x="534" y="241"/>
                    <a:pt x="534" y="242"/>
                    <a:pt x="535" y="242"/>
                  </a:cubicBezTo>
                  <a:cubicBezTo>
                    <a:pt x="535" y="242"/>
                    <a:pt x="535" y="241"/>
                    <a:pt x="535" y="241"/>
                  </a:cubicBezTo>
                  <a:cubicBezTo>
                    <a:pt x="536" y="241"/>
                    <a:pt x="536" y="240"/>
                    <a:pt x="537" y="240"/>
                  </a:cubicBezTo>
                  <a:cubicBezTo>
                    <a:pt x="537" y="239"/>
                    <a:pt x="537" y="239"/>
                    <a:pt x="537" y="239"/>
                  </a:cubicBezTo>
                  <a:cubicBezTo>
                    <a:pt x="537" y="239"/>
                    <a:pt x="537" y="239"/>
                    <a:pt x="537" y="239"/>
                  </a:cubicBezTo>
                  <a:cubicBezTo>
                    <a:pt x="537" y="239"/>
                    <a:pt x="537" y="239"/>
                    <a:pt x="537" y="238"/>
                  </a:cubicBezTo>
                  <a:cubicBezTo>
                    <a:pt x="537" y="238"/>
                    <a:pt x="538" y="238"/>
                    <a:pt x="538" y="238"/>
                  </a:cubicBezTo>
                  <a:cubicBezTo>
                    <a:pt x="538" y="238"/>
                    <a:pt x="539" y="237"/>
                    <a:pt x="539" y="237"/>
                  </a:cubicBezTo>
                  <a:cubicBezTo>
                    <a:pt x="539" y="236"/>
                    <a:pt x="539" y="236"/>
                    <a:pt x="539" y="236"/>
                  </a:cubicBezTo>
                  <a:cubicBezTo>
                    <a:pt x="540" y="235"/>
                    <a:pt x="540" y="235"/>
                    <a:pt x="541" y="234"/>
                  </a:cubicBezTo>
                  <a:cubicBezTo>
                    <a:pt x="541" y="234"/>
                    <a:pt x="541" y="234"/>
                    <a:pt x="541" y="234"/>
                  </a:cubicBezTo>
                  <a:cubicBezTo>
                    <a:pt x="541" y="234"/>
                    <a:pt x="541" y="234"/>
                    <a:pt x="541" y="234"/>
                  </a:cubicBezTo>
                  <a:cubicBezTo>
                    <a:pt x="541" y="233"/>
                    <a:pt x="541" y="233"/>
                    <a:pt x="541" y="233"/>
                  </a:cubicBezTo>
                  <a:cubicBezTo>
                    <a:pt x="542" y="233"/>
                    <a:pt x="542" y="233"/>
                    <a:pt x="542" y="233"/>
                  </a:cubicBezTo>
                  <a:cubicBezTo>
                    <a:pt x="542" y="233"/>
                    <a:pt x="542" y="232"/>
                    <a:pt x="543" y="232"/>
                  </a:cubicBezTo>
                  <a:cubicBezTo>
                    <a:pt x="543" y="231"/>
                    <a:pt x="543" y="231"/>
                    <a:pt x="543" y="231"/>
                  </a:cubicBezTo>
                  <a:cubicBezTo>
                    <a:pt x="543" y="231"/>
                    <a:pt x="543" y="231"/>
                    <a:pt x="544" y="231"/>
                  </a:cubicBezTo>
                  <a:cubicBezTo>
                    <a:pt x="544" y="230"/>
                    <a:pt x="544" y="230"/>
                    <a:pt x="545" y="229"/>
                  </a:cubicBezTo>
                  <a:cubicBezTo>
                    <a:pt x="545" y="229"/>
                    <a:pt x="545" y="229"/>
                    <a:pt x="545" y="229"/>
                  </a:cubicBezTo>
                  <a:cubicBezTo>
                    <a:pt x="545" y="228"/>
                    <a:pt x="545" y="228"/>
                    <a:pt x="545" y="228"/>
                  </a:cubicBezTo>
                  <a:cubicBezTo>
                    <a:pt x="546" y="228"/>
                    <a:pt x="545" y="228"/>
                    <a:pt x="546" y="228"/>
                  </a:cubicBezTo>
                  <a:cubicBezTo>
                    <a:pt x="546" y="228"/>
                    <a:pt x="546" y="228"/>
                    <a:pt x="546" y="228"/>
                  </a:cubicBezTo>
                  <a:cubicBezTo>
                    <a:pt x="546" y="227"/>
                    <a:pt x="546" y="227"/>
                    <a:pt x="547" y="226"/>
                  </a:cubicBezTo>
                  <a:cubicBezTo>
                    <a:pt x="547" y="226"/>
                    <a:pt x="547" y="226"/>
                    <a:pt x="547" y="226"/>
                  </a:cubicBezTo>
                  <a:cubicBezTo>
                    <a:pt x="547" y="226"/>
                    <a:pt x="547" y="226"/>
                    <a:pt x="548" y="225"/>
                  </a:cubicBezTo>
                  <a:cubicBezTo>
                    <a:pt x="548" y="225"/>
                    <a:pt x="549" y="224"/>
                    <a:pt x="549" y="224"/>
                  </a:cubicBezTo>
                  <a:cubicBezTo>
                    <a:pt x="549" y="224"/>
                    <a:pt x="549" y="223"/>
                    <a:pt x="549" y="223"/>
                  </a:cubicBezTo>
                  <a:cubicBezTo>
                    <a:pt x="549" y="223"/>
                    <a:pt x="549" y="223"/>
                    <a:pt x="549" y="223"/>
                  </a:cubicBezTo>
                  <a:cubicBezTo>
                    <a:pt x="550" y="223"/>
                    <a:pt x="550" y="223"/>
                    <a:pt x="550" y="223"/>
                  </a:cubicBezTo>
                  <a:cubicBezTo>
                    <a:pt x="550" y="223"/>
                    <a:pt x="550" y="223"/>
                    <a:pt x="550" y="222"/>
                  </a:cubicBezTo>
                  <a:cubicBezTo>
                    <a:pt x="550" y="222"/>
                    <a:pt x="551" y="221"/>
                    <a:pt x="551" y="221"/>
                  </a:cubicBezTo>
                  <a:cubicBezTo>
                    <a:pt x="551" y="221"/>
                    <a:pt x="551" y="220"/>
                    <a:pt x="552" y="220"/>
                  </a:cubicBezTo>
                  <a:cubicBezTo>
                    <a:pt x="552" y="220"/>
                    <a:pt x="553" y="219"/>
                    <a:pt x="553" y="219"/>
                  </a:cubicBezTo>
                  <a:cubicBezTo>
                    <a:pt x="553" y="218"/>
                    <a:pt x="553" y="218"/>
                    <a:pt x="553" y="218"/>
                  </a:cubicBezTo>
                  <a:cubicBezTo>
                    <a:pt x="553" y="218"/>
                    <a:pt x="554" y="218"/>
                    <a:pt x="554" y="217"/>
                  </a:cubicBezTo>
                  <a:cubicBezTo>
                    <a:pt x="554" y="217"/>
                    <a:pt x="554" y="217"/>
                    <a:pt x="554" y="217"/>
                  </a:cubicBezTo>
                  <a:cubicBezTo>
                    <a:pt x="554" y="217"/>
                    <a:pt x="554" y="217"/>
                    <a:pt x="555" y="217"/>
                  </a:cubicBezTo>
                  <a:cubicBezTo>
                    <a:pt x="555" y="216"/>
                    <a:pt x="555" y="216"/>
                    <a:pt x="555" y="216"/>
                  </a:cubicBezTo>
                  <a:cubicBezTo>
                    <a:pt x="555" y="215"/>
                    <a:pt x="556" y="215"/>
                    <a:pt x="556" y="215"/>
                  </a:cubicBezTo>
                  <a:cubicBezTo>
                    <a:pt x="556" y="214"/>
                    <a:pt x="556" y="214"/>
                    <a:pt x="556" y="214"/>
                  </a:cubicBezTo>
                  <a:cubicBezTo>
                    <a:pt x="556" y="214"/>
                    <a:pt x="557" y="214"/>
                    <a:pt x="557" y="214"/>
                  </a:cubicBezTo>
                  <a:cubicBezTo>
                    <a:pt x="557" y="214"/>
                    <a:pt x="557" y="214"/>
                    <a:pt x="557" y="213"/>
                  </a:cubicBezTo>
                  <a:cubicBezTo>
                    <a:pt x="557" y="213"/>
                    <a:pt x="557" y="213"/>
                    <a:pt x="558" y="213"/>
                  </a:cubicBezTo>
                  <a:cubicBezTo>
                    <a:pt x="558" y="212"/>
                    <a:pt x="558" y="212"/>
                    <a:pt x="559" y="211"/>
                  </a:cubicBezTo>
                  <a:cubicBezTo>
                    <a:pt x="559" y="211"/>
                    <a:pt x="559" y="211"/>
                    <a:pt x="559" y="210"/>
                  </a:cubicBezTo>
                  <a:cubicBezTo>
                    <a:pt x="561" y="209"/>
                    <a:pt x="563" y="206"/>
                    <a:pt x="564" y="204"/>
                  </a:cubicBezTo>
                  <a:cubicBezTo>
                    <a:pt x="565" y="204"/>
                    <a:pt x="565" y="203"/>
                    <a:pt x="565" y="203"/>
                  </a:cubicBezTo>
                  <a:cubicBezTo>
                    <a:pt x="566" y="203"/>
                    <a:pt x="566" y="202"/>
                    <a:pt x="566" y="202"/>
                  </a:cubicBezTo>
                  <a:cubicBezTo>
                    <a:pt x="567" y="201"/>
                    <a:pt x="568" y="199"/>
                    <a:pt x="569" y="198"/>
                  </a:cubicBezTo>
                  <a:cubicBezTo>
                    <a:pt x="569" y="198"/>
                    <a:pt x="569" y="198"/>
                    <a:pt x="569" y="198"/>
                  </a:cubicBezTo>
                  <a:cubicBezTo>
                    <a:pt x="570" y="197"/>
                    <a:pt x="571" y="196"/>
                    <a:pt x="572" y="195"/>
                  </a:cubicBezTo>
                  <a:cubicBezTo>
                    <a:pt x="572" y="195"/>
                    <a:pt x="572" y="194"/>
                    <a:pt x="573" y="194"/>
                  </a:cubicBezTo>
                  <a:cubicBezTo>
                    <a:pt x="573" y="193"/>
                    <a:pt x="574" y="192"/>
                    <a:pt x="575" y="191"/>
                  </a:cubicBezTo>
                  <a:cubicBezTo>
                    <a:pt x="575" y="191"/>
                    <a:pt x="575" y="191"/>
                    <a:pt x="575" y="191"/>
                  </a:cubicBezTo>
                  <a:cubicBezTo>
                    <a:pt x="576" y="191"/>
                    <a:pt x="576" y="190"/>
                    <a:pt x="576" y="190"/>
                  </a:cubicBezTo>
                  <a:cubicBezTo>
                    <a:pt x="577" y="189"/>
                    <a:pt x="577" y="189"/>
                    <a:pt x="578" y="188"/>
                  </a:cubicBezTo>
                  <a:cubicBezTo>
                    <a:pt x="579" y="187"/>
                    <a:pt x="579" y="187"/>
                    <a:pt x="579" y="186"/>
                  </a:cubicBezTo>
                  <a:cubicBezTo>
                    <a:pt x="580" y="186"/>
                    <a:pt x="580" y="186"/>
                    <a:pt x="580" y="185"/>
                  </a:cubicBezTo>
                  <a:cubicBezTo>
                    <a:pt x="581" y="185"/>
                    <a:pt x="581" y="185"/>
                    <a:pt x="581" y="184"/>
                  </a:cubicBezTo>
                  <a:cubicBezTo>
                    <a:pt x="582" y="183"/>
                    <a:pt x="584" y="182"/>
                    <a:pt x="585" y="181"/>
                  </a:cubicBezTo>
                  <a:cubicBezTo>
                    <a:pt x="588" y="177"/>
                    <a:pt x="591" y="175"/>
                    <a:pt x="594" y="171"/>
                  </a:cubicBezTo>
                  <a:cubicBezTo>
                    <a:pt x="595" y="171"/>
                    <a:pt x="596" y="170"/>
                    <a:pt x="597" y="169"/>
                  </a:cubicBezTo>
                  <a:cubicBezTo>
                    <a:pt x="597" y="169"/>
                    <a:pt x="597" y="168"/>
                    <a:pt x="598" y="168"/>
                  </a:cubicBezTo>
                  <a:cubicBezTo>
                    <a:pt x="599" y="167"/>
                    <a:pt x="600" y="166"/>
                    <a:pt x="601" y="165"/>
                  </a:cubicBezTo>
                  <a:cubicBezTo>
                    <a:pt x="602" y="164"/>
                    <a:pt x="603" y="164"/>
                    <a:pt x="603" y="163"/>
                  </a:cubicBezTo>
                  <a:cubicBezTo>
                    <a:pt x="604" y="163"/>
                    <a:pt x="605" y="162"/>
                    <a:pt x="605" y="162"/>
                  </a:cubicBezTo>
                  <a:cubicBezTo>
                    <a:pt x="608" y="159"/>
                    <a:pt x="611" y="156"/>
                    <a:pt x="614" y="154"/>
                  </a:cubicBezTo>
                  <a:cubicBezTo>
                    <a:pt x="617" y="151"/>
                    <a:pt x="621" y="149"/>
                    <a:pt x="624" y="146"/>
                  </a:cubicBezTo>
                  <a:cubicBezTo>
                    <a:pt x="631" y="141"/>
                    <a:pt x="637" y="137"/>
                    <a:pt x="644" y="133"/>
                  </a:cubicBezTo>
                  <a:cubicBezTo>
                    <a:pt x="644" y="133"/>
                    <a:pt x="644" y="133"/>
                    <a:pt x="645" y="133"/>
                  </a:cubicBezTo>
                  <a:cubicBezTo>
                    <a:pt x="646" y="132"/>
                    <a:pt x="647" y="131"/>
                    <a:pt x="648" y="131"/>
                  </a:cubicBezTo>
                  <a:cubicBezTo>
                    <a:pt x="648" y="131"/>
                    <a:pt x="649" y="130"/>
                    <a:pt x="649" y="130"/>
                  </a:cubicBezTo>
                  <a:cubicBezTo>
                    <a:pt x="649" y="130"/>
                    <a:pt x="649" y="130"/>
                    <a:pt x="650" y="130"/>
                  </a:cubicBezTo>
                  <a:cubicBezTo>
                    <a:pt x="650" y="130"/>
                    <a:pt x="650" y="129"/>
                    <a:pt x="650" y="129"/>
                  </a:cubicBezTo>
                  <a:cubicBezTo>
                    <a:pt x="650" y="129"/>
                    <a:pt x="650" y="129"/>
                    <a:pt x="651" y="129"/>
                  </a:cubicBezTo>
                  <a:cubicBezTo>
                    <a:pt x="651" y="129"/>
                    <a:pt x="651" y="129"/>
                    <a:pt x="651" y="129"/>
                  </a:cubicBezTo>
                  <a:cubicBezTo>
                    <a:pt x="652" y="128"/>
                    <a:pt x="652" y="128"/>
                    <a:pt x="653" y="128"/>
                  </a:cubicBezTo>
                  <a:cubicBezTo>
                    <a:pt x="654" y="127"/>
                    <a:pt x="655" y="127"/>
                    <a:pt x="656" y="126"/>
                  </a:cubicBezTo>
                  <a:cubicBezTo>
                    <a:pt x="660" y="124"/>
                    <a:pt x="664" y="122"/>
                    <a:pt x="668" y="120"/>
                  </a:cubicBezTo>
                  <a:cubicBezTo>
                    <a:pt x="669" y="120"/>
                    <a:pt x="670" y="119"/>
                    <a:pt x="671" y="119"/>
                  </a:cubicBezTo>
                  <a:cubicBezTo>
                    <a:pt x="673" y="118"/>
                    <a:pt x="676" y="117"/>
                    <a:pt x="678" y="116"/>
                  </a:cubicBezTo>
                  <a:cubicBezTo>
                    <a:pt x="679" y="116"/>
                    <a:pt x="679" y="115"/>
                    <a:pt x="680" y="115"/>
                  </a:cubicBezTo>
                  <a:cubicBezTo>
                    <a:pt x="680" y="115"/>
                    <a:pt x="681" y="115"/>
                    <a:pt x="681" y="115"/>
                  </a:cubicBezTo>
                  <a:cubicBezTo>
                    <a:pt x="681" y="114"/>
                    <a:pt x="682" y="114"/>
                    <a:pt x="683" y="114"/>
                  </a:cubicBezTo>
                  <a:cubicBezTo>
                    <a:pt x="688" y="112"/>
                    <a:pt x="694" y="110"/>
                    <a:pt x="699" y="109"/>
                  </a:cubicBezTo>
                  <a:cubicBezTo>
                    <a:pt x="709" y="106"/>
                    <a:pt x="720" y="105"/>
                    <a:pt x="732" y="105"/>
                  </a:cubicBezTo>
                  <a:cubicBezTo>
                    <a:pt x="744" y="105"/>
                    <a:pt x="754" y="107"/>
                    <a:pt x="764" y="110"/>
                  </a:cubicBezTo>
                  <a:cubicBezTo>
                    <a:pt x="771" y="113"/>
                    <a:pt x="777" y="116"/>
                    <a:pt x="783" y="119"/>
                  </a:cubicBezTo>
                  <a:cubicBezTo>
                    <a:pt x="783" y="119"/>
                    <a:pt x="784" y="119"/>
                    <a:pt x="784" y="119"/>
                  </a:cubicBezTo>
                  <a:cubicBezTo>
                    <a:pt x="784" y="119"/>
                    <a:pt x="784" y="120"/>
                    <a:pt x="784" y="120"/>
                  </a:cubicBezTo>
                  <a:cubicBezTo>
                    <a:pt x="784" y="120"/>
                    <a:pt x="784" y="120"/>
                    <a:pt x="785" y="120"/>
                  </a:cubicBezTo>
                  <a:cubicBezTo>
                    <a:pt x="785" y="120"/>
                    <a:pt x="785" y="120"/>
                    <a:pt x="785" y="121"/>
                  </a:cubicBezTo>
                  <a:cubicBezTo>
                    <a:pt x="786" y="121"/>
                    <a:pt x="787" y="122"/>
                    <a:pt x="788" y="122"/>
                  </a:cubicBezTo>
                  <a:cubicBezTo>
                    <a:pt x="790" y="124"/>
                    <a:pt x="792" y="125"/>
                    <a:pt x="794" y="127"/>
                  </a:cubicBezTo>
                  <a:cubicBezTo>
                    <a:pt x="805" y="136"/>
                    <a:pt x="814" y="147"/>
                    <a:pt x="821" y="160"/>
                  </a:cubicBezTo>
                  <a:cubicBezTo>
                    <a:pt x="825" y="168"/>
                    <a:pt x="829" y="177"/>
                    <a:pt x="832" y="186"/>
                  </a:cubicBezTo>
                  <a:cubicBezTo>
                    <a:pt x="839" y="205"/>
                    <a:pt x="843" y="229"/>
                    <a:pt x="843" y="255"/>
                  </a:cubicBezTo>
                  <a:cubicBezTo>
                    <a:pt x="843" y="279"/>
                    <a:pt x="839" y="301"/>
                    <a:pt x="834" y="320"/>
                  </a:cubicBezTo>
                  <a:cubicBezTo>
                    <a:pt x="833" y="320"/>
                    <a:pt x="833" y="321"/>
                    <a:pt x="833" y="321"/>
                  </a:cubicBezTo>
                  <a:cubicBezTo>
                    <a:pt x="832" y="325"/>
                    <a:pt x="830" y="330"/>
                    <a:pt x="829" y="333"/>
                  </a:cubicBezTo>
                  <a:cubicBezTo>
                    <a:pt x="827" y="338"/>
                    <a:pt x="825" y="342"/>
                    <a:pt x="823" y="346"/>
                  </a:cubicBezTo>
                  <a:cubicBezTo>
                    <a:pt x="822" y="348"/>
                    <a:pt x="821" y="350"/>
                    <a:pt x="819" y="352"/>
                  </a:cubicBezTo>
                  <a:cubicBezTo>
                    <a:pt x="817" y="356"/>
                    <a:pt x="814" y="361"/>
                    <a:pt x="811" y="365"/>
                  </a:cubicBezTo>
                  <a:cubicBezTo>
                    <a:pt x="811" y="365"/>
                    <a:pt x="811" y="365"/>
                    <a:pt x="810" y="365"/>
                  </a:cubicBezTo>
                  <a:cubicBezTo>
                    <a:pt x="810" y="366"/>
                    <a:pt x="810" y="366"/>
                    <a:pt x="810" y="366"/>
                  </a:cubicBezTo>
                  <a:cubicBezTo>
                    <a:pt x="809" y="367"/>
                    <a:pt x="809" y="367"/>
                    <a:pt x="808" y="368"/>
                  </a:cubicBezTo>
                  <a:cubicBezTo>
                    <a:pt x="808" y="368"/>
                    <a:pt x="807" y="369"/>
                    <a:pt x="807" y="370"/>
                  </a:cubicBezTo>
                  <a:cubicBezTo>
                    <a:pt x="806" y="371"/>
                    <a:pt x="806" y="371"/>
                    <a:pt x="805" y="372"/>
                  </a:cubicBezTo>
                  <a:cubicBezTo>
                    <a:pt x="805" y="372"/>
                    <a:pt x="804" y="373"/>
                    <a:pt x="804" y="373"/>
                  </a:cubicBezTo>
                  <a:cubicBezTo>
                    <a:pt x="804" y="373"/>
                    <a:pt x="804" y="373"/>
                    <a:pt x="804" y="373"/>
                  </a:cubicBezTo>
                  <a:cubicBezTo>
                    <a:pt x="802" y="375"/>
                    <a:pt x="801" y="377"/>
                    <a:pt x="799" y="378"/>
                  </a:cubicBezTo>
                  <a:cubicBezTo>
                    <a:pt x="795" y="382"/>
                    <a:pt x="791" y="385"/>
                    <a:pt x="786" y="388"/>
                  </a:cubicBezTo>
                  <a:cubicBezTo>
                    <a:pt x="785" y="389"/>
                    <a:pt x="784" y="390"/>
                    <a:pt x="783" y="390"/>
                  </a:cubicBezTo>
                  <a:cubicBezTo>
                    <a:pt x="783" y="390"/>
                    <a:pt x="783" y="390"/>
                    <a:pt x="782" y="390"/>
                  </a:cubicBezTo>
                  <a:cubicBezTo>
                    <a:pt x="782" y="391"/>
                    <a:pt x="781" y="391"/>
                    <a:pt x="780" y="392"/>
                  </a:cubicBezTo>
                  <a:cubicBezTo>
                    <a:pt x="777" y="394"/>
                    <a:pt x="773" y="396"/>
                    <a:pt x="769" y="397"/>
                  </a:cubicBezTo>
                  <a:cubicBezTo>
                    <a:pt x="768" y="397"/>
                    <a:pt x="768" y="397"/>
                    <a:pt x="767" y="398"/>
                  </a:cubicBezTo>
                  <a:cubicBezTo>
                    <a:pt x="767" y="398"/>
                    <a:pt x="767" y="398"/>
                    <a:pt x="767" y="398"/>
                  </a:cubicBezTo>
                  <a:cubicBezTo>
                    <a:pt x="767" y="398"/>
                    <a:pt x="766" y="398"/>
                    <a:pt x="766" y="398"/>
                  </a:cubicBezTo>
                  <a:cubicBezTo>
                    <a:pt x="757" y="402"/>
                    <a:pt x="745" y="404"/>
                    <a:pt x="732" y="404"/>
                  </a:cubicBezTo>
                  <a:cubicBezTo>
                    <a:pt x="726" y="404"/>
                    <a:pt x="720" y="404"/>
                    <a:pt x="715" y="403"/>
                  </a:cubicBezTo>
                  <a:cubicBezTo>
                    <a:pt x="712" y="403"/>
                    <a:pt x="709" y="402"/>
                    <a:pt x="707" y="402"/>
                  </a:cubicBezTo>
                  <a:cubicBezTo>
                    <a:pt x="703" y="401"/>
                    <a:pt x="700" y="400"/>
                    <a:pt x="696" y="399"/>
                  </a:cubicBezTo>
                  <a:cubicBezTo>
                    <a:pt x="696" y="399"/>
                    <a:pt x="696" y="399"/>
                    <a:pt x="695" y="399"/>
                  </a:cubicBezTo>
                  <a:cubicBezTo>
                    <a:pt x="695" y="399"/>
                    <a:pt x="694" y="399"/>
                    <a:pt x="694" y="399"/>
                  </a:cubicBezTo>
                  <a:cubicBezTo>
                    <a:pt x="693" y="398"/>
                    <a:pt x="693" y="399"/>
                    <a:pt x="693" y="398"/>
                  </a:cubicBezTo>
                  <a:cubicBezTo>
                    <a:pt x="685" y="396"/>
                    <a:pt x="678" y="394"/>
                    <a:pt x="671" y="391"/>
                  </a:cubicBezTo>
                  <a:cubicBezTo>
                    <a:pt x="670" y="390"/>
                    <a:pt x="669" y="390"/>
                    <a:pt x="668" y="389"/>
                  </a:cubicBezTo>
                  <a:cubicBezTo>
                    <a:pt x="666" y="388"/>
                    <a:pt x="665" y="388"/>
                    <a:pt x="663" y="387"/>
                  </a:cubicBezTo>
                  <a:cubicBezTo>
                    <a:pt x="663" y="387"/>
                    <a:pt x="662" y="386"/>
                    <a:pt x="662" y="386"/>
                  </a:cubicBezTo>
                  <a:cubicBezTo>
                    <a:pt x="661" y="386"/>
                    <a:pt x="660" y="385"/>
                    <a:pt x="659" y="385"/>
                  </a:cubicBezTo>
                  <a:cubicBezTo>
                    <a:pt x="658" y="384"/>
                    <a:pt x="657" y="384"/>
                    <a:pt x="656" y="383"/>
                  </a:cubicBezTo>
                  <a:cubicBezTo>
                    <a:pt x="654" y="382"/>
                    <a:pt x="653" y="381"/>
                    <a:pt x="651" y="380"/>
                  </a:cubicBezTo>
                  <a:cubicBezTo>
                    <a:pt x="651" y="380"/>
                    <a:pt x="651" y="380"/>
                    <a:pt x="650" y="380"/>
                  </a:cubicBezTo>
                  <a:cubicBezTo>
                    <a:pt x="650" y="380"/>
                    <a:pt x="649" y="379"/>
                    <a:pt x="648" y="379"/>
                  </a:cubicBezTo>
                  <a:cubicBezTo>
                    <a:pt x="648" y="378"/>
                    <a:pt x="647" y="378"/>
                    <a:pt x="647" y="378"/>
                  </a:cubicBezTo>
                  <a:cubicBezTo>
                    <a:pt x="647" y="378"/>
                    <a:pt x="646" y="378"/>
                    <a:pt x="646" y="378"/>
                  </a:cubicBezTo>
                  <a:cubicBezTo>
                    <a:pt x="646" y="377"/>
                    <a:pt x="646" y="377"/>
                    <a:pt x="645" y="377"/>
                  </a:cubicBezTo>
                  <a:cubicBezTo>
                    <a:pt x="645" y="377"/>
                    <a:pt x="645" y="377"/>
                    <a:pt x="645" y="377"/>
                  </a:cubicBezTo>
                  <a:cubicBezTo>
                    <a:pt x="644" y="377"/>
                    <a:pt x="644" y="376"/>
                    <a:pt x="644" y="376"/>
                  </a:cubicBezTo>
                  <a:cubicBezTo>
                    <a:pt x="644" y="376"/>
                    <a:pt x="643" y="376"/>
                    <a:pt x="643" y="376"/>
                  </a:cubicBezTo>
                  <a:cubicBezTo>
                    <a:pt x="643" y="376"/>
                    <a:pt x="643" y="376"/>
                    <a:pt x="643" y="376"/>
                  </a:cubicBezTo>
                  <a:cubicBezTo>
                    <a:pt x="643" y="376"/>
                    <a:pt x="643" y="375"/>
                    <a:pt x="642" y="375"/>
                  </a:cubicBezTo>
                  <a:cubicBezTo>
                    <a:pt x="642" y="375"/>
                    <a:pt x="642" y="375"/>
                    <a:pt x="642" y="375"/>
                  </a:cubicBezTo>
                  <a:cubicBezTo>
                    <a:pt x="638" y="372"/>
                    <a:pt x="634" y="370"/>
                    <a:pt x="630" y="367"/>
                  </a:cubicBezTo>
                  <a:cubicBezTo>
                    <a:pt x="628" y="366"/>
                    <a:pt x="627" y="365"/>
                    <a:pt x="626" y="364"/>
                  </a:cubicBezTo>
                  <a:cubicBezTo>
                    <a:pt x="625" y="364"/>
                    <a:pt x="625" y="363"/>
                    <a:pt x="624" y="363"/>
                  </a:cubicBezTo>
                  <a:cubicBezTo>
                    <a:pt x="624" y="363"/>
                    <a:pt x="624" y="363"/>
                    <a:pt x="624" y="363"/>
                  </a:cubicBezTo>
                  <a:cubicBezTo>
                    <a:pt x="624" y="363"/>
                    <a:pt x="624" y="363"/>
                    <a:pt x="624" y="363"/>
                  </a:cubicBezTo>
                  <a:cubicBezTo>
                    <a:pt x="624" y="362"/>
                    <a:pt x="623" y="363"/>
                    <a:pt x="623" y="362"/>
                  </a:cubicBezTo>
                  <a:cubicBezTo>
                    <a:pt x="623" y="362"/>
                    <a:pt x="623" y="362"/>
                    <a:pt x="623" y="362"/>
                  </a:cubicBezTo>
                  <a:cubicBezTo>
                    <a:pt x="623" y="362"/>
                    <a:pt x="623" y="362"/>
                    <a:pt x="623" y="362"/>
                  </a:cubicBezTo>
                  <a:cubicBezTo>
                    <a:pt x="623" y="362"/>
                    <a:pt x="623" y="362"/>
                    <a:pt x="622" y="362"/>
                  </a:cubicBezTo>
                  <a:cubicBezTo>
                    <a:pt x="622" y="361"/>
                    <a:pt x="622" y="362"/>
                    <a:pt x="622" y="361"/>
                  </a:cubicBezTo>
                  <a:cubicBezTo>
                    <a:pt x="622" y="361"/>
                    <a:pt x="622" y="361"/>
                    <a:pt x="622" y="361"/>
                  </a:cubicBezTo>
                  <a:cubicBezTo>
                    <a:pt x="622" y="361"/>
                    <a:pt x="621" y="361"/>
                    <a:pt x="621" y="361"/>
                  </a:cubicBezTo>
                  <a:cubicBezTo>
                    <a:pt x="621" y="361"/>
                    <a:pt x="621" y="361"/>
                    <a:pt x="621" y="361"/>
                  </a:cubicBezTo>
                  <a:cubicBezTo>
                    <a:pt x="621" y="360"/>
                    <a:pt x="621" y="361"/>
                    <a:pt x="621" y="360"/>
                  </a:cubicBezTo>
                  <a:cubicBezTo>
                    <a:pt x="621" y="360"/>
                    <a:pt x="620" y="360"/>
                    <a:pt x="620" y="360"/>
                  </a:cubicBezTo>
                  <a:cubicBezTo>
                    <a:pt x="620" y="360"/>
                    <a:pt x="620" y="360"/>
                    <a:pt x="620" y="360"/>
                  </a:cubicBezTo>
                  <a:cubicBezTo>
                    <a:pt x="619" y="360"/>
                    <a:pt x="619" y="359"/>
                    <a:pt x="618" y="358"/>
                  </a:cubicBezTo>
                  <a:cubicBezTo>
                    <a:pt x="618" y="358"/>
                    <a:pt x="617" y="358"/>
                    <a:pt x="617" y="357"/>
                  </a:cubicBezTo>
                  <a:cubicBezTo>
                    <a:pt x="616" y="357"/>
                    <a:pt x="616" y="356"/>
                    <a:pt x="615" y="356"/>
                  </a:cubicBezTo>
                  <a:cubicBezTo>
                    <a:pt x="615" y="356"/>
                    <a:pt x="615" y="356"/>
                    <a:pt x="615" y="356"/>
                  </a:cubicBezTo>
                  <a:cubicBezTo>
                    <a:pt x="615" y="356"/>
                    <a:pt x="615" y="356"/>
                    <a:pt x="614" y="355"/>
                  </a:cubicBezTo>
                  <a:cubicBezTo>
                    <a:pt x="614" y="355"/>
                    <a:pt x="614" y="355"/>
                    <a:pt x="614" y="355"/>
                  </a:cubicBezTo>
                  <a:cubicBezTo>
                    <a:pt x="613" y="355"/>
                    <a:pt x="613" y="354"/>
                    <a:pt x="613" y="354"/>
                  </a:cubicBezTo>
                  <a:cubicBezTo>
                    <a:pt x="612" y="354"/>
                    <a:pt x="612" y="354"/>
                    <a:pt x="612" y="354"/>
                  </a:cubicBezTo>
                  <a:cubicBezTo>
                    <a:pt x="612" y="354"/>
                    <a:pt x="612" y="353"/>
                    <a:pt x="611" y="353"/>
                  </a:cubicBezTo>
                  <a:cubicBezTo>
                    <a:pt x="607" y="349"/>
                    <a:pt x="602" y="345"/>
                    <a:pt x="598" y="341"/>
                  </a:cubicBezTo>
                  <a:cubicBezTo>
                    <a:pt x="597" y="341"/>
                    <a:pt x="597" y="340"/>
                    <a:pt x="597" y="340"/>
                  </a:cubicBezTo>
                  <a:cubicBezTo>
                    <a:pt x="596" y="340"/>
                    <a:pt x="595" y="338"/>
                    <a:pt x="594" y="338"/>
                  </a:cubicBezTo>
                  <a:cubicBezTo>
                    <a:pt x="594" y="338"/>
                    <a:pt x="594" y="338"/>
                    <a:pt x="594" y="337"/>
                  </a:cubicBezTo>
                  <a:cubicBezTo>
                    <a:pt x="591" y="335"/>
                    <a:pt x="588" y="331"/>
                    <a:pt x="585" y="328"/>
                  </a:cubicBezTo>
                  <a:cubicBezTo>
                    <a:pt x="583" y="326"/>
                    <a:pt x="581" y="324"/>
                    <a:pt x="578" y="322"/>
                  </a:cubicBezTo>
                  <a:cubicBezTo>
                    <a:pt x="578" y="322"/>
                    <a:pt x="578" y="322"/>
                    <a:pt x="578" y="322"/>
                  </a:cubicBezTo>
                  <a:cubicBezTo>
                    <a:pt x="578" y="321"/>
                    <a:pt x="577" y="321"/>
                    <a:pt x="577" y="320"/>
                  </a:cubicBezTo>
                  <a:cubicBezTo>
                    <a:pt x="576" y="319"/>
                    <a:pt x="575" y="318"/>
                    <a:pt x="574" y="317"/>
                  </a:cubicBezTo>
                  <a:cubicBezTo>
                    <a:pt x="573" y="316"/>
                    <a:pt x="572" y="315"/>
                    <a:pt x="571" y="314"/>
                  </a:cubicBezTo>
                  <a:cubicBezTo>
                    <a:pt x="571" y="313"/>
                    <a:pt x="570" y="312"/>
                    <a:pt x="569" y="311"/>
                  </a:cubicBezTo>
                  <a:cubicBezTo>
                    <a:pt x="569" y="311"/>
                    <a:pt x="568" y="311"/>
                    <a:pt x="568" y="310"/>
                  </a:cubicBezTo>
                  <a:cubicBezTo>
                    <a:pt x="568" y="310"/>
                    <a:pt x="568" y="310"/>
                    <a:pt x="568" y="310"/>
                  </a:cubicBezTo>
                  <a:cubicBezTo>
                    <a:pt x="568" y="310"/>
                    <a:pt x="568" y="310"/>
                    <a:pt x="568" y="309"/>
                  </a:cubicBezTo>
                  <a:cubicBezTo>
                    <a:pt x="567" y="309"/>
                    <a:pt x="567" y="309"/>
                    <a:pt x="567" y="309"/>
                  </a:cubicBezTo>
                  <a:cubicBezTo>
                    <a:pt x="567" y="308"/>
                    <a:pt x="566" y="308"/>
                    <a:pt x="566" y="308"/>
                  </a:cubicBezTo>
                  <a:cubicBezTo>
                    <a:pt x="566" y="307"/>
                    <a:pt x="566" y="307"/>
                    <a:pt x="566" y="307"/>
                  </a:cubicBezTo>
                  <a:cubicBezTo>
                    <a:pt x="566" y="307"/>
                    <a:pt x="565" y="307"/>
                    <a:pt x="565" y="306"/>
                  </a:cubicBezTo>
                  <a:cubicBezTo>
                    <a:pt x="563" y="304"/>
                    <a:pt x="561" y="301"/>
                    <a:pt x="559" y="298"/>
                  </a:cubicBezTo>
                  <a:cubicBezTo>
                    <a:pt x="556" y="295"/>
                    <a:pt x="553" y="292"/>
                    <a:pt x="551" y="288"/>
                  </a:cubicBezTo>
                  <a:cubicBezTo>
                    <a:pt x="545" y="281"/>
                    <a:pt x="540" y="274"/>
                    <a:pt x="535" y="26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xmlns="" id="{5B849C0F-8F52-394C-9E99-FE23C05851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3" y="1747"/>
              <a:ext cx="77" cy="72"/>
            </a:xfrm>
            <a:custGeom>
              <a:avLst/>
              <a:gdLst>
                <a:gd name="T0" fmla="*/ 16 w 18"/>
                <a:gd name="T1" fmla="*/ 0 h 17"/>
                <a:gd name="T2" fmla="*/ 18 w 18"/>
                <a:gd name="T3" fmla="*/ 2 h 17"/>
                <a:gd name="T4" fmla="*/ 18 w 18"/>
                <a:gd name="T5" fmla="*/ 5 h 17"/>
                <a:gd name="T6" fmla="*/ 17 w 18"/>
                <a:gd name="T7" fmla="*/ 6 h 17"/>
                <a:gd name="T8" fmla="*/ 17 w 18"/>
                <a:gd name="T9" fmla="*/ 7 h 17"/>
                <a:gd name="T10" fmla="*/ 16 w 18"/>
                <a:gd name="T11" fmla="*/ 9 h 17"/>
                <a:gd name="T12" fmla="*/ 14 w 18"/>
                <a:gd name="T13" fmla="*/ 11 h 17"/>
                <a:gd name="T14" fmla="*/ 10 w 18"/>
                <a:gd name="T15" fmla="*/ 15 h 17"/>
                <a:gd name="T16" fmla="*/ 8 w 18"/>
                <a:gd name="T17" fmla="*/ 17 h 17"/>
                <a:gd name="T18" fmla="*/ 4 w 18"/>
                <a:gd name="T19" fmla="*/ 16 h 17"/>
                <a:gd name="T20" fmla="*/ 3 w 18"/>
                <a:gd name="T21" fmla="*/ 16 h 17"/>
                <a:gd name="T22" fmla="*/ 3 w 18"/>
                <a:gd name="T23" fmla="*/ 16 h 17"/>
                <a:gd name="T24" fmla="*/ 2 w 18"/>
                <a:gd name="T25" fmla="*/ 16 h 17"/>
                <a:gd name="T26" fmla="*/ 1 w 18"/>
                <a:gd name="T27" fmla="*/ 15 h 17"/>
                <a:gd name="T28" fmla="*/ 1 w 18"/>
                <a:gd name="T29" fmla="*/ 14 h 17"/>
                <a:gd name="T30" fmla="*/ 0 w 18"/>
                <a:gd name="T31" fmla="*/ 12 h 17"/>
                <a:gd name="T32" fmla="*/ 1 w 18"/>
                <a:gd name="T33" fmla="*/ 7 h 17"/>
                <a:gd name="T34" fmla="*/ 3 w 18"/>
                <a:gd name="T35" fmla="*/ 5 h 17"/>
                <a:gd name="T36" fmla="*/ 3 w 18"/>
                <a:gd name="T37" fmla="*/ 4 h 17"/>
                <a:gd name="T38" fmla="*/ 3 w 18"/>
                <a:gd name="T39" fmla="*/ 4 h 17"/>
                <a:gd name="T40" fmla="*/ 4 w 18"/>
                <a:gd name="T41" fmla="*/ 4 h 17"/>
                <a:gd name="T42" fmla="*/ 6 w 18"/>
                <a:gd name="T43" fmla="*/ 2 h 17"/>
                <a:gd name="T44" fmla="*/ 6 w 18"/>
                <a:gd name="T45" fmla="*/ 2 h 17"/>
                <a:gd name="T46" fmla="*/ 6 w 18"/>
                <a:gd name="T47" fmla="*/ 2 h 17"/>
                <a:gd name="T48" fmla="*/ 7 w 18"/>
                <a:gd name="T49" fmla="*/ 1 h 17"/>
                <a:gd name="T50" fmla="*/ 12 w 18"/>
                <a:gd name="T51" fmla="*/ 0 h 17"/>
                <a:gd name="T52" fmla="*/ 13 w 18"/>
                <a:gd name="T53" fmla="*/ 0 h 17"/>
                <a:gd name="T54" fmla="*/ 14 w 18"/>
                <a:gd name="T55" fmla="*/ 0 h 17"/>
                <a:gd name="T56" fmla="*/ 16 w 18"/>
                <a:gd name="T5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" h="17">
                  <a:moveTo>
                    <a:pt x="16" y="0"/>
                  </a:moveTo>
                  <a:cubicBezTo>
                    <a:pt x="17" y="1"/>
                    <a:pt x="17" y="2"/>
                    <a:pt x="18" y="2"/>
                  </a:cubicBezTo>
                  <a:cubicBezTo>
                    <a:pt x="18" y="3"/>
                    <a:pt x="18" y="4"/>
                    <a:pt x="18" y="5"/>
                  </a:cubicBezTo>
                  <a:cubicBezTo>
                    <a:pt x="18" y="5"/>
                    <a:pt x="17" y="5"/>
                    <a:pt x="17" y="6"/>
                  </a:cubicBezTo>
                  <a:cubicBezTo>
                    <a:pt x="17" y="6"/>
                    <a:pt x="17" y="7"/>
                    <a:pt x="17" y="7"/>
                  </a:cubicBezTo>
                  <a:cubicBezTo>
                    <a:pt x="17" y="8"/>
                    <a:pt x="16" y="8"/>
                    <a:pt x="16" y="9"/>
                  </a:cubicBezTo>
                  <a:cubicBezTo>
                    <a:pt x="15" y="10"/>
                    <a:pt x="15" y="11"/>
                    <a:pt x="14" y="11"/>
                  </a:cubicBezTo>
                  <a:cubicBezTo>
                    <a:pt x="13" y="13"/>
                    <a:pt x="12" y="14"/>
                    <a:pt x="10" y="15"/>
                  </a:cubicBezTo>
                  <a:cubicBezTo>
                    <a:pt x="10" y="16"/>
                    <a:pt x="9" y="16"/>
                    <a:pt x="8" y="17"/>
                  </a:cubicBezTo>
                  <a:cubicBezTo>
                    <a:pt x="6" y="16"/>
                    <a:pt x="5" y="17"/>
                    <a:pt x="4" y="16"/>
                  </a:cubicBezTo>
                  <a:cubicBezTo>
                    <a:pt x="4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2" y="16"/>
                    <a:pt x="2" y="16"/>
                  </a:cubicBezTo>
                  <a:cubicBezTo>
                    <a:pt x="2" y="16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3"/>
                    <a:pt x="0" y="13"/>
                    <a:pt x="0" y="12"/>
                  </a:cubicBezTo>
                  <a:cubicBezTo>
                    <a:pt x="0" y="11"/>
                    <a:pt x="1" y="9"/>
                    <a:pt x="1" y="7"/>
                  </a:cubicBezTo>
                  <a:cubicBezTo>
                    <a:pt x="1" y="7"/>
                    <a:pt x="2" y="6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3"/>
                    <a:pt x="5" y="3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11" y="0"/>
                    <a:pt x="12" y="0"/>
                  </a:cubicBezTo>
                  <a:cubicBezTo>
                    <a:pt x="12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1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xmlns="" id="{FF4981FA-18A9-794C-A0BC-023BE25D5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0" y="1881"/>
              <a:ext cx="90" cy="277"/>
            </a:xfrm>
            <a:custGeom>
              <a:avLst/>
              <a:gdLst>
                <a:gd name="T0" fmla="*/ 20 w 21"/>
                <a:gd name="T1" fmla="*/ 4 h 66"/>
                <a:gd name="T2" fmla="*/ 21 w 21"/>
                <a:gd name="T3" fmla="*/ 6 h 66"/>
                <a:gd name="T4" fmla="*/ 20 w 21"/>
                <a:gd name="T5" fmla="*/ 9 h 66"/>
                <a:gd name="T6" fmla="*/ 20 w 21"/>
                <a:gd name="T7" fmla="*/ 11 h 66"/>
                <a:gd name="T8" fmla="*/ 19 w 21"/>
                <a:gd name="T9" fmla="*/ 13 h 66"/>
                <a:gd name="T10" fmla="*/ 20 w 21"/>
                <a:gd name="T11" fmla="*/ 14 h 66"/>
                <a:gd name="T12" fmla="*/ 20 w 21"/>
                <a:gd name="T13" fmla="*/ 15 h 66"/>
                <a:gd name="T14" fmla="*/ 19 w 21"/>
                <a:gd name="T15" fmla="*/ 17 h 66"/>
                <a:gd name="T16" fmla="*/ 19 w 21"/>
                <a:gd name="T17" fmla="*/ 17 h 66"/>
                <a:gd name="T18" fmla="*/ 19 w 21"/>
                <a:gd name="T19" fmla="*/ 18 h 66"/>
                <a:gd name="T20" fmla="*/ 18 w 21"/>
                <a:gd name="T21" fmla="*/ 24 h 66"/>
                <a:gd name="T22" fmla="*/ 19 w 21"/>
                <a:gd name="T23" fmla="*/ 26 h 66"/>
                <a:gd name="T24" fmla="*/ 19 w 21"/>
                <a:gd name="T25" fmla="*/ 28 h 66"/>
                <a:gd name="T26" fmla="*/ 19 w 21"/>
                <a:gd name="T27" fmla="*/ 29 h 66"/>
                <a:gd name="T28" fmla="*/ 19 w 21"/>
                <a:gd name="T29" fmla="*/ 32 h 66"/>
                <a:gd name="T30" fmla="*/ 19 w 21"/>
                <a:gd name="T31" fmla="*/ 33 h 66"/>
                <a:gd name="T32" fmla="*/ 18 w 21"/>
                <a:gd name="T33" fmla="*/ 35 h 66"/>
                <a:gd name="T34" fmla="*/ 19 w 21"/>
                <a:gd name="T35" fmla="*/ 40 h 66"/>
                <a:gd name="T36" fmla="*/ 18 w 21"/>
                <a:gd name="T37" fmla="*/ 40 h 66"/>
                <a:gd name="T38" fmla="*/ 18 w 21"/>
                <a:gd name="T39" fmla="*/ 41 h 66"/>
                <a:gd name="T40" fmla="*/ 17 w 21"/>
                <a:gd name="T41" fmla="*/ 52 h 66"/>
                <a:gd name="T42" fmla="*/ 17 w 21"/>
                <a:gd name="T43" fmla="*/ 57 h 66"/>
                <a:gd name="T44" fmla="*/ 16 w 21"/>
                <a:gd name="T45" fmla="*/ 58 h 66"/>
                <a:gd name="T46" fmla="*/ 16 w 21"/>
                <a:gd name="T47" fmla="*/ 59 h 66"/>
                <a:gd name="T48" fmla="*/ 14 w 21"/>
                <a:gd name="T49" fmla="*/ 61 h 66"/>
                <a:gd name="T50" fmla="*/ 13 w 21"/>
                <a:gd name="T51" fmla="*/ 62 h 66"/>
                <a:gd name="T52" fmla="*/ 11 w 21"/>
                <a:gd name="T53" fmla="*/ 63 h 66"/>
                <a:gd name="T54" fmla="*/ 11 w 21"/>
                <a:gd name="T55" fmla="*/ 63 h 66"/>
                <a:gd name="T56" fmla="*/ 4 w 21"/>
                <a:gd name="T57" fmla="*/ 65 h 66"/>
                <a:gd name="T58" fmla="*/ 0 w 21"/>
                <a:gd name="T59" fmla="*/ 62 h 66"/>
                <a:gd name="T60" fmla="*/ 0 w 21"/>
                <a:gd name="T61" fmla="*/ 56 h 66"/>
                <a:gd name="T62" fmla="*/ 1 w 21"/>
                <a:gd name="T63" fmla="*/ 49 h 66"/>
                <a:gd name="T64" fmla="*/ 1 w 21"/>
                <a:gd name="T65" fmla="*/ 46 h 66"/>
                <a:gd name="T66" fmla="*/ 2 w 21"/>
                <a:gd name="T67" fmla="*/ 37 h 66"/>
                <a:gd name="T68" fmla="*/ 2 w 21"/>
                <a:gd name="T69" fmla="*/ 37 h 66"/>
                <a:gd name="T70" fmla="*/ 2 w 21"/>
                <a:gd name="T71" fmla="*/ 34 h 66"/>
                <a:gd name="T72" fmla="*/ 3 w 21"/>
                <a:gd name="T73" fmla="*/ 30 h 66"/>
                <a:gd name="T74" fmla="*/ 3 w 21"/>
                <a:gd name="T75" fmla="*/ 27 h 66"/>
                <a:gd name="T76" fmla="*/ 3 w 21"/>
                <a:gd name="T77" fmla="*/ 27 h 66"/>
                <a:gd name="T78" fmla="*/ 3 w 21"/>
                <a:gd name="T79" fmla="*/ 25 h 66"/>
                <a:gd name="T80" fmla="*/ 4 w 21"/>
                <a:gd name="T81" fmla="*/ 19 h 66"/>
                <a:gd name="T82" fmla="*/ 6 w 21"/>
                <a:gd name="T83" fmla="*/ 8 h 66"/>
                <a:gd name="T84" fmla="*/ 10 w 21"/>
                <a:gd name="T85" fmla="*/ 3 h 66"/>
                <a:gd name="T86" fmla="*/ 12 w 21"/>
                <a:gd name="T87" fmla="*/ 1 h 66"/>
                <a:gd name="T88" fmla="*/ 17 w 21"/>
                <a:gd name="T89" fmla="*/ 0 h 66"/>
                <a:gd name="T90" fmla="*/ 19 w 21"/>
                <a:gd name="T91" fmla="*/ 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" h="66">
                  <a:moveTo>
                    <a:pt x="19" y="4"/>
                  </a:moveTo>
                  <a:cubicBezTo>
                    <a:pt x="19" y="4"/>
                    <a:pt x="20" y="4"/>
                    <a:pt x="20" y="4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6"/>
                    <a:pt x="21" y="6"/>
                  </a:cubicBezTo>
                  <a:cubicBezTo>
                    <a:pt x="20" y="7"/>
                    <a:pt x="21" y="8"/>
                    <a:pt x="20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19" y="13"/>
                    <a:pt x="19" y="13"/>
                  </a:cubicBezTo>
                  <a:cubicBezTo>
                    <a:pt x="19" y="13"/>
                    <a:pt x="20" y="13"/>
                    <a:pt x="20" y="13"/>
                  </a:cubicBezTo>
                  <a:cubicBezTo>
                    <a:pt x="20" y="13"/>
                    <a:pt x="19" y="13"/>
                    <a:pt x="20" y="14"/>
                  </a:cubicBezTo>
                  <a:cubicBezTo>
                    <a:pt x="20" y="14"/>
                    <a:pt x="19" y="14"/>
                    <a:pt x="19" y="15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19" y="15"/>
                    <a:pt x="19" y="16"/>
                    <a:pt x="19" y="16"/>
                  </a:cubicBezTo>
                  <a:cubicBezTo>
                    <a:pt x="19" y="16"/>
                    <a:pt x="19" y="16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22"/>
                    <a:pt x="19" y="23"/>
                  </a:cubicBezTo>
                  <a:cubicBezTo>
                    <a:pt x="19" y="23"/>
                    <a:pt x="19" y="24"/>
                    <a:pt x="18" y="24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8"/>
                    <a:pt x="19" y="28"/>
                  </a:cubicBezTo>
                  <a:cubicBezTo>
                    <a:pt x="19" y="28"/>
                    <a:pt x="19" y="28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8" y="29"/>
                    <a:pt x="19" y="30"/>
                  </a:cubicBezTo>
                  <a:cubicBezTo>
                    <a:pt x="19" y="31"/>
                    <a:pt x="19" y="31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2"/>
                    <a:pt x="19" y="33"/>
                    <a:pt x="19" y="33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8" y="34"/>
                    <a:pt x="19" y="35"/>
                    <a:pt x="18" y="35"/>
                  </a:cubicBezTo>
                  <a:cubicBezTo>
                    <a:pt x="18" y="36"/>
                    <a:pt x="18" y="37"/>
                    <a:pt x="18" y="38"/>
                  </a:cubicBezTo>
                  <a:cubicBezTo>
                    <a:pt x="18" y="38"/>
                    <a:pt x="19" y="39"/>
                    <a:pt x="19" y="40"/>
                  </a:cubicBezTo>
                  <a:cubicBezTo>
                    <a:pt x="19" y="40"/>
                    <a:pt x="18" y="39"/>
                    <a:pt x="18" y="39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41"/>
                    <a:pt x="19" y="40"/>
                    <a:pt x="19" y="41"/>
                  </a:cubicBezTo>
                  <a:cubicBezTo>
                    <a:pt x="19" y="42"/>
                    <a:pt x="18" y="41"/>
                    <a:pt x="18" y="41"/>
                  </a:cubicBezTo>
                  <a:cubicBezTo>
                    <a:pt x="17" y="42"/>
                    <a:pt x="18" y="44"/>
                    <a:pt x="17" y="46"/>
                  </a:cubicBezTo>
                  <a:cubicBezTo>
                    <a:pt x="17" y="48"/>
                    <a:pt x="17" y="50"/>
                    <a:pt x="17" y="52"/>
                  </a:cubicBezTo>
                  <a:cubicBezTo>
                    <a:pt x="17" y="52"/>
                    <a:pt x="18" y="52"/>
                    <a:pt x="18" y="53"/>
                  </a:cubicBezTo>
                  <a:cubicBezTo>
                    <a:pt x="17" y="54"/>
                    <a:pt x="17" y="55"/>
                    <a:pt x="17" y="57"/>
                  </a:cubicBezTo>
                  <a:cubicBezTo>
                    <a:pt x="17" y="57"/>
                    <a:pt x="17" y="57"/>
                    <a:pt x="16" y="57"/>
                  </a:cubicBezTo>
                  <a:cubicBezTo>
                    <a:pt x="16" y="57"/>
                    <a:pt x="16" y="58"/>
                    <a:pt x="16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8"/>
                    <a:pt x="16" y="59"/>
                    <a:pt x="16" y="59"/>
                  </a:cubicBezTo>
                  <a:cubicBezTo>
                    <a:pt x="15" y="59"/>
                    <a:pt x="15" y="60"/>
                    <a:pt x="14" y="60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3" y="61"/>
                    <a:pt x="13" y="62"/>
                    <a:pt x="13" y="62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3" y="62"/>
                    <a:pt x="13" y="62"/>
                    <a:pt x="12" y="62"/>
                  </a:cubicBezTo>
                  <a:cubicBezTo>
                    <a:pt x="12" y="63"/>
                    <a:pt x="12" y="63"/>
                    <a:pt x="11" y="63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0" y="63"/>
                    <a:pt x="10" y="63"/>
                    <a:pt x="10" y="64"/>
                  </a:cubicBezTo>
                  <a:cubicBezTo>
                    <a:pt x="8" y="65"/>
                    <a:pt x="6" y="66"/>
                    <a:pt x="4" y="65"/>
                  </a:cubicBezTo>
                  <a:cubicBezTo>
                    <a:pt x="3" y="65"/>
                    <a:pt x="2" y="65"/>
                    <a:pt x="1" y="65"/>
                  </a:cubicBezTo>
                  <a:cubicBezTo>
                    <a:pt x="1" y="64"/>
                    <a:pt x="1" y="64"/>
                    <a:pt x="0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0"/>
                    <a:pt x="0" y="58"/>
                    <a:pt x="0" y="56"/>
                  </a:cubicBezTo>
                  <a:cubicBezTo>
                    <a:pt x="0" y="55"/>
                    <a:pt x="0" y="53"/>
                    <a:pt x="0" y="52"/>
                  </a:cubicBezTo>
                  <a:cubicBezTo>
                    <a:pt x="0" y="51"/>
                    <a:pt x="1" y="50"/>
                    <a:pt x="1" y="49"/>
                  </a:cubicBezTo>
                  <a:cubicBezTo>
                    <a:pt x="1" y="49"/>
                    <a:pt x="1" y="48"/>
                    <a:pt x="1" y="48"/>
                  </a:cubicBezTo>
                  <a:cubicBezTo>
                    <a:pt x="1" y="47"/>
                    <a:pt x="1" y="46"/>
                    <a:pt x="1" y="46"/>
                  </a:cubicBezTo>
                  <a:cubicBezTo>
                    <a:pt x="1" y="45"/>
                    <a:pt x="1" y="45"/>
                    <a:pt x="1" y="44"/>
                  </a:cubicBezTo>
                  <a:cubicBezTo>
                    <a:pt x="1" y="42"/>
                    <a:pt x="2" y="40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6"/>
                    <a:pt x="2" y="36"/>
                    <a:pt x="2" y="35"/>
                  </a:cubicBezTo>
                  <a:cubicBezTo>
                    <a:pt x="2" y="35"/>
                    <a:pt x="2" y="35"/>
                    <a:pt x="2" y="34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2" y="34"/>
                    <a:pt x="3" y="31"/>
                    <a:pt x="3" y="30"/>
                  </a:cubicBezTo>
                  <a:cubicBezTo>
                    <a:pt x="3" y="30"/>
                    <a:pt x="3" y="29"/>
                    <a:pt x="3" y="29"/>
                  </a:cubicBezTo>
                  <a:cubicBezTo>
                    <a:pt x="3" y="28"/>
                    <a:pt x="3" y="28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3" y="26"/>
                    <a:pt x="3" y="26"/>
                  </a:cubicBezTo>
                  <a:cubicBezTo>
                    <a:pt x="3" y="26"/>
                    <a:pt x="3" y="25"/>
                    <a:pt x="3" y="25"/>
                  </a:cubicBezTo>
                  <a:cubicBezTo>
                    <a:pt x="3" y="23"/>
                    <a:pt x="3" y="22"/>
                    <a:pt x="4" y="20"/>
                  </a:cubicBezTo>
                  <a:cubicBezTo>
                    <a:pt x="4" y="20"/>
                    <a:pt x="4" y="19"/>
                    <a:pt x="4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3"/>
                    <a:pt x="5" y="10"/>
                    <a:pt x="6" y="8"/>
                  </a:cubicBezTo>
                  <a:cubicBezTo>
                    <a:pt x="7" y="7"/>
                    <a:pt x="7" y="6"/>
                    <a:pt x="8" y="5"/>
                  </a:cubicBezTo>
                  <a:cubicBezTo>
                    <a:pt x="8" y="4"/>
                    <a:pt x="9" y="4"/>
                    <a:pt x="10" y="3"/>
                  </a:cubicBezTo>
                  <a:cubicBezTo>
                    <a:pt x="10" y="2"/>
                    <a:pt x="11" y="2"/>
                    <a:pt x="11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3" y="1"/>
                  </a:cubicBezTo>
                  <a:cubicBezTo>
                    <a:pt x="13" y="1"/>
                    <a:pt x="16" y="0"/>
                    <a:pt x="17" y="0"/>
                  </a:cubicBezTo>
                  <a:cubicBezTo>
                    <a:pt x="18" y="0"/>
                    <a:pt x="18" y="1"/>
                    <a:pt x="19" y="2"/>
                  </a:cubicBezTo>
                  <a:cubicBezTo>
                    <a:pt x="19" y="2"/>
                    <a:pt x="19" y="3"/>
                    <a:pt x="19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xmlns="" id="{F0B94D55-8B9D-4C42-AEAB-29D8BEC506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3" y="1982"/>
              <a:ext cx="77" cy="80"/>
            </a:xfrm>
            <a:custGeom>
              <a:avLst/>
              <a:gdLst>
                <a:gd name="T0" fmla="*/ 16 w 18"/>
                <a:gd name="T1" fmla="*/ 0 h 19"/>
                <a:gd name="T2" fmla="*/ 17 w 18"/>
                <a:gd name="T3" fmla="*/ 3 h 19"/>
                <a:gd name="T4" fmla="*/ 18 w 18"/>
                <a:gd name="T5" fmla="*/ 5 h 19"/>
                <a:gd name="T6" fmla="*/ 18 w 18"/>
                <a:gd name="T7" fmla="*/ 6 h 19"/>
                <a:gd name="T8" fmla="*/ 18 w 18"/>
                <a:gd name="T9" fmla="*/ 7 h 19"/>
                <a:gd name="T10" fmla="*/ 17 w 18"/>
                <a:gd name="T11" fmla="*/ 9 h 19"/>
                <a:gd name="T12" fmla="*/ 16 w 18"/>
                <a:gd name="T13" fmla="*/ 11 h 19"/>
                <a:gd name="T14" fmla="*/ 15 w 18"/>
                <a:gd name="T15" fmla="*/ 12 h 19"/>
                <a:gd name="T16" fmla="*/ 14 w 18"/>
                <a:gd name="T17" fmla="*/ 13 h 19"/>
                <a:gd name="T18" fmla="*/ 13 w 18"/>
                <a:gd name="T19" fmla="*/ 13 h 19"/>
                <a:gd name="T20" fmla="*/ 11 w 18"/>
                <a:gd name="T21" fmla="*/ 16 h 19"/>
                <a:gd name="T22" fmla="*/ 10 w 18"/>
                <a:gd name="T23" fmla="*/ 16 h 19"/>
                <a:gd name="T24" fmla="*/ 8 w 18"/>
                <a:gd name="T25" fmla="*/ 17 h 19"/>
                <a:gd name="T26" fmla="*/ 7 w 18"/>
                <a:gd name="T27" fmla="*/ 18 h 19"/>
                <a:gd name="T28" fmla="*/ 7 w 18"/>
                <a:gd name="T29" fmla="*/ 18 h 19"/>
                <a:gd name="T30" fmla="*/ 7 w 18"/>
                <a:gd name="T31" fmla="*/ 18 h 19"/>
                <a:gd name="T32" fmla="*/ 5 w 18"/>
                <a:gd name="T33" fmla="*/ 19 h 19"/>
                <a:gd name="T34" fmla="*/ 3 w 18"/>
                <a:gd name="T35" fmla="*/ 18 h 19"/>
                <a:gd name="T36" fmla="*/ 3 w 18"/>
                <a:gd name="T37" fmla="*/ 18 h 19"/>
                <a:gd name="T38" fmla="*/ 2 w 18"/>
                <a:gd name="T39" fmla="*/ 18 h 19"/>
                <a:gd name="T40" fmla="*/ 0 w 18"/>
                <a:gd name="T41" fmla="*/ 16 h 19"/>
                <a:gd name="T42" fmla="*/ 0 w 18"/>
                <a:gd name="T43" fmla="*/ 14 h 19"/>
                <a:gd name="T44" fmla="*/ 0 w 18"/>
                <a:gd name="T45" fmla="*/ 13 h 19"/>
                <a:gd name="T46" fmla="*/ 0 w 18"/>
                <a:gd name="T47" fmla="*/ 12 h 19"/>
                <a:gd name="T48" fmla="*/ 0 w 18"/>
                <a:gd name="T49" fmla="*/ 12 h 19"/>
                <a:gd name="T50" fmla="*/ 0 w 18"/>
                <a:gd name="T51" fmla="*/ 10 h 19"/>
                <a:gd name="T52" fmla="*/ 1 w 18"/>
                <a:gd name="T53" fmla="*/ 9 h 19"/>
                <a:gd name="T54" fmla="*/ 1 w 18"/>
                <a:gd name="T55" fmla="*/ 8 h 19"/>
                <a:gd name="T56" fmla="*/ 3 w 18"/>
                <a:gd name="T57" fmla="*/ 6 h 19"/>
                <a:gd name="T58" fmla="*/ 4 w 18"/>
                <a:gd name="T59" fmla="*/ 4 h 19"/>
                <a:gd name="T60" fmla="*/ 7 w 18"/>
                <a:gd name="T61" fmla="*/ 2 h 19"/>
                <a:gd name="T62" fmla="*/ 10 w 18"/>
                <a:gd name="T63" fmla="*/ 1 h 19"/>
                <a:gd name="T64" fmla="*/ 12 w 18"/>
                <a:gd name="T65" fmla="*/ 0 h 19"/>
                <a:gd name="T66" fmla="*/ 13 w 18"/>
                <a:gd name="T67" fmla="*/ 0 h 19"/>
                <a:gd name="T68" fmla="*/ 14 w 18"/>
                <a:gd name="T69" fmla="*/ 0 h 19"/>
                <a:gd name="T70" fmla="*/ 16 w 18"/>
                <a:gd name="T7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" h="19">
                  <a:moveTo>
                    <a:pt x="16" y="0"/>
                  </a:moveTo>
                  <a:cubicBezTo>
                    <a:pt x="16" y="1"/>
                    <a:pt x="16" y="2"/>
                    <a:pt x="17" y="3"/>
                  </a:cubicBezTo>
                  <a:cubicBezTo>
                    <a:pt x="17" y="3"/>
                    <a:pt x="18" y="4"/>
                    <a:pt x="18" y="5"/>
                  </a:cubicBezTo>
                  <a:cubicBezTo>
                    <a:pt x="18" y="5"/>
                    <a:pt x="18" y="6"/>
                    <a:pt x="18" y="6"/>
                  </a:cubicBezTo>
                  <a:cubicBezTo>
                    <a:pt x="17" y="7"/>
                    <a:pt x="17" y="7"/>
                    <a:pt x="18" y="7"/>
                  </a:cubicBezTo>
                  <a:cubicBezTo>
                    <a:pt x="17" y="8"/>
                    <a:pt x="17" y="8"/>
                    <a:pt x="17" y="9"/>
                  </a:cubicBezTo>
                  <a:cubicBezTo>
                    <a:pt x="16" y="9"/>
                    <a:pt x="16" y="10"/>
                    <a:pt x="16" y="11"/>
                  </a:cubicBezTo>
                  <a:cubicBezTo>
                    <a:pt x="15" y="11"/>
                    <a:pt x="15" y="12"/>
                    <a:pt x="15" y="12"/>
                  </a:cubicBezTo>
                  <a:cubicBezTo>
                    <a:pt x="15" y="12"/>
                    <a:pt x="15" y="12"/>
                    <a:pt x="14" y="13"/>
                  </a:cubicBezTo>
                  <a:cubicBezTo>
                    <a:pt x="14" y="13"/>
                    <a:pt x="14" y="13"/>
                    <a:pt x="13" y="13"/>
                  </a:cubicBezTo>
                  <a:cubicBezTo>
                    <a:pt x="13" y="14"/>
                    <a:pt x="11" y="15"/>
                    <a:pt x="11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9" y="17"/>
                    <a:pt x="8" y="17"/>
                  </a:cubicBezTo>
                  <a:cubicBezTo>
                    <a:pt x="8" y="17"/>
                    <a:pt x="8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8"/>
                    <a:pt x="6" y="18"/>
                    <a:pt x="5" y="19"/>
                  </a:cubicBezTo>
                  <a:cubicBezTo>
                    <a:pt x="4" y="19"/>
                    <a:pt x="4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7"/>
                    <a:pt x="1" y="16"/>
                    <a:pt x="0" y="16"/>
                  </a:cubicBezTo>
                  <a:cubicBezTo>
                    <a:pt x="0" y="15"/>
                    <a:pt x="0" y="15"/>
                    <a:pt x="0" y="14"/>
                  </a:cubicBezTo>
                  <a:cubicBezTo>
                    <a:pt x="0" y="14"/>
                    <a:pt x="0" y="13"/>
                    <a:pt x="0" y="13"/>
                  </a:cubicBezTo>
                  <a:cubicBezTo>
                    <a:pt x="0" y="13"/>
                    <a:pt x="0" y="13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0"/>
                  </a:cubicBezTo>
                  <a:cubicBezTo>
                    <a:pt x="1" y="10"/>
                    <a:pt x="1" y="9"/>
                    <a:pt x="1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7"/>
                    <a:pt x="2" y="7"/>
                    <a:pt x="3" y="6"/>
                  </a:cubicBezTo>
                  <a:cubicBezTo>
                    <a:pt x="3" y="5"/>
                    <a:pt x="4" y="5"/>
                    <a:pt x="4" y="4"/>
                  </a:cubicBezTo>
                  <a:cubicBezTo>
                    <a:pt x="5" y="4"/>
                    <a:pt x="6" y="3"/>
                    <a:pt x="7" y="2"/>
                  </a:cubicBezTo>
                  <a:cubicBezTo>
                    <a:pt x="8" y="2"/>
                    <a:pt x="9" y="1"/>
                    <a:pt x="10" y="1"/>
                  </a:cubicBezTo>
                  <a:cubicBezTo>
                    <a:pt x="10" y="0"/>
                    <a:pt x="11" y="0"/>
                    <a:pt x="12" y="0"/>
                  </a:cubicBezTo>
                  <a:cubicBezTo>
                    <a:pt x="12" y="0"/>
                    <a:pt x="12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xmlns="" id="{E260BCF9-1E65-954F-B72D-A19FCCEF1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5" y="2003"/>
              <a:ext cx="56" cy="59"/>
            </a:xfrm>
            <a:custGeom>
              <a:avLst/>
              <a:gdLst>
                <a:gd name="T0" fmla="*/ 6 w 13"/>
                <a:gd name="T1" fmla="*/ 0 h 14"/>
                <a:gd name="T2" fmla="*/ 11 w 13"/>
                <a:gd name="T3" fmla="*/ 2 h 14"/>
                <a:gd name="T4" fmla="*/ 13 w 13"/>
                <a:gd name="T5" fmla="*/ 7 h 14"/>
                <a:gd name="T6" fmla="*/ 5 w 13"/>
                <a:gd name="T7" fmla="*/ 13 h 14"/>
                <a:gd name="T8" fmla="*/ 3 w 13"/>
                <a:gd name="T9" fmla="*/ 12 h 14"/>
                <a:gd name="T10" fmla="*/ 2 w 13"/>
                <a:gd name="T11" fmla="*/ 11 h 14"/>
                <a:gd name="T12" fmla="*/ 2 w 13"/>
                <a:gd name="T13" fmla="*/ 11 h 14"/>
                <a:gd name="T14" fmla="*/ 1 w 13"/>
                <a:gd name="T15" fmla="*/ 10 h 14"/>
                <a:gd name="T16" fmla="*/ 1 w 13"/>
                <a:gd name="T17" fmla="*/ 9 h 14"/>
                <a:gd name="T18" fmla="*/ 2 w 13"/>
                <a:gd name="T19" fmla="*/ 2 h 14"/>
                <a:gd name="T20" fmla="*/ 3 w 13"/>
                <a:gd name="T21" fmla="*/ 2 h 14"/>
                <a:gd name="T22" fmla="*/ 3 w 13"/>
                <a:gd name="T23" fmla="*/ 1 h 14"/>
                <a:gd name="T24" fmla="*/ 6 w 13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" h="14">
                  <a:moveTo>
                    <a:pt x="6" y="0"/>
                  </a:moveTo>
                  <a:cubicBezTo>
                    <a:pt x="8" y="0"/>
                    <a:pt x="10" y="1"/>
                    <a:pt x="11" y="2"/>
                  </a:cubicBezTo>
                  <a:cubicBezTo>
                    <a:pt x="12" y="3"/>
                    <a:pt x="13" y="5"/>
                    <a:pt x="13" y="7"/>
                  </a:cubicBezTo>
                  <a:cubicBezTo>
                    <a:pt x="13" y="11"/>
                    <a:pt x="9" y="14"/>
                    <a:pt x="5" y="13"/>
                  </a:cubicBezTo>
                  <a:cubicBezTo>
                    <a:pt x="4" y="12"/>
                    <a:pt x="4" y="12"/>
                    <a:pt x="3" y="12"/>
                  </a:cubicBezTo>
                  <a:cubicBezTo>
                    <a:pt x="3" y="12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7"/>
                    <a:pt x="1" y="4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xmlns="" id="{1578656B-9755-D54E-AD76-5B742AB423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29" y="2007"/>
              <a:ext cx="171" cy="239"/>
            </a:xfrm>
            <a:custGeom>
              <a:avLst/>
              <a:gdLst>
                <a:gd name="T0" fmla="*/ 15 w 40"/>
                <a:gd name="T1" fmla="*/ 27 h 57"/>
                <a:gd name="T2" fmla="*/ 15 w 40"/>
                <a:gd name="T3" fmla="*/ 28 h 57"/>
                <a:gd name="T4" fmla="*/ 12 w 40"/>
                <a:gd name="T5" fmla="*/ 32 h 57"/>
                <a:gd name="T6" fmla="*/ 11 w 40"/>
                <a:gd name="T7" fmla="*/ 39 h 57"/>
                <a:gd name="T8" fmla="*/ 15 w 40"/>
                <a:gd name="T9" fmla="*/ 46 h 57"/>
                <a:gd name="T10" fmla="*/ 24 w 40"/>
                <a:gd name="T11" fmla="*/ 46 h 57"/>
                <a:gd name="T12" fmla="*/ 27 w 40"/>
                <a:gd name="T13" fmla="*/ 43 h 57"/>
                <a:gd name="T14" fmla="*/ 28 w 40"/>
                <a:gd name="T15" fmla="*/ 43 h 57"/>
                <a:gd name="T16" fmla="*/ 28 w 40"/>
                <a:gd name="T17" fmla="*/ 33 h 57"/>
                <a:gd name="T18" fmla="*/ 28 w 40"/>
                <a:gd name="T19" fmla="*/ 31 h 57"/>
                <a:gd name="T20" fmla="*/ 27 w 40"/>
                <a:gd name="T21" fmla="*/ 30 h 57"/>
                <a:gd name="T22" fmla="*/ 27 w 40"/>
                <a:gd name="T23" fmla="*/ 30 h 57"/>
                <a:gd name="T24" fmla="*/ 27 w 40"/>
                <a:gd name="T25" fmla="*/ 29 h 57"/>
                <a:gd name="T26" fmla="*/ 25 w 40"/>
                <a:gd name="T27" fmla="*/ 28 h 57"/>
                <a:gd name="T28" fmla="*/ 22 w 40"/>
                <a:gd name="T29" fmla="*/ 26 h 57"/>
                <a:gd name="T30" fmla="*/ 18 w 40"/>
                <a:gd name="T31" fmla="*/ 26 h 57"/>
                <a:gd name="T32" fmla="*/ 15 w 40"/>
                <a:gd name="T33" fmla="*/ 27 h 57"/>
                <a:gd name="T34" fmla="*/ 39 w 40"/>
                <a:gd name="T35" fmla="*/ 55 h 57"/>
                <a:gd name="T36" fmla="*/ 34 w 40"/>
                <a:gd name="T37" fmla="*/ 56 h 57"/>
                <a:gd name="T38" fmla="*/ 30 w 40"/>
                <a:gd name="T39" fmla="*/ 55 h 57"/>
                <a:gd name="T40" fmla="*/ 29 w 40"/>
                <a:gd name="T41" fmla="*/ 52 h 57"/>
                <a:gd name="T42" fmla="*/ 28 w 40"/>
                <a:gd name="T43" fmla="*/ 52 h 57"/>
                <a:gd name="T44" fmla="*/ 26 w 40"/>
                <a:gd name="T45" fmla="*/ 54 h 57"/>
                <a:gd name="T46" fmla="*/ 26 w 40"/>
                <a:gd name="T47" fmla="*/ 55 h 57"/>
                <a:gd name="T48" fmla="*/ 17 w 40"/>
                <a:gd name="T49" fmla="*/ 56 h 57"/>
                <a:gd name="T50" fmla="*/ 10 w 40"/>
                <a:gd name="T51" fmla="*/ 54 h 57"/>
                <a:gd name="T52" fmla="*/ 8 w 40"/>
                <a:gd name="T53" fmla="*/ 53 h 57"/>
                <a:gd name="T54" fmla="*/ 7 w 40"/>
                <a:gd name="T55" fmla="*/ 52 h 57"/>
                <a:gd name="T56" fmla="*/ 6 w 40"/>
                <a:gd name="T57" fmla="*/ 52 h 57"/>
                <a:gd name="T58" fmla="*/ 5 w 40"/>
                <a:gd name="T59" fmla="*/ 51 h 57"/>
                <a:gd name="T60" fmla="*/ 5 w 40"/>
                <a:gd name="T61" fmla="*/ 50 h 57"/>
                <a:gd name="T62" fmla="*/ 4 w 40"/>
                <a:gd name="T63" fmla="*/ 48 h 57"/>
                <a:gd name="T64" fmla="*/ 0 w 40"/>
                <a:gd name="T65" fmla="*/ 35 h 57"/>
                <a:gd name="T66" fmla="*/ 3 w 40"/>
                <a:gd name="T67" fmla="*/ 26 h 57"/>
                <a:gd name="T68" fmla="*/ 3 w 40"/>
                <a:gd name="T69" fmla="*/ 26 h 57"/>
                <a:gd name="T70" fmla="*/ 4 w 40"/>
                <a:gd name="T71" fmla="*/ 25 h 57"/>
                <a:gd name="T72" fmla="*/ 4 w 40"/>
                <a:gd name="T73" fmla="*/ 24 h 57"/>
                <a:gd name="T74" fmla="*/ 5 w 40"/>
                <a:gd name="T75" fmla="*/ 23 h 57"/>
                <a:gd name="T76" fmla="*/ 5 w 40"/>
                <a:gd name="T77" fmla="*/ 23 h 57"/>
                <a:gd name="T78" fmla="*/ 6 w 40"/>
                <a:gd name="T79" fmla="*/ 22 h 57"/>
                <a:gd name="T80" fmla="*/ 9 w 40"/>
                <a:gd name="T81" fmla="*/ 20 h 57"/>
                <a:gd name="T82" fmla="*/ 9 w 40"/>
                <a:gd name="T83" fmla="*/ 19 h 57"/>
                <a:gd name="T84" fmla="*/ 11 w 40"/>
                <a:gd name="T85" fmla="*/ 19 h 57"/>
                <a:gd name="T86" fmla="*/ 20 w 40"/>
                <a:gd name="T87" fmla="*/ 17 h 57"/>
                <a:gd name="T88" fmla="*/ 23 w 40"/>
                <a:gd name="T89" fmla="*/ 18 h 57"/>
                <a:gd name="T90" fmla="*/ 25 w 40"/>
                <a:gd name="T91" fmla="*/ 18 h 57"/>
                <a:gd name="T92" fmla="*/ 26 w 40"/>
                <a:gd name="T93" fmla="*/ 18 h 57"/>
                <a:gd name="T94" fmla="*/ 26 w 40"/>
                <a:gd name="T95" fmla="*/ 19 h 57"/>
                <a:gd name="T96" fmla="*/ 29 w 40"/>
                <a:gd name="T97" fmla="*/ 21 h 57"/>
                <a:gd name="T98" fmla="*/ 29 w 40"/>
                <a:gd name="T99" fmla="*/ 1 h 57"/>
                <a:gd name="T100" fmla="*/ 35 w 40"/>
                <a:gd name="T101" fmla="*/ 0 h 57"/>
                <a:gd name="T102" fmla="*/ 38 w 40"/>
                <a:gd name="T103" fmla="*/ 1 h 57"/>
                <a:gd name="T104" fmla="*/ 39 w 40"/>
                <a:gd name="T105" fmla="*/ 6 h 57"/>
                <a:gd name="T106" fmla="*/ 39 w 40"/>
                <a:gd name="T107" fmla="*/ 25 h 57"/>
                <a:gd name="T108" fmla="*/ 39 w 40"/>
                <a:gd name="T109" fmla="*/ 51 h 57"/>
                <a:gd name="T110" fmla="*/ 39 w 40"/>
                <a:gd name="T111" fmla="*/ 5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0" h="57">
                  <a:moveTo>
                    <a:pt x="15" y="27"/>
                  </a:moveTo>
                  <a:cubicBezTo>
                    <a:pt x="15" y="27"/>
                    <a:pt x="15" y="28"/>
                    <a:pt x="15" y="28"/>
                  </a:cubicBezTo>
                  <a:cubicBezTo>
                    <a:pt x="13" y="29"/>
                    <a:pt x="12" y="30"/>
                    <a:pt x="12" y="32"/>
                  </a:cubicBezTo>
                  <a:cubicBezTo>
                    <a:pt x="11" y="33"/>
                    <a:pt x="10" y="36"/>
                    <a:pt x="11" y="39"/>
                  </a:cubicBezTo>
                  <a:cubicBezTo>
                    <a:pt x="11" y="42"/>
                    <a:pt x="13" y="45"/>
                    <a:pt x="15" y="46"/>
                  </a:cubicBezTo>
                  <a:cubicBezTo>
                    <a:pt x="18" y="48"/>
                    <a:pt x="22" y="48"/>
                    <a:pt x="24" y="46"/>
                  </a:cubicBezTo>
                  <a:cubicBezTo>
                    <a:pt x="25" y="46"/>
                    <a:pt x="27" y="44"/>
                    <a:pt x="27" y="43"/>
                  </a:cubicBezTo>
                  <a:cubicBezTo>
                    <a:pt x="27" y="43"/>
                    <a:pt x="28" y="43"/>
                    <a:pt x="28" y="43"/>
                  </a:cubicBezTo>
                  <a:cubicBezTo>
                    <a:pt x="29" y="40"/>
                    <a:pt x="29" y="36"/>
                    <a:pt x="28" y="33"/>
                  </a:cubicBezTo>
                  <a:cubicBezTo>
                    <a:pt x="28" y="32"/>
                    <a:pt x="28" y="31"/>
                    <a:pt x="28" y="31"/>
                  </a:cubicBezTo>
                  <a:cubicBezTo>
                    <a:pt x="28" y="31"/>
                    <a:pt x="28" y="31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6" y="28"/>
                    <a:pt x="26" y="28"/>
                    <a:pt x="25" y="28"/>
                  </a:cubicBezTo>
                  <a:cubicBezTo>
                    <a:pt x="24" y="27"/>
                    <a:pt x="23" y="26"/>
                    <a:pt x="22" y="26"/>
                  </a:cubicBezTo>
                  <a:cubicBezTo>
                    <a:pt x="21" y="26"/>
                    <a:pt x="19" y="26"/>
                    <a:pt x="18" y="26"/>
                  </a:cubicBezTo>
                  <a:cubicBezTo>
                    <a:pt x="17" y="27"/>
                    <a:pt x="16" y="27"/>
                    <a:pt x="15" y="27"/>
                  </a:cubicBezTo>
                  <a:moveTo>
                    <a:pt x="39" y="55"/>
                  </a:moveTo>
                  <a:cubicBezTo>
                    <a:pt x="38" y="56"/>
                    <a:pt x="36" y="56"/>
                    <a:pt x="34" y="56"/>
                  </a:cubicBezTo>
                  <a:cubicBezTo>
                    <a:pt x="33" y="56"/>
                    <a:pt x="31" y="56"/>
                    <a:pt x="30" y="55"/>
                  </a:cubicBezTo>
                  <a:cubicBezTo>
                    <a:pt x="29" y="54"/>
                    <a:pt x="29" y="53"/>
                    <a:pt x="29" y="52"/>
                  </a:cubicBezTo>
                  <a:cubicBezTo>
                    <a:pt x="29" y="51"/>
                    <a:pt x="29" y="52"/>
                    <a:pt x="28" y="52"/>
                  </a:cubicBezTo>
                  <a:cubicBezTo>
                    <a:pt x="28" y="53"/>
                    <a:pt x="27" y="54"/>
                    <a:pt x="26" y="54"/>
                  </a:cubicBezTo>
                  <a:cubicBezTo>
                    <a:pt x="26" y="54"/>
                    <a:pt x="26" y="54"/>
                    <a:pt x="26" y="55"/>
                  </a:cubicBezTo>
                  <a:cubicBezTo>
                    <a:pt x="24" y="56"/>
                    <a:pt x="20" y="57"/>
                    <a:pt x="17" y="56"/>
                  </a:cubicBezTo>
                  <a:cubicBezTo>
                    <a:pt x="14" y="56"/>
                    <a:pt x="12" y="55"/>
                    <a:pt x="10" y="54"/>
                  </a:cubicBezTo>
                  <a:cubicBezTo>
                    <a:pt x="9" y="54"/>
                    <a:pt x="9" y="54"/>
                    <a:pt x="8" y="53"/>
                  </a:cubicBezTo>
                  <a:cubicBezTo>
                    <a:pt x="8" y="53"/>
                    <a:pt x="7" y="53"/>
                    <a:pt x="7" y="52"/>
                  </a:cubicBezTo>
                  <a:cubicBezTo>
                    <a:pt x="7" y="52"/>
                    <a:pt x="6" y="52"/>
                    <a:pt x="6" y="52"/>
                  </a:cubicBezTo>
                  <a:cubicBezTo>
                    <a:pt x="6" y="51"/>
                    <a:pt x="6" y="51"/>
                    <a:pt x="5" y="51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49"/>
                    <a:pt x="4" y="48"/>
                  </a:cubicBezTo>
                  <a:cubicBezTo>
                    <a:pt x="1" y="45"/>
                    <a:pt x="0" y="40"/>
                    <a:pt x="0" y="35"/>
                  </a:cubicBezTo>
                  <a:cubicBezTo>
                    <a:pt x="1" y="32"/>
                    <a:pt x="2" y="29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5"/>
                    <a:pt x="3" y="25"/>
                    <a:pt x="4" y="25"/>
                  </a:cubicBezTo>
                  <a:cubicBezTo>
                    <a:pt x="4" y="25"/>
                    <a:pt x="4" y="25"/>
                    <a:pt x="4" y="24"/>
                  </a:cubicBezTo>
                  <a:cubicBezTo>
                    <a:pt x="4" y="24"/>
                    <a:pt x="5" y="24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7" y="21"/>
                    <a:pt x="8" y="20"/>
                    <a:pt x="9" y="20"/>
                  </a:cubicBezTo>
                  <a:cubicBezTo>
                    <a:pt x="9" y="20"/>
                    <a:pt x="9" y="20"/>
                    <a:pt x="9" y="19"/>
                  </a:cubicBezTo>
                  <a:cubicBezTo>
                    <a:pt x="10" y="19"/>
                    <a:pt x="10" y="19"/>
                    <a:pt x="11" y="19"/>
                  </a:cubicBezTo>
                  <a:cubicBezTo>
                    <a:pt x="13" y="18"/>
                    <a:pt x="16" y="17"/>
                    <a:pt x="20" y="17"/>
                  </a:cubicBezTo>
                  <a:cubicBezTo>
                    <a:pt x="21" y="17"/>
                    <a:pt x="22" y="17"/>
                    <a:pt x="23" y="18"/>
                  </a:cubicBezTo>
                  <a:cubicBezTo>
                    <a:pt x="24" y="18"/>
                    <a:pt x="24" y="18"/>
                    <a:pt x="25" y="18"/>
                  </a:cubicBezTo>
                  <a:cubicBezTo>
                    <a:pt x="25" y="18"/>
                    <a:pt x="25" y="18"/>
                    <a:pt x="26" y="18"/>
                  </a:cubicBezTo>
                  <a:cubicBezTo>
                    <a:pt x="26" y="18"/>
                    <a:pt x="26" y="19"/>
                    <a:pt x="26" y="19"/>
                  </a:cubicBezTo>
                  <a:cubicBezTo>
                    <a:pt x="27" y="19"/>
                    <a:pt x="28" y="20"/>
                    <a:pt x="29" y="21"/>
                  </a:cubicBezTo>
                  <a:cubicBezTo>
                    <a:pt x="29" y="15"/>
                    <a:pt x="29" y="8"/>
                    <a:pt x="29" y="1"/>
                  </a:cubicBezTo>
                  <a:cubicBezTo>
                    <a:pt x="30" y="0"/>
                    <a:pt x="32" y="0"/>
                    <a:pt x="35" y="0"/>
                  </a:cubicBezTo>
                  <a:cubicBezTo>
                    <a:pt x="36" y="0"/>
                    <a:pt x="38" y="0"/>
                    <a:pt x="38" y="1"/>
                  </a:cubicBezTo>
                  <a:cubicBezTo>
                    <a:pt x="39" y="2"/>
                    <a:pt x="39" y="4"/>
                    <a:pt x="39" y="6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35"/>
                    <a:pt x="39" y="43"/>
                    <a:pt x="39" y="51"/>
                  </a:cubicBezTo>
                  <a:cubicBezTo>
                    <a:pt x="39" y="52"/>
                    <a:pt x="40" y="54"/>
                    <a:pt x="39" y="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xmlns="" id="{8852236F-6908-2047-BDEE-A7A457DF74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49" y="2074"/>
              <a:ext cx="162" cy="172"/>
            </a:xfrm>
            <a:custGeom>
              <a:avLst/>
              <a:gdLst>
                <a:gd name="T0" fmla="*/ 19 w 38"/>
                <a:gd name="T1" fmla="*/ 9 h 41"/>
                <a:gd name="T2" fmla="*/ 11 w 38"/>
                <a:gd name="T3" fmla="*/ 16 h 41"/>
                <a:gd name="T4" fmla="*/ 27 w 38"/>
                <a:gd name="T5" fmla="*/ 16 h 41"/>
                <a:gd name="T6" fmla="*/ 19 w 38"/>
                <a:gd name="T7" fmla="*/ 9 h 41"/>
                <a:gd name="T8" fmla="*/ 10 w 38"/>
                <a:gd name="T9" fmla="*/ 23 h 41"/>
                <a:gd name="T10" fmla="*/ 13 w 38"/>
                <a:gd name="T11" fmla="*/ 30 h 41"/>
                <a:gd name="T12" fmla="*/ 16 w 38"/>
                <a:gd name="T13" fmla="*/ 31 h 41"/>
                <a:gd name="T14" fmla="*/ 24 w 38"/>
                <a:gd name="T15" fmla="*/ 31 h 41"/>
                <a:gd name="T16" fmla="*/ 27 w 38"/>
                <a:gd name="T17" fmla="*/ 29 h 41"/>
                <a:gd name="T18" fmla="*/ 29 w 38"/>
                <a:gd name="T19" fmla="*/ 27 h 41"/>
                <a:gd name="T20" fmla="*/ 33 w 38"/>
                <a:gd name="T21" fmla="*/ 28 h 41"/>
                <a:gd name="T22" fmla="*/ 35 w 38"/>
                <a:gd name="T23" fmla="*/ 28 h 41"/>
                <a:gd name="T24" fmla="*/ 34 w 38"/>
                <a:gd name="T25" fmla="*/ 34 h 41"/>
                <a:gd name="T26" fmla="*/ 21 w 38"/>
                <a:gd name="T27" fmla="*/ 41 h 41"/>
                <a:gd name="T28" fmla="*/ 9 w 38"/>
                <a:gd name="T29" fmla="*/ 37 h 41"/>
                <a:gd name="T30" fmla="*/ 0 w 38"/>
                <a:gd name="T31" fmla="*/ 21 h 41"/>
                <a:gd name="T32" fmla="*/ 1 w 38"/>
                <a:gd name="T33" fmla="*/ 16 h 41"/>
                <a:gd name="T34" fmla="*/ 2 w 38"/>
                <a:gd name="T35" fmla="*/ 13 h 41"/>
                <a:gd name="T36" fmla="*/ 2 w 38"/>
                <a:gd name="T37" fmla="*/ 11 h 41"/>
                <a:gd name="T38" fmla="*/ 3 w 38"/>
                <a:gd name="T39" fmla="*/ 10 h 41"/>
                <a:gd name="T40" fmla="*/ 4 w 38"/>
                <a:gd name="T41" fmla="*/ 8 h 41"/>
                <a:gd name="T42" fmla="*/ 5 w 38"/>
                <a:gd name="T43" fmla="*/ 8 h 41"/>
                <a:gd name="T44" fmla="*/ 5 w 38"/>
                <a:gd name="T45" fmla="*/ 7 h 41"/>
                <a:gd name="T46" fmla="*/ 8 w 38"/>
                <a:gd name="T47" fmla="*/ 4 h 41"/>
                <a:gd name="T48" fmla="*/ 24 w 38"/>
                <a:gd name="T49" fmla="*/ 1 h 41"/>
                <a:gd name="T50" fmla="*/ 25 w 38"/>
                <a:gd name="T51" fmla="*/ 1 h 41"/>
                <a:gd name="T52" fmla="*/ 26 w 38"/>
                <a:gd name="T53" fmla="*/ 2 h 41"/>
                <a:gd name="T54" fmla="*/ 29 w 38"/>
                <a:gd name="T55" fmla="*/ 3 h 41"/>
                <a:gd name="T56" fmla="*/ 30 w 38"/>
                <a:gd name="T57" fmla="*/ 4 h 41"/>
                <a:gd name="T58" fmla="*/ 31 w 38"/>
                <a:gd name="T59" fmla="*/ 5 h 41"/>
                <a:gd name="T60" fmla="*/ 34 w 38"/>
                <a:gd name="T61" fmla="*/ 8 h 41"/>
                <a:gd name="T62" fmla="*/ 36 w 38"/>
                <a:gd name="T63" fmla="*/ 11 h 41"/>
                <a:gd name="T64" fmla="*/ 37 w 38"/>
                <a:gd name="T65" fmla="*/ 20 h 41"/>
                <a:gd name="T66" fmla="*/ 37 w 38"/>
                <a:gd name="T67" fmla="*/ 22 h 41"/>
                <a:gd name="T68" fmla="*/ 34 w 38"/>
                <a:gd name="T69" fmla="*/ 23 h 41"/>
                <a:gd name="T70" fmla="*/ 10 w 38"/>
                <a:gd name="T71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8" h="41">
                  <a:moveTo>
                    <a:pt x="19" y="9"/>
                  </a:moveTo>
                  <a:cubicBezTo>
                    <a:pt x="14" y="9"/>
                    <a:pt x="11" y="12"/>
                    <a:pt x="11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2"/>
                    <a:pt x="23" y="9"/>
                    <a:pt x="19" y="9"/>
                  </a:cubicBezTo>
                  <a:moveTo>
                    <a:pt x="10" y="23"/>
                  </a:moveTo>
                  <a:cubicBezTo>
                    <a:pt x="10" y="26"/>
                    <a:pt x="12" y="28"/>
                    <a:pt x="13" y="30"/>
                  </a:cubicBezTo>
                  <a:cubicBezTo>
                    <a:pt x="14" y="30"/>
                    <a:pt x="15" y="31"/>
                    <a:pt x="16" y="31"/>
                  </a:cubicBezTo>
                  <a:cubicBezTo>
                    <a:pt x="18" y="32"/>
                    <a:pt x="22" y="32"/>
                    <a:pt x="24" y="31"/>
                  </a:cubicBezTo>
                  <a:cubicBezTo>
                    <a:pt x="25" y="31"/>
                    <a:pt x="26" y="30"/>
                    <a:pt x="27" y="29"/>
                  </a:cubicBezTo>
                  <a:cubicBezTo>
                    <a:pt x="27" y="28"/>
                    <a:pt x="28" y="27"/>
                    <a:pt x="29" y="27"/>
                  </a:cubicBezTo>
                  <a:cubicBezTo>
                    <a:pt x="30" y="26"/>
                    <a:pt x="32" y="27"/>
                    <a:pt x="33" y="28"/>
                  </a:cubicBezTo>
                  <a:cubicBezTo>
                    <a:pt x="34" y="28"/>
                    <a:pt x="35" y="28"/>
                    <a:pt x="35" y="28"/>
                  </a:cubicBezTo>
                  <a:cubicBezTo>
                    <a:pt x="38" y="30"/>
                    <a:pt x="35" y="33"/>
                    <a:pt x="34" y="34"/>
                  </a:cubicBezTo>
                  <a:cubicBezTo>
                    <a:pt x="31" y="38"/>
                    <a:pt x="27" y="40"/>
                    <a:pt x="21" y="41"/>
                  </a:cubicBezTo>
                  <a:cubicBezTo>
                    <a:pt x="16" y="41"/>
                    <a:pt x="12" y="39"/>
                    <a:pt x="9" y="37"/>
                  </a:cubicBezTo>
                  <a:cubicBezTo>
                    <a:pt x="4" y="34"/>
                    <a:pt x="0" y="29"/>
                    <a:pt x="0" y="21"/>
                  </a:cubicBezTo>
                  <a:cubicBezTo>
                    <a:pt x="0" y="19"/>
                    <a:pt x="1" y="17"/>
                    <a:pt x="1" y="16"/>
                  </a:cubicBezTo>
                  <a:cubicBezTo>
                    <a:pt x="1" y="15"/>
                    <a:pt x="1" y="14"/>
                    <a:pt x="2" y="13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11"/>
                    <a:pt x="3" y="11"/>
                    <a:pt x="3" y="10"/>
                  </a:cubicBezTo>
                  <a:cubicBezTo>
                    <a:pt x="3" y="9"/>
                    <a:pt x="4" y="9"/>
                    <a:pt x="4" y="8"/>
                  </a:cubicBezTo>
                  <a:cubicBezTo>
                    <a:pt x="4" y="8"/>
                    <a:pt x="5" y="8"/>
                    <a:pt x="5" y="8"/>
                  </a:cubicBezTo>
                  <a:cubicBezTo>
                    <a:pt x="5" y="8"/>
                    <a:pt x="5" y="7"/>
                    <a:pt x="5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12" y="1"/>
                    <a:pt x="18" y="0"/>
                    <a:pt x="24" y="1"/>
                  </a:cubicBezTo>
                  <a:cubicBezTo>
                    <a:pt x="24" y="1"/>
                    <a:pt x="24" y="1"/>
                    <a:pt x="25" y="1"/>
                  </a:cubicBezTo>
                  <a:cubicBezTo>
                    <a:pt x="25" y="1"/>
                    <a:pt x="26" y="2"/>
                    <a:pt x="26" y="2"/>
                  </a:cubicBezTo>
                  <a:cubicBezTo>
                    <a:pt x="27" y="2"/>
                    <a:pt x="28" y="3"/>
                    <a:pt x="29" y="3"/>
                  </a:cubicBezTo>
                  <a:cubicBezTo>
                    <a:pt x="29" y="3"/>
                    <a:pt x="29" y="4"/>
                    <a:pt x="30" y="4"/>
                  </a:cubicBezTo>
                  <a:cubicBezTo>
                    <a:pt x="30" y="4"/>
                    <a:pt x="31" y="4"/>
                    <a:pt x="31" y="5"/>
                  </a:cubicBezTo>
                  <a:cubicBezTo>
                    <a:pt x="32" y="6"/>
                    <a:pt x="33" y="7"/>
                    <a:pt x="34" y="8"/>
                  </a:cubicBezTo>
                  <a:cubicBezTo>
                    <a:pt x="35" y="9"/>
                    <a:pt x="35" y="10"/>
                    <a:pt x="36" y="11"/>
                  </a:cubicBezTo>
                  <a:cubicBezTo>
                    <a:pt x="37" y="13"/>
                    <a:pt x="38" y="16"/>
                    <a:pt x="37" y="20"/>
                  </a:cubicBezTo>
                  <a:cubicBezTo>
                    <a:pt x="37" y="21"/>
                    <a:pt x="37" y="22"/>
                    <a:pt x="37" y="22"/>
                  </a:cubicBezTo>
                  <a:cubicBezTo>
                    <a:pt x="37" y="23"/>
                    <a:pt x="36" y="23"/>
                    <a:pt x="34" y="23"/>
                  </a:cubicBezTo>
                  <a:cubicBezTo>
                    <a:pt x="26" y="24"/>
                    <a:pt x="18" y="23"/>
                    <a:pt x="10" y="2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xmlns="" id="{30E4FBBE-9D20-EB47-B19E-EE719CE5A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0" y="2074"/>
              <a:ext cx="252" cy="168"/>
            </a:xfrm>
            <a:custGeom>
              <a:avLst/>
              <a:gdLst>
                <a:gd name="T0" fmla="*/ 32 w 59"/>
                <a:gd name="T1" fmla="*/ 7 h 40"/>
                <a:gd name="T2" fmla="*/ 33 w 59"/>
                <a:gd name="T3" fmla="*/ 6 h 40"/>
                <a:gd name="T4" fmla="*/ 34 w 59"/>
                <a:gd name="T5" fmla="*/ 5 h 40"/>
                <a:gd name="T6" fmla="*/ 35 w 59"/>
                <a:gd name="T7" fmla="*/ 4 h 40"/>
                <a:gd name="T8" fmla="*/ 36 w 59"/>
                <a:gd name="T9" fmla="*/ 3 h 40"/>
                <a:gd name="T10" fmla="*/ 37 w 59"/>
                <a:gd name="T11" fmla="*/ 3 h 40"/>
                <a:gd name="T12" fmla="*/ 37 w 59"/>
                <a:gd name="T13" fmla="*/ 2 h 40"/>
                <a:gd name="T14" fmla="*/ 51 w 59"/>
                <a:gd name="T15" fmla="*/ 2 h 40"/>
                <a:gd name="T16" fmla="*/ 52 w 59"/>
                <a:gd name="T17" fmla="*/ 3 h 40"/>
                <a:gd name="T18" fmla="*/ 53 w 59"/>
                <a:gd name="T19" fmla="*/ 4 h 40"/>
                <a:gd name="T20" fmla="*/ 54 w 59"/>
                <a:gd name="T21" fmla="*/ 5 h 40"/>
                <a:gd name="T22" fmla="*/ 55 w 59"/>
                <a:gd name="T23" fmla="*/ 5 h 40"/>
                <a:gd name="T24" fmla="*/ 56 w 59"/>
                <a:gd name="T25" fmla="*/ 7 h 40"/>
                <a:gd name="T26" fmla="*/ 58 w 59"/>
                <a:gd name="T27" fmla="*/ 30 h 40"/>
                <a:gd name="T28" fmla="*/ 57 w 59"/>
                <a:gd name="T29" fmla="*/ 39 h 40"/>
                <a:gd name="T30" fmla="*/ 51 w 59"/>
                <a:gd name="T31" fmla="*/ 40 h 40"/>
                <a:gd name="T32" fmla="*/ 50 w 59"/>
                <a:gd name="T33" fmla="*/ 39 h 40"/>
                <a:gd name="T34" fmla="*/ 49 w 59"/>
                <a:gd name="T35" fmla="*/ 39 h 40"/>
                <a:gd name="T36" fmla="*/ 48 w 59"/>
                <a:gd name="T37" fmla="*/ 28 h 40"/>
                <a:gd name="T38" fmla="*/ 47 w 59"/>
                <a:gd name="T39" fmla="*/ 13 h 40"/>
                <a:gd name="T40" fmla="*/ 39 w 59"/>
                <a:gd name="T41" fmla="*/ 11 h 40"/>
                <a:gd name="T42" fmla="*/ 36 w 59"/>
                <a:gd name="T43" fmla="*/ 13 h 40"/>
                <a:gd name="T44" fmla="*/ 35 w 59"/>
                <a:gd name="T45" fmla="*/ 14 h 40"/>
                <a:gd name="T46" fmla="*/ 35 w 59"/>
                <a:gd name="T47" fmla="*/ 28 h 40"/>
                <a:gd name="T48" fmla="*/ 34 w 59"/>
                <a:gd name="T49" fmla="*/ 39 h 40"/>
                <a:gd name="T50" fmla="*/ 30 w 59"/>
                <a:gd name="T51" fmla="*/ 40 h 40"/>
                <a:gd name="T52" fmla="*/ 25 w 59"/>
                <a:gd name="T53" fmla="*/ 39 h 40"/>
                <a:gd name="T54" fmla="*/ 24 w 59"/>
                <a:gd name="T55" fmla="*/ 28 h 40"/>
                <a:gd name="T56" fmla="*/ 24 w 59"/>
                <a:gd name="T57" fmla="*/ 22 h 40"/>
                <a:gd name="T58" fmla="*/ 24 w 59"/>
                <a:gd name="T59" fmla="*/ 13 h 40"/>
                <a:gd name="T60" fmla="*/ 15 w 59"/>
                <a:gd name="T61" fmla="*/ 11 h 40"/>
                <a:gd name="T62" fmla="*/ 11 w 59"/>
                <a:gd name="T63" fmla="*/ 14 h 40"/>
                <a:gd name="T64" fmla="*/ 11 w 59"/>
                <a:gd name="T65" fmla="*/ 16 h 40"/>
                <a:gd name="T66" fmla="*/ 11 w 59"/>
                <a:gd name="T67" fmla="*/ 28 h 40"/>
                <a:gd name="T68" fmla="*/ 11 w 59"/>
                <a:gd name="T69" fmla="*/ 34 h 40"/>
                <a:gd name="T70" fmla="*/ 10 w 59"/>
                <a:gd name="T71" fmla="*/ 39 h 40"/>
                <a:gd name="T72" fmla="*/ 3 w 59"/>
                <a:gd name="T73" fmla="*/ 40 h 40"/>
                <a:gd name="T74" fmla="*/ 2 w 59"/>
                <a:gd name="T75" fmla="*/ 39 h 40"/>
                <a:gd name="T76" fmla="*/ 1 w 59"/>
                <a:gd name="T77" fmla="*/ 39 h 40"/>
                <a:gd name="T78" fmla="*/ 1 w 59"/>
                <a:gd name="T79" fmla="*/ 30 h 40"/>
                <a:gd name="T80" fmla="*/ 1 w 59"/>
                <a:gd name="T81" fmla="*/ 12 h 40"/>
                <a:gd name="T82" fmla="*/ 1 w 59"/>
                <a:gd name="T83" fmla="*/ 3 h 40"/>
                <a:gd name="T84" fmla="*/ 5 w 59"/>
                <a:gd name="T85" fmla="*/ 2 h 40"/>
                <a:gd name="T86" fmla="*/ 9 w 59"/>
                <a:gd name="T87" fmla="*/ 2 h 40"/>
                <a:gd name="T88" fmla="*/ 10 w 59"/>
                <a:gd name="T89" fmla="*/ 6 h 40"/>
                <a:gd name="T90" fmla="*/ 11 w 59"/>
                <a:gd name="T91" fmla="*/ 6 h 40"/>
                <a:gd name="T92" fmla="*/ 20 w 59"/>
                <a:gd name="T93" fmla="*/ 1 h 40"/>
                <a:gd name="T94" fmla="*/ 32 w 59"/>
                <a:gd name="T95" fmla="*/ 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9" h="40">
                  <a:moveTo>
                    <a:pt x="32" y="7"/>
                  </a:moveTo>
                  <a:cubicBezTo>
                    <a:pt x="33" y="7"/>
                    <a:pt x="33" y="6"/>
                    <a:pt x="33" y="6"/>
                  </a:cubicBezTo>
                  <a:cubicBezTo>
                    <a:pt x="33" y="6"/>
                    <a:pt x="34" y="6"/>
                    <a:pt x="34" y="5"/>
                  </a:cubicBezTo>
                  <a:cubicBezTo>
                    <a:pt x="34" y="5"/>
                    <a:pt x="35" y="5"/>
                    <a:pt x="35" y="4"/>
                  </a:cubicBezTo>
                  <a:cubicBezTo>
                    <a:pt x="35" y="4"/>
                    <a:pt x="36" y="3"/>
                    <a:pt x="36" y="3"/>
                  </a:cubicBezTo>
                  <a:cubicBezTo>
                    <a:pt x="36" y="3"/>
                    <a:pt x="36" y="3"/>
                    <a:pt x="37" y="3"/>
                  </a:cubicBezTo>
                  <a:cubicBezTo>
                    <a:pt x="37" y="3"/>
                    <a:pt x="37" y="2"/>
                    <a:pt x="37" y="2"/>
                  </a:cubicBezTo>
                  <a:cubicBezTo>
                    <a:pt x="41" y="1"/>
                    <a:pt x="47" y="0"/>
                    <a:pt x="51" y="2"/>
                  </a:cubicBezTo>
                  <a:cubicBezTo>
                    <a:pt x="51" y="2"/>
                    <a:pt x="52" y="3"/>
                    <a:pt x="52" y="3"/>
                  </a:cubicBezTo>
                  <a:cubicBezTo>
                    <a:pt x="52" y="3"/>
                    <a:pt x="53" y="3"/>
                    <a:pt x="53" y="4"/>
                  </a:cubicBezTo>
                  <a:cubicBezTo>
                    <a:pt x="54" y="4"/>
                    <a:pt x="54" y="4"/>
                    <a:pt x="54" y="5"/>
                  </a:cubicBezTo>
                  <a:cubicBezTo>
                    <a:pt x="55" y="5"/>
                    <a:pt x="54" y="5"/>
                    <a:pt x="55" y="5"/>
                  </a:cubicBezTo>
                  <a:cubicBezTo>
                    <a:pt x="55" y="6"/>
                    <a:pt x="56" y="6"/>
                    <a:pt x="56" y="7"/>
                  </a:cubicBezTo>
                  <a:cubicBezTo>
                    <a:pt x="59" y="12"/>
                    <a:pt x="58" y="22"/>
                    <a:pt x="58" y="30"/>
                  </a:cubicBezTo>
                  <a:cubicBezTo>
                    <a:pt x="58" y="33"/>
                    <a:pt x="59" y="38"/>
                    <a:pt x="57" y="39"/>
                  </a:cubicBezTo>
                  <a:cubicBezTo>
                    <a:pt x="56" y="40"/>
                    <a:pt x="53" y="40"/>
                    <a:pt x="51" y="40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7" y="38"/>
                    <a:pt x="48" y="31"/>
                    <a:pt x="48" y="28"/>
                  </a:cubicBezTo>
                  <a:cubicBezTo>
                    <a:pt x="48" y="23"/>
                    <a:pt x="49" y="16"/>
                    <a:pt x="47" y="13"/>
                  </a:cubicBezTo>
                  <a:cubicBezTo>
                    <a:pt x="46" y="11"/>
                    <a:pt x="42" y="9"/>
                    <a:pt x="39" y="11"/>
                  </a:cubicBezTo>
                  <a:cubicBezTo>
                    <a:pt x="38" y="11"/>
                    <a:pt x="36" y="12"/>
                    <a:pt x="36" y="13"/>
                  </a:cubicBezTo>
                  <a:cubicBezTo>
                    <a:pt x="36" y="14"/>
                    <a:pt x="35" y="14"/>
                    <a:pt x="35" y="14"/>
                  </a:cubicBezTo>
                  <a:cubicBezTo>
                    <a:pt x="34" y="17"/>
                    <a:pt x="35" y="24"/>
                    <a:pt x="35" y="28"/>
                  </a:cubicBezTo>
                  <a:cubicBezTo>
                    <a:pt x="35" y="30"/>
                    <a:pt x="35" y="38"/>
                    <a:pt x="34" y="39"/>
                  </a:cubicBezTo>
                  <a:cubicBezTo>
                    <a:pt x="33" y="40"/>
                    <a:pt x="32" y="40"/>
                    <a:pt x="30" y="40"/>
                  </a:cubicBezTo>
                  <a:cubicBezTo>
                    <a:pt x="28" y="40"/>
                    <a:pt x="26" y="40"/>
                    <a:pt x="25" y="39"/>
                  </a:cubicBezTo>
                  <a:cubicBezTo>
                    <a:pt x="24" y="38"/>
                    <a:pt x="24" y="32"/>
                    <a:pt x="24" y="28"/>
                  </a:cubicBezTo>
                  <a:cubicBezTo>
                    <a:pt x="24" y="26"/>
                    <a:pt x="24" y="24"/>
                    <a:pt x="24" y="22"/>
                  </a:cubicBezTo>
                  <a:cubicBezTo>
                    <a:pt x="24" y="18"/>
                    <a:pt x="25" y="15"/>
                    <a:pt x="24" y="13"/>
                  </a:cubicBezTo>
                  <a:cubicBezTo>
                    <a:pt x="22" y="11"/>
                    <a:pt x="19" y="9"/>
                    <a:pt x="15" y="11"/>
                  </a:cubicBezTo>
                  <a:cubicBezTo>
                    <a:pt x="14" y="11"/>
                    <a:pt x="12" y="12"/>
                    <a:pt x="11" y="14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9"/>
                    <a:pt x="11" y="24"/>
                    <a:pt x="11" y="28"/>
                  </a:cubicBezTo>
                  <a:cubicBezTo>
                    <a:pt x="11" y="29"/>
                    <a:pt x="11" y="32"/>
                    <a:pt x="11" y="34"/>
                  </a:cubicBezTo>
                  <a:cubicBezTo>
                    <a:pt x="11" y="36"/>
                    <a:pt x="11" y="38"/>
                    <a:pt x="10" y="39"/>
                  </a:cubicBezTo>
                  <a:cubicBezTo>
                    <a:pt x="10" y="40"/>
                    <a:pt x="6" y="40"/>
                    <a:pt x="3" y="40"/>
                  </a:cubicBezTo>
                  <a:cubicBezTo>
                    <a:pt x="3" y="39"/>
                    <a:pt x="3" y="39"/>
                    <a:pt x="2" y="39"/>
                  </a:cubicBezTo>
                  <a:cubicBezTo>
                    <a:pt x="2" y="39"/>
                    <a:pt x="1" y="39"/>
                    <a:pt x="1" y="39"/>
                  </a:cubicBezTo>
                  <a:cubicBezTo>
                    <a:pt x="0" y="38"/>
                    <a:pt x="1" y="33"/>
                    <a:pt x="1" y="30"/>
                  </a:cubicBezTo>
                  <a:cubicBezTo>
                    <a:pt x="1" y="24"/>
                    <a:pt x="1" y="18"/>
                    <a:pt x="1" y="12"/>
                  </a:cubicBezTo>
                  <a:cubicBezTo>
                    <a:pt x="1" y="9"/>
                    <a:pt x="0" y="4"/>
                    <a:pt x="1" y="3"/>
                  </a:cubicBezTo>
                  <a:cubicBezTo>
                    <a:pt x="2" y="2"/>
                    <a:pt x="3" y="2"/>
                    <a:pt x="5" y="2"/>
                  </a:cubicBezTo>
                  <a:cubicBezTo>
                    <a:pt x="6" y="2"/>
                    <a:pt x="8" y="2"/>
                    <a:pt x="9" y="2"/>
                  </a:cubicBezTo>
                  <a:cubicBezTo>
                    <a:pt x="10" y="3"/>
                    <a:pt x="11" y="4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3" y="3"/>
                    <a:pt x="16" y="1"/>
                    <a:pt x="20" y="1"/>
                  </a:cubicBezTo>
                  <a:cubicBezTo>
                    <a:pt x="26" y="0"/>
                    <a:pt x="31" y="3"/>
                    <a:pt x="32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xmlns="" id="{C1CB731D-0AF8-114E-9100-B156C8CE5E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2" y="2074"/>
              <a:ext cx="167" cy="172"/>
            </a:xfrm>
            <a:custGeom>
              <a:avLst/>
              <a:gdLst>
                <a:gd name="T0" fmla="*/ 14 w 39"/>
                <a:gd name="T1" fmla="*/ 12 h 41"/>
                <a:gd name="T2" fmla="*/ 13 w 39"/>
                <a:gd name="T3" fmla="*/ 13 h 41"/>
                <a:gd name="T4" fmla="*/ 11 w 39"/>
                <a:gd name="T5" fmla="*/ 17 h 41"/>
                <a:gd name="T6" fmla="*/ 10 w 39"/>
                <a:gd name="T7" fmla="*/ 19 h 41"/>
                <a:gd name="T8" fmla="*/ 13 w 39"/>
                <a:gd name="T9" fmla="*/ 28 h 41"/>
                <a:gd name="T10" fmla="*/ 15 w 39"/>
                <a:gd name="T11" fmla="*/ 30 h 41"/>
                <a:gd name="T12" fmla="*/ 18 w 39"/>
                <a:gd name="T13" fmla="*/ 31 h 41"/>
                <a:gd name="T14" fmla="*/ 22 w 39"/>
                <a:gd name="T15" fmla="*/ 31 h 41"/>
                <a:gd name="T16" fmla="*/ 23 w 39"/>
                <a:gd name="T17" fmla="*/ 31 h 41"/>
                <a:gd name="T18" fmla="*/ 27 w 39"/>
                <a:gd name="T19" fmla="*/ 27 h 41"/>
                <a:gd name="T20" fmla="*/ 29 w 39"/>
                <a:gd name="T21" fmla="*/ 21 h 41"/>
                <a:gd name="T22" fmla="*/ 27 w 39"/>
                <a:gd name="T23" fmla="*/ 14 h 41"/>
                <a:gd name="T24" fmla="*/ 25 w 39"/>
                <a:gd name="T25" fmla="*/ 12 h 41"/>
                <a:gd name="T26" fmla="*/ 23 w 39"/>
                <a:gd name="T27" fmla="*/ 11 h 41"/>
                <a:gd name="T28" fmla="*/ 22 w 39"/>
                <a:gd name="T29" fmla="*/ 10 h 41"/>
                <a:gd name="T30" fmla="*/ 18 w 39"/>
                <a:gd name="T31" fmla="*/ 10 h 41"/>
                <a:gd name="T32" fmla="*/ 18 w 39"/>
                <a:gd name="T33" fmla="*/ 10 h 41"/>
                <a:gd name="T34" fmla="*/ 14 w 39"/>
                <a:gd name="T35" fmla="*/ 12 h 41"/>
                <a:gd name="T36" fmla="*/ 29 w 39"/>
                <a:gd name="T37" fmla="*/ 5 h 41"/>
                <a:gd name="T38" fmla="*/ 29 w 39"/>
                <a:gd name="T39" fmla="*/ 2 h 41"/>
                <a:gd name="T40" fmla="*/ 34 w 39"/>
                <a:gd name="T41" fmla="*/ 2 h 41"/>
                <a:gd name="T42" fmla="*/ 38 w 39"/>
                <a:gd name="T43" fmla="*/ 3 h 41"/>
                <a:gd name="T44" fmla="*/ 39 w 39"/>
                <a:gd name="T45" fmla="*/ 11 h 41"/>
                <a:gd name="T46" fmla="*/ 39 w 39"/>
                <a:gd name="T47" fmla="*/ 21 h 41"/>
                <a:gd name="T48" fmla="*/ 39 w 39"/>
                <a:gd name="T49" fmla="*/ 39 h 41"/>
                <a:gd name="T50" fmla="*/ 34 w 39"/>
                <a:gd name="T51" fmla="*/ 40 h 41"/>
                <a:gd name="T52" fmla="*/ 29 w 39"/>
                <a:gd name="T53" fmla="*/ 39 h 41"/>
                <a:gd name="T54" fmla="*/ 29 w 39"/>
                <a:gd name="T55" fmla="*/ 36 h 41"/>
                <a:gd name="T56" fmla="*/ 29 w 39"/>
                <a:gd name="T57" fmla="*/ 36 h 41"/>
                <a:gd name="T58" fmla="*/ 27 w 39"/>
                <a:gd name="T59" fmla="*/ 37 h 41"/>
                <a:gd name="T60" fmla="*/ 24 w 39"/>
                <a:gd name="T61" fmla="*/ 40 h 41"/>
                <a:gd name="T62" fmla="*/ 16 w 39"/>
                <a:gd name="T63" fmla="*/ 40 h 41"/>
                <a:gd name="T64" fmla="*/ 9 w 39"/>
                <a:gd name="T65" fmla="*/ 38 h 41"/>
                <a:gd name="T66" fmla="*/ 4 w 39"/>
                <a:gd name="T67" fmla="*/ 34 h 41"/>
                <a:gd name="T68" fmla="*/ 4 w 39"/>
                <a:gd name="T69" fmla="*/ 33 h 41"/>
                <a:gd name="T70" fmla="*/ 3 w 39"/>
                <a:gd name="T71" fmla="*/ 32 h 41"/>
                <a:gd name="T72" fmla="*/ 1 w 39"/>
                <a:gd name="T73" fmla="*/ 29 h 41"/>
                <a:gd name="T74" fmla="*/ 0 w 39"/>
                <a:gd name="T75" fmla="*/ 19 h 41"/>
                <a:gd name="T76" fmla="*/ 4 w 39"/>
                <a:gd name="T77" fmla="*/ 8 h 41"/>
                <a:gd name="T78" fmla="*/ 6 w 39"/>
                <a:gd name="T79" fmla="*/ 6 h 41"/>
                <a:gd name="T80" fmla="*/ 9 w 39"/>
                <a:gd name="T81" fmla="*/ 3 h 41"/>
                <a:gd name="T82" fmla="*/ 16 w 39"/>
                <a:gd name="T83" fmla="*/ 1 h 41"/>
                <a:gd name="T84" fmla="*/ 29 w 39"/>
                <a:gd name="T85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" h="41">
                  <a:moveTo>
                    <a:pt x="14" y="12"/>
                  </a:moveTo>
                  <a:cubicBezTo>
                    <a:pt x="13" y="12"/>
                    <a:pt x="13" y="13"/>
                    <a:pt x="13" y="13"/>
                  </a:cubicBezTo>
                  <a:cubicBezTo>
                    <a:pt x="12" y="14"/>
                    <a:pt x="11" y="15"/>
                    <a:pt x="11" y="17"/>
                  </a:cubicBezTo>
                  <a:cubicBezTo>
                    <a:pt x="11" y="18"/>
                    <a:pt x="10" y="18"/>
                    <a:pt x="10" y="19"/>
                  </a:cubicBezTo>
                  <a:cubicBezTo>
                    <a:pt x="10" y="23"/>
                    <a:pt x="11" y="26"/>
                    <a:pt x="13" y="28"/>
                  </a:cubicBezTo>
                  <a:cubicBezTo>
                    <a:pt x="14" y="29"/>
                    <a:pt x="14" y="30"/>
                    <a:pt x="15" y="30"/>
                  </a:cubicBezTo>
                  <a:cubicBezTo>
                    <a:pt x="16" y="31"/>
                    <a:pt x="17" y="31"/>
                    <a:pt x="18" y="31"/>
                  </a:cubicBezTo>
                  <a:cubicBezTo>
                    <a:pt x="19" y="31"/>
                    <a:pt x="21" y="31"/>
                    <a:pt x="22" y="31"/>
                  </a:cubicBezTo>
                  <a:cubicBezTo>
                    <a:pt x="22" y="31"/>
                    <a:pt x="23" y="31"/>
                    <a:pt x="23" y="31"/>
                  </a:cubicBezTo>
                  <a:cubicBezTo>
                    <a:pt x="25" y="30"/>
                    <a:pt x="27" y="28"/>
                    <a:pt x="27" y="27"/>
                  </a:cubicBezTo>
                  <a:cubicBezTo>
                    <a:pt x="28" y="25"/>
                    <a:pt x="29" y="23"/>
                    <a:pt x="29" y="21"/>
                  </a:cubicBezTo>
                  <a:cubicBezTo>
                    <a:pt x="29" y="18"/>
                    <a:pt x="28" y="16"/>
                    <a:pt x="27" y="14"/>
                  </a:cubicBezTo>
                  <a:cubicBezTo>
                    <a:pt x="26" y="13"/>
                    <a:pt x="26" y="13"/>
                    <a:pt x="25" y="12"/>
                  </a:cubicBezTo>
                  <a:cubicBezTo>
                    <a:pt x="24" y="11"/>
                    <a:pt x="24" y="11"/>
                    <a:pt x="23" y="11"/>
                  </a:cubicBezTo>
                  <a:cubicBezTo>
                    <a:pt x="23" y="11"/>
                    <a:pt x="22" y="10"/>
                    <a:pt x="22" y="10"/>
                  </a:cubicBezTo>
                  <a:cubicBezTo>
                    <a:pt x="21" y="10"/>
                    <a:pt x="19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6" y="11"/>
                    <a:pt x="15" y="11"/>
                    <a:pt x="14" y="12"/>
                  </a:cubicBezTo>
                  <a:moveTo>
                    <a:pt x="29" y="5"/>
                  </a:moveTo>
                  <a:cubicBezTo>
                    <a:pt x="29" y="4"/>
                    <a:pt x="29" y="3"/>
                    <a:pt x="29" y="2"/>
                  </a:cubicBezTo>
                  <a:cubicBezTo>
                    <a:pt x="30" y="2"/>
                    <a:pt x="32" y="2"/>
                    <a:pt x="34" y="2"/>
                  </a:cubicBezTo>
                  <a:cubicBezTo>
                    <a:pt x="36" y="2"/>
                    <a:pt x="37" y="2"/>
                    <a:pt x="38" y="3"/>
                  </a:cubicBezTo>
                  <a:cubicBezTo>
                    <a:pt x="39" y="4"/>
                    <a:pt x="39" y="9"/>
                    <a:pt x="39" y="1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8"/>
                    <a:pt x="39" y="34"/>
                    <a:pt x="39" y="39"/>
                  </a:cubicBezTo>
                  <a:cubicBezTo>
                    <a:pt x="38" y="40"/>
                    <a:pt x="36" y="40"/>
                    <a:pt x="34" y="40"/>
                  </a:cubicBezTo>
                  <a:cubicBezTo>
                    <a:pt x="32" y="40"/>
                    <a:pt x="30" y="40"/>
                    <a:pt x="29" y="39"/>
                  </a:cubicBezTo>
                  <a:cubicBezTo>
                    <a:pt x="29" y="38"/>
                    <a:pt x="29" y="37"/>
                    <a:pt x="29" y="36"/>
                  </a:cubicBezTo>
                  <a:cubicBezTo>
                    <a:pt x="29" y="35"/>
                    <a:pt x="29" y="36"/>
                    <a:pt x="29" y="36"/>
                  </a:cubicBezTo>
                  <a:cubicBezTo>
                    <a:pt x="28" y="36"/>
                    <a:pt x="28" y="37"/>
                    <a:pt x="27" y="37"/>
                  </a:cubicBezTo>
                  <a:cubicBezTo>
                    <a:pt x="26" y="38"/>
                    <a:pt x="25" y="39"/>
                    <a:pt x="24" y="40"/>
                  </a:cubicBezTo>
                  <a:cubicBezTo>
                    <a:pt x="22" y="40"/>
                    <a:pt x="19" y="41"/>
                    <a:pt x="16" y="40"/>
                  </a:cubicBezTo>
                  <a:cubicBezTo>
                    <a:pt x="14" y="40"/>
                    <a:pt x="11" y="39"/>
                    <a:pt x="9" y="38"/>
                  </a:cubicBezTo>
                  <a:cubicBezTo>
                    <a:pt x="7" y="37"/>
                    <a:pt x="5" y="35"/>
                    <a:pt x="4" y="34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3" y="33"/>
                    <a:pt x="3" y="32"/>
                    <a:pt x="3" y="32"/>
                  </a:cubicBezTo>
                  <a:cubicBezTo>
                    <a:pt x="3" y="32"/>
                    <a:pt x="2" y="30"/>
                    <a:pt x="1" y="29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5"/>
                    <a:pt x="2" y="11"/>
                    <a:pt x="4" y="8"/>
                  </a:cubicBezTo>
                  <a:cubicBezTo>
                    <a:pt x="4" y="7"/>
                    <a:pt x="5" y="7"/>
                    <a:pt x="6" y="6"/>
                  </a:cubicBezTo>
                  <a:cubicBezTo>
                    <a:pt x="7" y="5"/>
                    <a:pt x="8" y="4"/>
                    <a:pt x="9" y="3"/>
                  </a:cubicBezTo>
                  <a:cubicBezTo>
                    <a:pt x="11" y="2"/>
                    <a:pt x="14" y="1"/>
                    <a:pt x="16" y="1"/>
                  </a:cubicBezTo>
                  <a:cubicBezTo>
                    <a:pt x="22" y="0"/>
                    <a:pt x="26" y="2"/>
                    <a:pt x="29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xmlns="" id="{EC2B59B1-1AC6-5248-B8E7-54C1752E0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0" y="2082"/>
              <a:ext cx="47" cy="160"/>
            </a:xfrm>
            <a:custGeom>
              <a:avLst/>
              <a:gdLst>
                <a:gd name="T0" fmla="*/ 2 w 11"/>
                <a:gd name="T1" fmla="*/ 0 h 38"/>
                <a:gd name="T2" fmla="*/ 9 w 11"/>
                <a:gd name="T3" fmla="*/ 0 h 38"/>
                <a:gd name="T4" fmla="*/ 11 w 11"/>
                <a:gd name="T5" fmla="*/ 1 h 38"/>
                <a:gd name="T6" fmla="*/ 11 w 11"/>
                <a:gd name="T7" fmla="*/ 10 h 38"/>
                <a:gd name="T8" fmla="*/ 11 w 11"/>
                <a:gd name="T9" fmla="*/ 33 h 38"/>
                <a:gd name="T10" fmla="*/ 11 w 11"/>
                <a:gd name="T11" fmla="*/ 36 h 38"/>
                <a:gd name="T12" fmla="*/ 6 w 11"/>
                <a:gd name="T13" fmla="*/ 38 h 38"/>
                <a:gd name="T14" fmla="*/ 1 w 11"/>
                <a:gd name="T15" fmla="*/ 37 h 38"/>
                <a:gd name="T16" fmla="*/ 1 w 11"/>
                <a:gd name="T17" fmla="*/ 28 h 38"/>
                <a:gd name="T18" fmla="*/ 1 w 11"/>
                <a:gd name="T19" fmla="*/ 10 h 38"/>
                <a:gd name="T20" fmla="*/ 1 w 11"/>
                <a:gd name="T21" fmla="*/ 1 h 38"/>
                <a:gd name="T22" fmla="*/ 2 w 11"/>
                <a:gd name="T2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38">
                  <a:moveTo>
                    <a:pt x="2" y="0"/>
                  </a:moveTo>
                  <a:cubicBezTo>
                    <a:pt x="3" y="0"/>
                    <a:pt x="8" y="0"/>
                    <a:pt x="9" y="0"/>
                  </a:cubicBezTo>
                  <a:cubicBezTo>
                    <a:pt x="10" y="0"/>
                    <a:pt x="10" y="0"/>
                    <a:pt x="11" y="1"/>
                  </a:cubicBezTo>
                  <a:cubicBezTo>
                    <a:pt x="11" y="2"/>
                    <a:pt x="11" y="7"/>
                    <a:pt x="11" y="10"/>
                  </a:cubicBezTo>
                  <a:cubicBezTo>
                    <a:pt x="11" y="18"/>
                    <a:pt x="11" y="24"/>
                    <a:pt x="11" y="33"/>
                  </a:cubicBezTo>
                  <a:cubicBezTo>
                    <a:pt x="11" y="34"/>
                    <a:pt x="11" y="35"/>
                    <a:pt x="11" y="36"/>
                  </a:cubicBezTo>
                  <a:cubicBezTo>
                    <a:pt x="10" y="38"/>
                    <a:pt x="8" y="38"/>
                    <a:pt x="6" y="38"/>
                  </a:cubicBezTo>
                  <a:cubicBezTo>
                    <a:pt x="4" y="38"/>
                    <a:pt x="2" y="38"/>
                    <a:pt x="1" y="37"/>
                  </a:cubicBezTo>
                  <a:cubicBezTo>
                    <a:pt x="0" y="36"/>
                    <a:pt x="1" y="30"/>
                    <a:pt x="1" y="28"/>
                  </a:cubicBezTo>
                  <a:cubicBezTo>
                    <a:pt x="1" y="23"/>
                    <a:pt x="1" y="14"/>
                    <a:pt x="1" y="10"/>
                  </a:cubicBezTo>
                  <a:cubicBezTo>
                    <a:pt x="1" y="8"/>
                    <a:pt x="0" y="2"/>
                    <a:pt x="1" y="1"/>
                  </a:cubicBezTo>
                  <a:cubicBezTo>
                    <a:pt x="1" y="1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xmlns="" id="{E42433E5-5F68-4B4A-B10C-70D82B294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1" y="2145"/>
              <a:ext cx="99" cy="302"/>
            </a:xfrm>
            <a:custGeom>
              <a:avLst/>
              <a:gdLst>
                <a:gd name="T0" fmla="*/ 21 w 23"/>
                <a:gd name="T1" fmla="*/ 7 h 72"/>
                <a:gd name="T2" fmla="*/ 22 w 23"/>
                <a:gd name="T3" fmla="*/ 14 h 72"/>
                <a:gd name="T4" fmla="*/ 21 w 23"/>
                <a:gd name="T5" fmla="*/ 17 h 72"/>
                <a:gd name="T6" fmla="*/ 21 w 23"/>
                <a:gd name="T7" fmla="*/ 19 h 72"/>
                <a:gd name="T8" fmla="*/ 21 w 23"/>
                <a:gd name="T9" fmla="*/ 21 h 72"/>
                <a:gd name="T10" fmla="*/ 20 w 23"/>
                <a:gd name="T11" fmla="*/ 24 h 72"/>
                <a:gd name="T12" fmla="*/ 20 w 23"/>
                <a:gd name="T13" fmla="*/ 31 h 72"/>
                <a:gd name="T14" fmla="*/ 19 w 23"/>
                <a:gd name="T15" fmla="*/ 34 h 72"/>
                <a:gd name="T16" fmla="*/ 18 w 23"/>
                <a:gd name="T17" fmla="*/ 40 h 72"/>
                <a:gd name="T18" fmla="*/ 18 w 23"/>
                <a:gd name="T19" fmla="*/ 43 h 72"/>
                <a:gd name="T20" fmla="*/ 17 w 23"/>
                <a:gd name="T21" fmla="*/ 46 h 72"/>
                <a:gd name="T22" fmla="*/ 17 w 23"/>
                <a:gd name="T23" fmla="*/ 50 h 72"/>
                <a:gd name="T24" fmla="*/ 17 w 23"/>
                <a:gd name="T25" fmla="*/ 52 h 72"/>
                <a:gd name="T26" fmla="*/ 17 w 23"/>
                <a:gd name="T27" fmla="*/ 56 h 72"/>
                <a:gd name="T28" fmla="*/ 17 w 23"/>
                <a:gd name="T29" fmla="*/ 58 h 72"/>
                <a:gd name="T30" fmla="*/ 17 w 23"/>
                <a:gd name="T31" fmla="*/ 60 h 72"/>
                <a:gd name="T32" fmla="*/ 16 w 23"/>
                <a:gd name="T33" fmla="*/ 62 h 72"/>
                <a:gd name="T34" fmla="*/ 17 w 23"/>
                <a:gd name="T35" fmla="*/ 64 h 72"/>
                <a:gd name="T36" fmla="*/ 15 w 23"/>
                <a:gd name="T37" fmla="*/ 65 h 72"/>
                <a:gd name="T38" fmla="*/ 14 w 23"/>
                <a:gd name="T39" fmla="*/ 66 h 72"/>
                <a:gd name="T40" fmla="*/ 12 w 23"/>
                <a:gd name="T41" fmla="*/ 68 h 72"/>
                <a:gd name="T42" fmla="*/ 8 w 23"/>
                <a:gd name="T43" fmla="*/ 71 h 72"/>
                <a:gd name="T44" fmla="*/ 7 w 23"/>
                <a:gd name="T45" fmla="*/ 72 h 72"/>
                <a:gd name="T46" fmla="*/ 5 w 23"/>
                <a:gd name="T47" fmla="*/ 72 h 72"/>
                <a:gd name="T48" fmla="*/ 1 w 23"/>
                <a:gd name="T49" fmla="*/ 71 h 72"/>
                <a:gd name="T50" fmla="*/ 0 w 23"/>
                <a:gd name="T51" fmla="*/ 68 h 72"/>
                <a:gd name="T52" fmla="*/ 0 w 23"/>
                <a:gd name="T53" fmla="*/ 61 h 72"/>
                <a:gd name="T54" fmla="*/ 0 w 23"/>
                <a:gd name="T55" fmla="*/ 52 h 72"/>
                <a:gd name="T56" fmla="*/ 1 w 23"/>
                <a:gd name="T57" fmla="*/ 45 h 72"/>
                <a:gd name="T58" fmla="*/ 1 w 23"/>
                <a:gd name="T59" fmla="*/ 41 h 72"/>
                <a:gd name="T60" fmla="*/ 1 w 23"/>
                <a:gd name="T61" fmla="*/ 38 h 72"/>
                <a:gd name="T62" fmla="*/ 2 w 23"/>
                <a:gd name="T63" fmla="*/ 30 h 72"/>
                <a:gd name="T64" fmla="*/ 2 w 23"/>
                <a:gd name="T65" fmla="*/ 28 h 72"/>
                <a:gd name="T66" fmla="*/ 2 w 23"/>
                <a:gd name="T67" fmla="*/ 25 h 72"/>
                <a:gd name="T68" fmla="*/ 3 w 23"/>
                <a:gd name="T69" fmla="*/ 17 h 72"/>
                <a:gd name="T70" fmla="*/ 3 w 23"/>
                <a:gd name="T71" fmla="*/ 15 h 72"/>
                <a:gd name="T72" fmla="*/ 5 w 23"/>
                <a:gd name="T73" fmla="*/ 9 h 72"/>
                <a:gd name="T74" fmla="*/ 7 w 23"/>
                <a:gd name="T75" fmla="*/ 6 h 72"/>
                <a:gd name="T76" fmla="*/ 8 w 23"/>
                <a:gd name="T77" fmla="*/ 5 h 72"/>
                <a:gd name="T78" fmla="*/ 9 w 23"/>
                <a:gd name="T79" fmla="*/ 4 h 72"/>
                <a:gd name="T80" fmla="*/ 11 w 23"/>
                <a:gd name="T81" fmla="*/ 3 h 72"/>
                <a:gd name="T82" fmla="*/ 13 w 23"/>
                <a:gd name="T83" fmla="*/ 1 h 72"/>
                <a:gd name="T84" fmla="*/ 19 w 23"/>
                <a:gd name="T85" fmla="*/ 0 h 72"/>
                <a:gd name="T86" fmla="*/ 22 w 23"/>
                <a:gd name="T87" fmla="*/ 5 h 72"/>
                <a:gd name="T88" fmla="*/ 23 w 23"/>
                <a:gd name="T89" fmla="*/ 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3" h="72">
                  <a:moveTo>
                    <a:pt x="23" y="7"/>
                  </a:moveTo>
                  <a:cubicBezTo>
                    <a:pt x="22" y="7"/>
                    <a:pt x="22" y="7"/>
                    <a:pt x="21" y="7"/>
                  </a:cubicBezTo>
                  <a:cubicBezTo>
                    <a:pt x="21" y="9"/>
                    <a:pt x="22" y="10"/>
                    <a:pt x="22" y="11"/>
                  </a:cubicBezTo>
                  <a:cubicBezTo>
                    <a:pt x="22" y="12"/>
                    <a:pt x="22" y="13"/>
                    <a:pt x="22" y="14"/>
                  </a:cubicBezTo>
                  <a:cubicBezTo>
                    <a:pt x="22" y="14"/>
                    <a:pt x="22" y="15"/>
                    <a:pt x="21" y="16"/>
                  </a:cubicBezTo>
                  <a:cubicBezTo>
                    <a:pt x="21" y="16"/>
                    <a:pt x="21" y="17"/>
                    <a:pt x="21" y="17"/>
                  </a:cubicBezTo>
                  <a:cubicBezTo>
                    <a:pt x="21" y="18"/>
                    <a:pt x="21" y="18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0"/>
                    <a:pt x="21" y="21"/>
                    <a:pt x="21" y="21"/>
                  </a:cubicBezTo>
                  <a:cubicBezTo>
                    <a:pt x="21" y="22"/>
                    <a:pt x="21" y="22"/>
                    <a:pt x="21" y="23"/>
                  </a:cubicBezTo>
                  <a:cubicBezTo>
                    <a:pt x="20" y="23"/>
                    <a:pt x="20" y="23"/>
                    <a:pt x="20" y="24"/>
                  </a:cubicBezTo>
                  <a:cubicBezTo>
                    <a:pt x="20" y="25"/>
                    <a:pt x="20" y="26"/>
                    <a:pt x="20" y="27"/>
                  </a:cubicBezTo>
                  <a:cubicBezTo>
                    <a:pt x="20" y="28"/>
                    <a:pt x="19" y="29"/>
                    <a:pt x="20" y="31"/>
                  </a:cubicBezTo>
                  <a:cubicBezTo>
                    <a:pt x="20" y="31"/>
                    <a:pt x="20" y="31"/>
                    <a:pt x="19" y="32"/>
                  </a:cubicBezTo>
                  <a:cubicBezTo>
                    <a:pt x="19" y="32"/>
                    <a:pt x="20" y="33"/>
                    <a:pt x="19" y="34"/>
                  </a:cubicBezTo>
                  <a:cubicBezTo>
                    <a:pt x="19" y="36"/>
                    <a:pt x="19" y="38"/>
                    <a:pt x="18" y="39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41"/>
                    <a:pt x="18" y="42"/>
                    <a:pt x="18" y="4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4"/>
                    <a:pt x="18" y="45"/>
                    <a:pt x="18" y="46"/>
                  </a:cubicBezTo>
                  <a:cubicBezTo>
                    <a:pt x="18" y="46"/>
                    <a:pt x="17" y="46"/>
                    <a:pt x="17" y="46"/>
                  </a:cubicBezTo>
                  <a:cubicBezTo>
                    <a:pt x="18" y="46"/>
                    <a:pt x="17" y="47"/>
                    <a:pt x="17" y="48"/>
                  </a:cubicBezTo>
                  <a:cubicBezTo>
                    <a:pt x="17" y="49"/>
                    <a:pt x="17" y="49"/>
                    <a:pt x="17" y="50"/>
                  </a:cubicBezTo>
                  <a:cubicBezTo>
                    <a:pt x="17" y="50"/>
                    <a:pt x="17" y="50"/>
                    <a:pt x="17" y="51"/>
                  </a:cubicBezTo>
                  <a:cubicBezTo>
                    <a:pt x="17" y="51"/>
                    <a:pt x="17" y="51"/>
                    <a:pt x="17" y="52"/>
                  </a:cubicBezTo>
                  <a:cubicBezTo>
                    <a:pt x="17" y="52"/>
                    <a:pt x="17" y="53"/>
                    <a:pt x="17" y="53"/>
                  </a:cubicBezTo>
                  <a:cubicBezTo>
                    <a:pt x="17" y="54"/>
                    <a:pt x="18" y="55"/>
                    <a:pt x="17" y="56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7" y="59"/>
                    <a:pt x="17" y="60"/>
                    <a:pt x="17" y="60"/>
                  </a:cubicBezTo>
                  <a:cubicBezTo>
                    <a:pt x="17" y="60"/>
                    <a:pt x="16" y="61"/>
                    <a:pt x="16" y="61"/>
                  </a:cubicBezTo>
                  <a:cubicBezTo>
                    <a:pt x="16" y="61"/>
                    <a:pt x="16" y="61"/>
                    <a:pt x="16" y="62"/>
                  </a:cubicBezTo>
                  <a:cubicBezTo>
                    <a:pt x="16" y="62"/>
                    <a:pt x="16" y="63"/>
                    <a:pt x="16" y="64"/>
                  </a:cubicBezTo>
                  <a:cubicBezTo>
                    <a:pt x="16" y="64"/>
                    <a:pt x="16" y="63"/>
                    <a:pt x="17" y="64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16" y="66"/>
                    <a:pt x="16" y="65"/>
                    <a:pt x="15" y="65"/>
                  </a:cubicBezTo>
                  <a:cubicBezTo>
                    <a:pt x="15" y="65"/>
                    <a:pt x="15" y="66"/>
                    <a:pt x="15" y="66"/>
                  </a:cubicBezTo>
                  <a:cubicBezTo>
                    <a:pt x="15" y="66"/>
                    <a:pt x="14" y="66"/>
                    <a:pt x="14" y="66"/>
                  </a:cubicBezTo>
                  <a:cubicBezTo>
                    <a:pt x="14" y="67"/>
                    <a:pt x="13" y="67"/>
                    <a:pt x="12" y="6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1" y="69"/>
                    <a:pt x="10" y="69"/>
                    <a:pt x="10" y="70"/>
                  </a:cubicBezTo>
                  <a:cubicBezTo>
                    <a:pt x="9" y="70"/>
                    <a:pt x="9" y="70"/>
                    <a:pt x="8" y="71"/>
                  </a:cubicBezTo>
                  <a:cubicBezTo>
                    <a:pt x="8" y="71"/>
                    <a:pt x="8" y="71"/>
                    <a:pt x="7" y="71"/>
                  </a:cubicBezTo>
                  <a:cubicBezTo>
                    <a:pt x="7" y="71"/>
                    <a:pt x="7" y="71"/>
                    <a:pt x="7" y="72"/>
                  </a:cubicBezTo>
                  <a:cubicBezTo>
                    <a:pt x="7" y="72"/>
                    <a:pt x="6" y="71"/>
                    <a:pt x="6" y="72"/>
                  </a:cubicBezTo>
                  <a:cubicBezTo>
                    <a:pt x="6" y="72"/>
                    <a:pt x="5" y="72"/>
                    <a:pt x="5" y="72"/>
                  </a:cubicBezTo>
                  <a:cubicBezTo>
                    <a:pt x="5" y="72"/>
                    <a:pt x="4" y="72"/>
                    <a:pt x="3" y="72"/>
                  </a:cubicBezTo>
                  <a:cubicBezTo>
                    <a:pt x="3" y="72"/>
                    <a:pt x="2" y="71"/>
                    <a:pt x="1" y="71"/>
                  </a:cubicBezTo>
                  <a:cubicBezTo>
                    <a:pt x="1" y="70"/>
                    <a:pt x="1" y="70"/>
                    <a:pt x="0" y="6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7"/>
                    <a:pt x="0" y="66"/>
                    <a:pt x="0" y="65"/>
                  </a:cubicBezTo>
                  <a:cubicBezTo>
                    <a:pt x="0" y="64"/>
                    <a:pt x="0" y="62"/>
                    <a:pt x="0" y="61"/>
                  </a:cubicBezTo>
                  <a:cubicBezTo>
                    <a:pt x="0" y="60"/>
                    <a:pt x="0" y="59"/>
                    <a:pt x="0" y="58"/>
                  </a:cubicBezTo>
                  <a:cubicBezTo>
                    <a:pt x="0" y="56"/>
                    <a:pt x="0" y="54"/>
                    <a:pt x="0" y="52"/>
                  </a:cubicBezTo>
                  <a:cubicBezTo>
                    <a:pt x="1" y="50"/>
                    <a:pt x="0" y="49"/>
                    <a:pt x="0" y="48"/>
                  </a:cubicBezTo>
                  <a:cubicBezTo>
                    <a:pt x="0" y="47"/>
                    <a:pt x="1" y="46"/>
                    <a:pt x="1" y="45"/>
                  </a:cubicBezTo>
                  <a:cubicBezTo>
                    <a:pt x="1" y="44"/>
                    <a:pt x="1" y="44"/>
                    <a:pt x="1" y="43"/>
                  </a:cubicBezTo>
                  <a:cubicBezTo>
                    <a:pt x="1" y="42"/>
                    <a:pt x="1" y="42"/>
                    <a:pt x="1" y="41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" y="39"/>
                    <a:pt x="1" y="39"/>
                    <a:pt x="1" y="38"/>
                  </a:cubicBezTo>
                  <a:cubicBezTo>
                    <a:pt x="1" y="36"/>
                    <a:pt x="2" y="35"/>
                    <a:pt x="2" y="34"/>
                  </a:cubicBezTo>
                  <a:cubicBezTo>
                    <a:pt x="2" y="32"/>
                    <a:pt x="2" y="31"/>
                    <a:pt x="2" y="30"/>
                  </a:cubicBezTo>
                  <a:cubicBezTo>
                    <a:pt x="2" y="29"/>
                    <a:pt x="2" y="29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7"/>
                    <a:pt x="2" y="27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24"/>
                    <a:pt x="2" y="22"/>
                    <a:pt x="3" y="21"/>
                  </a:cubicBezTo>
                  <a:cubicBezTo>
                    <a:pt x="3" y="20"/>
                    <a:pt x="2" y="19"/>
                    <a:pt x="3" y="17"/>
                  </a:cubicBezTo>
                  <a:cubicBezTo>
                    <a:pt x="3" y="17"/>
                    <a:pt x="3" y="17"/>
                    <a:pt x="3" y="16"/>
                  </a:cubicBezTo>
                  <a:cubicBezTo>
                    <a:pt x="3" y="16"/>
                    <a:pt x="3" y="15"/>
                    <a:pt x="3" y="15"/>
                  </a:cubicBezTo>
                  <a:cubicBezTo>
                    <a:pt x="3" y="15"/>
                    <a:pt x="3" y="14"/>
                    <a:pt x="4" y="13"/>
                  </a:cubicBezTo>
                  <a:cubicBezTo>
                    <a:pt x="4" y="12"/>
                    <a:pt x="5" y="10"/>
                    <a:pt x="5" y="9"/>
                  </a:cubicBezTo>
                  <a:cubicBezTo>
                    <a:pt x="6" y="8"/>
                    <a:pt x="6" y="7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8" y="6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9" y="4"/>
                    <a:pt x="9" y="4"/>
                  </a:cubicBezTo>
                  <a:cubicBezTo>
                    <a:pt x="10" y="3"/>
                    <a:pt x="10" y="3"/>
                    <a:pt x="11" y="3"/>
                  </a:cubicBezTo>
                  <a:cubicBezTo>
                    <a:pt x="11" y="3"/>
                    <a:pt x="11" y="3"/>
                    <a:pt x="11" y="2"/>
                  </a:cubicBezTo>
                  <a:cubicBezTo>
                    <a:pt x="12" y="2"/>
                    <a:pt x="12" y="2"/>
                    <a:pt x="13" y="1"/>
                  </a:cubicBezTo>
                  <a:cubicBezTo>
                    <a:pt x="14" y="1"/>
                    <a:pt x="16" y="0"/>
                    <a:pt x="17" y="0"/>
                  </a:cubicBezTo>
                  <a:cubicBezTo>
                    <a:pt x="18" y="0"/>
                    <a:pt x="18" y="0"/>
                    <a:pt x="19" y="0"/>
                  </a:cubicBezTo>
                  <a:cubicBezTo>
                    <a:pt x="20" y="1"/>
                    <a:pt x="20" y="1"/>
                    <a:pt x="21" y="2"/>
                  </a:cubicBezTo>
                  <a:cubicBezTo>
                    <a:pt x="21" y="3"/>
                    <a:pt x="21" y="4"/>
                    <a:pt x="22" y="5"/>
                  </a:cubicBezTo>
                  <a:cubicBezTo>
                    <a:pt x="21" y="5"/>
                    <a:pt x="21" y="6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xmlns="" id="{D051C3A1-6D2F-4E4F-851E-646D5FF604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5" y="1479"/>
              <a:ext cx="616" cy="1215"/>
            </a:xfrm>
            <a:custGeom>
              <a:avLst/>
              <a:gdLst>
                <a:gd name="T0" fmla="*/ 40 w 144"/>
                <a:gd name="T1" fmla="*/ 223 h 290"/>
                <a:gd name="T2" fmla="*/ 38 w 144"/>
                <a:gd name="T3" fmla="*/ 207 h 290"/>
                <a:gd name="T4" fmla="*/ 35 w 144"/>
                <a:gd name="T5" fmla="*/ 192 h 290"/>
                <a:gd name="T6" fmla="*/ 33 w 144"/>
                <a:gd name="T7" fmla="*/ 172 h 290"/>
                <a:gd name="T8" fmla="*/ 31 w 144"/>
                <a:gd name="T9" fmla="*/ 165 h 290"/>
                <a:gd name="T10" fmla="*/ 26 w 144"/>
                <a:gd name="T11" fmla="*/ 165 h 290"/>
                <a:gd name="T12" fmla="*/ 24 w 144"/>
                <a:gd name="T13" fmla="*/ 169 h 290"/>
                <a:gd name="T14" fmla="*/ 21 w 144"/>
                <a:gd name="T15" fmla="*/ 178 h 290"/>
                <a:gd name="T16" fmla="*/ 17 w 144"/>
                <a:gd name="T17" fmla="*/ 188 h 290"/>
                <a:gd name="T18" fmla="*/ 11 w 144"/>
                <a:gd name="T19" fmla="*/ 197 h 290"/>
                <a:gd name="T20" fmla="*/ 2 w 144"/>
                <a:gd name="T21" fmla="*/ 187 h 290"/>
                <a:gd name="T22" fmla="*/ 6 w 144"/>
                <a:gd name="T23" fmla="*/ 174 h 290"/>
                <a:gd name="T24" fmla="*/ 12 w 144"/>
                <a:gd name="T25" fmla="*/ 158 h 290"/>
                <a:gd name="T26" fmla="*/ 16 w 144"/>
                <a:gd name="T27" fmla="*/ 146 h 290"/>
                <a:gd name="T28" fmla="*/ 24 w 144"/>
                <a:gd name="T29" fmla="*/ 120 h 290"/>
                <a:gd name="T30" fmla="*/ 31 w 144"/>
                <a:gd name="T31" fmla="*/ 116 h 290"/>
                <a:gd name="T32" fmla="*/ 44 w 144"/>
                <a:gd name="T33" fmla="*/ 138 h 290"/>
                <a:gd name="T34" fmla="*/ 46 w 144"/>
                <a:gd name="T35" fmla="*/ 151 h 290"/>
                <a:gd name="T36" fmla="*/ 47 w 144"/>
                <a:gd name="T37" fmla="*/ 161 h 290"/>
                <a:gd name="T38" fmla="*/ 50 w 144"/>
                <a:gd name="T39" fmla="*/ 173 h 290"/>
                <a:gd name="T40" fmla="*/ 53 w 144"/>
                <a:gd name="T41" fmla="*/ 186 h 290"/>
                <a:gd name="T42" fmla="*/ 54 w 144"/>
                <a:gd name="T43" fmla="*/ 198 h 290"/>
                <a:gd name="T44" fmla="*/ 55 w 144"/>
                <a:gd name="T45" fmla="*/ 203 h 290"/>
                <a:gd name="T46" fmla="*/ 57 w 144"/>
                <a:gd name="T47" fmla="*/ 218 h 290"/>
                <a:gd name="T48" fmla="*/ 61 w 144"/>
                <a:gd name="T49" fmla="*/ 202 h 290"/>
                <a:gd name="T50" fmla="*/ 65 w 144"/>
                <a:gd name="T51" fmla="*/ 179 h 290"/>
                <a:gd name="T52" fmla="*/ 68 w 144"/>
                <a:gd name="T53" fmla="*/ 160 h 290"/>
                <a:gd name="T54" fmla="*/ 73 w 144"/>
                <a:gd name="T55" fmla="*/ 138 h 290"/>
                <a:gd name="T56" fmla="*/ 80 w 144"/>
                <a:gd name="T57" fmla="*/ 112 h 290"/>
                <a:gd name="T58" fmla="*/ 86 w 144"/>
                <a:gd name="T59" fmla="*/ 90 h 290"/>
                <a:gd name="T60" fmla="*/ 90 w 144"/>
                <a:gd name="T61" fmla="*/ 81 h 290"/>
                <a:gd name="T62" fmla="*/ 100 w 144"/>
                <a:gd name="T63" fmla="*/ 51 h 290"/>
                <a:gd name="T64" fmla="*/ 109 w 144"/>
                <a:gd name="T65" fmla="*/ 26 h 290"/>
                <a:gd name="T66" fmla="*/ 111 w 144"/>
                <a:gd name="T67" fmla="*/ 23 h 290"/>
                <a:gd name="T68" fmla="*/ 119 w 144"/>
                <a:gd name="T69" fmla="*/ 6 h 290"/>
                <a:gd name="T70" fmla="*/ 135 w 144"/>
                <a:gd name="T71" fmla="*/ 1 h 290"/>
                <a:gd name="T72" fmla="*/ 141 w 144"/>
                <a:gd name="T73" fmla="*/ 6 h 290"/>
                <a:gd name="T74" fmla="*/ 143 w 144"/>
                <a:gd name="T75" fmla="*/ 18 h 290"/>
                <a:gd name="T76" fmla="*/ 138 w 144"/>
                <a:gd name="T77" fmla="*/ 27 h 290"/>
                <a:gd name="T78" fmla="*/ 130 w 144"/>
                <a:gd name="T79" fmla="*/ 36 h 290"/>
                <a:gd name="T80" fmla="*/ 123 w 144"/>
                <a:gd name="T81" fmla="*/ 46 h 290"/>
                <a:gd name="T82" fmla="*/ 111 w 144"/>
                <a:gd name="T83" fmla="*/ 74 h 290"/>
                <a:gd name="T84" fmla="*/ 108 w 144"/>
                <a:gd name="T85" fmla="*/ 82 h 290"/>
                <a:gd name="T86" fmla="*/ 103 w 144"/>
                <a:gd name="T87" fmla="*/ 98 h 290"/>
                <a:gd name="T88" fmla="*/ 100 w 144"/>
                <a:gd name="T89" fmla="*/ 108 h 290"/>
                <a:gd name="T90" fmla="*/ 97 w 144"/>
                <a:gd name="T91" fmla="*/ 119 h 290"/>
                <a:gd name="T92" fmla="*/ 94 w 144"/>
                <a:gd name="T93" fmla="*/ 129 h 290"/>
                <a:gd name="T94" fmla="*/ 89 w 144"/>
                <a:gd name="T95" fmla="*/ 142 h 290"/>
                <a:gd name="T96" fmla="*/ 86 w 144"/>
                <a:gd name="T97" fmla="*/ 156 h 290"/>
                <a:gd name="T98" fmla="*/ 83 w 144"/>
                <a:gd name="T99" fmla="*/ 169 h 290"/>
                <a:gd name="T100" fmla="*/ 82 w 144"/>
                <a:gd name="T101" fmla="*/ 179 h 290"/>
                <a:gd name="T102" fmla="*/ 80 w 144"/>
                <a:gd name="T103" fmla="*/ 188 h 290"/>
                <a:gd name="T104" fmla="*/ 78 w 144"/>
                <a:gd name="T105" fmla="*/ 197 h 290"/>
                <a:gd name="T106" fmla="*/ 77 w 144"/>
                <a:gd name="T107" fmla="*/ 204 h 290"/>
                <a:gd name="T108" fmla="*/ 75 w 144"/>
                <a:gd name="T109" fmla="*/ 215 h 290"/>
                <a:gd name="T110" fmla="*/ 75 w 144"/>
                <a:gd name="T111" fmla="*/ 224 h 290"/>
                <a:gd name="T112" fmla="*/ 71 w 144"/>
                <a:gd name="T113" fmla="*/ 243 h 290"/>
                <a:gd name="T114" fmla="*/ 69 w 144"/>
                <a:gd name="T115" fmla="*/ 260 h 290"/>
                <a:gd name="T116" fmla="*/ 67 w 144"/>
                <a:gd name="T117" fmla="*/ 279 h 290"/>
                <a:gd name="T118" fmla="*/ 60 w 144"/>
                <a:gd name="T119" fmla="*/ 290 h 290"/>
                <a:gd name="T120" fmla="*/ 51 w 144"/>
                <a:gd name="T121" fmla="*/ 284 h 290"/>
                <a:gd name="T122" fmla="*/ 47 w 144"/>
                <a:gd name="T123" fmla="*/ 267 h 290"/>
                <a:gd name="T124" fmla="*/ 45 w 144"/>
                <a:gd name="T125" fmla="*/ 254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4" h="290">
                  <a:moveTo>
                    <a:pt x="43" y="245"/>
                  </a:moveTo>
                  <a:cubicBezTo>
                    <a:pt x="43" y="244"/>
                    <a:pt x="43" y="244"/>
                    <a:pt x="43" y="243"/>
                  </a:cubicBezTo>
                  <a:cubicBezTo>
                    <a:pt x="43" y="241"/>
                    <a:pt x="42" y="239"/>
                    <a:pt x="42" y="237"/>
                  </a:cubicBezTo>
                  <a:cubicBezTo>
                    <a:pt x="42" y="235"/>
                    <a:pt x="41" y="234"/>
                    <a:pt x="41" y="232"/>
                  </a:cubicBezTo>
                  <a:cubicBezTo>
                    <a:pt x="41" y="231"/>
                    <a:pt x="41" y="231"/>
                    <a:pt x="41" y="231"/>
                  </a:cubicBezTo>
                  <a:cubicBezTo>
                    <a:pt x="41" y="229"/>
                    <a:pt x="41" y="228"/>
                    <a:pt x="41" y="226"/>
                  </a:cubicBezTo>
                  <a:cubicBezTo>
                    <a:pt x="40" y="226"/>
                    <a:pt x="40" y="224"/>
                    <a:pt x="40" y="223"/>
                  </a:cubicBezTo>
                  <a:cubicBezTo>
                    <a:pt x="40" y="223"/>
                    <a:pt x="40" y="220"/>
                    <a:pt x="40" y="219"/>
                  </a:cubicBezTo>
                  <a:cubicBezTo>
                    <a:pt x="39" y="219"/>
                    <a:pt x="39" y="219"/>
                    <a:pt x="39" y="218"/>
                  </a:cubicBezTo>
                  <a:cubicBezTo>
                    <a:pt x="39" y="217"/>
                    <a:pt x="39" y="215"/>
                    <a:pt x="39" y="213"/>
                  </a:cubicBezTo>
                  <a:cubicBezTo>
                    <a:pt x="39" y="213"/>
                    <a:pt x="38" y="212"/>
                    <a:pt x="38" y="212"/>
                  </a:cubicBezTo>
                  <a:cubicBezTo>
                    <a:pt x="38" y="211"/>
                    <a:pt x="38" y="211"/>
                    <a:pt x="38" y="211"/>
                  </a:cubicBezTo>
                  <a:cubicBezTo>
                    <a:pt x="38" y="211"/>
                    <a:pt x="38" y="210"/>
                    <a:pt x="38" y="210"/>
                  </a:cubicBezTo>
                  <a:cubicBezTo>
                    <a:pt x="38" y="209"/>
                    <a:pt x="38" y="208"/>
                    <a:pt x="38" y="207"/>
                  </a:cubicBezTo>
                  <a:cubicBezTo>
                    <a:pt x="38" y="207"/>
                    <a:pt x="38" y="206"/>
                    <a:pt x="37" y="205"/>
                  </a:cubicBezTo>
                  <a:cubicBezTo>
                    <a:pt x="37" y="205"/>
                    <a:pt x="37" y="204"/>
                    <a:pt x="37" y="204"/>
                  </a:cubicBezTo>
                  <a:cubicBezTo>
                    <a:pt x="37" y="203"/>
                    <a:pt x="37" y="203"/>
                    <a:pt x="37" y="202"/>
                  </a:cubicBezTo>
                  <a:cubicBezTo>
                    <a:pt x="37" y="200"/>
                    <a:pt x="36" y="199"/>
                    <a:pt x="36" y="197"/>
                  </a:cubicBezTo>
                  <a:cubicBezTo>
                    <a:pt x="36" y="197"/>
                    <a:pt x="36" y="197"/>
                    <a:pt x="36" y="196"/>
                  </a:cubicBezTo>
                  <a:cubicBezTo>
                    <a:pt x="36" y="196"/>
                    <a:pt x="36" y="194"/>
                    <a:pt x="36" y="193"/>
                  </a:cubicBezTo>
                  <a:cubicBezTo>
                    <a:pt x="36" y="192"/>
                    <a:pt x="35" y="192"/>
                    <a:pt x="35" y="192"/>
                  </a:cubicBezTo>
                  <a:cubicBezTo>
                    <a:pt x="34" y="190"/>
                    <a:pt x="35" y="189"/>
                    <a:pt x="35" y="188"/>
                  </a:cubicBezTo>
                  <a:cubicBezTo>
                    <a:pt x="35" y="186"/>
                    <a:pt x="34" y="185"/>
                    <a:pt x="34" y="184"/>
                  </a:cubicBezTo>
                  <a:cubicBezTo>
                    <a:pt x="34" y="183"/>
                    <a:pt x="34" y="182"/>
                    <a:pt x="34" y="182"/>
                  </a:cubicBezTo>
                  <a:cubicBezTo>
                    <a:pt x="34" y="180"/>
                    <a:pt x="33" y="179"/>
                    <a:pt x="33" y="178"/>
                  </a:cubicBezTo>
                  <a:cubicBezTo>
                    <a:pt x="33" y="176"/>
                    <a:pt x="33" y="175"/>
                    <a:pt x="33" y="174"/>
                  </a:cubicBezTo>
                  <a:cubicBezTo>
                    <a:pt x="33" y="174"/>
                    <a:pt x="33" y="174"/>
                    <a:pt x="33" y="174"/>
                  </a:cubicBezTo>
                  <a:cubicBezTo>
                    <a:pt x="32" y="173"/>
                    <a:pt x="33" y="173"/>
                    <a:pt x="33" y="172"/>
                  </a:cubicBezTo>
                  <a:cubicBezTo>
                    <a:pt x="32" y="172"/>
                    <a:pt x="32" y="172"/>
                    <a:pt x="32" y="171"/>
                  </a:cubicBezTo>
                  <a:cubicBezTo>
                    <a:pt x="32" y="171"/>
                    <a:pt x="31" y="170"/>
                    <a:pt x="31" y="170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69"/>
                    <a:pt x="31" y="169"/>
                    <a:pt x="31" y="168"/>
                  </a:cubicBezTo>
                  <a:cubicBezTo>
                    <a:pt x="31" y="168"/>
                    <a:pt x="31" y="167"/>
                    <a:pt x="31" y="167"/>
                  </a:cubicBezTo>
                  <a:cubicBezTo>
                    <a:pt x="31" y="166"/>
                    <a:pt x="31" y="166"/>
                    <a:pt x="31" y="166"/>
                  </a:cubicBezTo>
                  <a:cubicBezTo>
                    <a:pt x="31" y="166"/>
                    <a:pt x="31" y="165"/>
                    <a:pt x="31" y="165"/>
                  </a:cubicBezTo>
                  <a:cubicBezTo>
                    <a:pt x="31" y="164"/>
                    <a:pt x="31" y="164"/>
                    <a:pt x="31" y="164"/>
                  </a:cubicBezTo>
                  <a:cubicBezTo>
                    <a:pt x="30" y="165"/>
                    <a:pt x="30" y="165"/>
                    <a:pt x="30" y="165"/>
                  </a:cubicBezTo>
                  <a:cubicBezTo>
                    <a:pt x="30" y="164"/>
                    <a:pt x="30" y="164"/>
                    <a:pt x="30" y="163"/>
                  </a:cubicBezTo>
                  <a:cubicBezTo>
                    <a:pt x="30" y="163"/>
                    <a:pt x="29" y="163"/>
                    <a:pt x="29" y="162"/>
                  </a:cubicBezTo>
                  <a:cubicBezTo>
                    <a:pt x="28" y="162"/>
                    <a:pt x="28" y="162"/>
                    <a:pt x="28" y="162"/>
                  </a:cubicBezTo>
                  <a:cubicBezTo>
                    <a:pt x="27" y="162"/>
                    <a:pt x="27" y="163"/>
                    <a:pt x="27" y="164"/>
                  </a:cubicBezTo>
                  <a:cubicBezTo>
                    <a:pt x="27" y="164"/>
                    <a:pt x="26" y="165"/>
                    <a:pt x="26" y="165"/>
                  </a:cubicBezTo>
                  <a:cubicBezTo>
                    <a:pt x="26" y="166"/>
                    <a:pt x="26" y="165"/>
                    <a:pt x="25" y="166"/>
                  </a:cubicBezTo>
                  <a:cubicBezTo>
                    <a:pt x="25" y="166"/>
                    <a:pt x="25" y="167"/>
                    <a:pt x="26" y="167"/>
                  </a:cubicBezTo>
                  <a:cubicBezTo>
                    <a:pt x="25" y="167"/>
                    <a:pt x="25" y="167"/>
                    <a:pt x="24" y="167"/>
                  </a:cubicBezTo>
                  <a:cubicBezTo>
                    <a:pt x="24" y="167"/>
                    <a:pt x="25" y="167"/>
                    <a:pt x="25" y="167"/>
                  </a:cubicBezTo>
                  <a:cubicBezTo>
                    <a:pt x="25" y="168"/>
                    <a:pt x="24" y="168"/>
                    <a:pt x="25" y="168"/>
                  </a:cubicBezTo>
                  <a:cubicBezTo>
                    <a:pt x="24" y="168"/>
                    <a:pt x="24" y="169"/>
                    <a:pt x="24" y="169"/>
                  </a:cubicBezTo>
                  <a:cubicBezTo>
                    <a:pt x="24" y="169"/>
                    <a:pt x="25" y="169"/>
                    <a:pt x="24" y="169"/>
                  </a:cubicBezTo>
                  <a:cubicBezTo>
                    <a:pt x="24" y="170"/>
                    <a:pt x="23" y="170"/>
                    <a:pt x="24" y="171"/>
                  </a:cubicBezTo>
                  <a:cubicBezTo>
                    <a:pt x="23" y="171"/>
                    <a:pt x="23" y="172"/>
                    <a:pt x="23" y="172"/>
                  </a:cubicBezTo>
                  <a:cubicBezTo>
                    <a:pt x="22" y="173"/>
                    <a:pt x="23" y="173"/>
                    <a:pt x="23" y="174"/>
                  </a:cubicBezTo>
                  <a:cubicBezTo>
                    <a:pt x="22" y="174"/>
                    <a:pt x="22" y="175"/>
                    <a:pt x="22" y="175"/>
                  </a:cubicBezTo>
                  <a:cubicBezTo>
                    <a:pt x="21" y="176"/>
                    <a:pt x="22" y="175"/>
                    <a:pt x="22" y="176"/>
                  </a:cubicBezTo>
                  <a:cubicBezTo>
                    <a:pt x="21" y="176"/>
                    <a:pt x="22" y="177"/>
                    <a:pt x="21" y="177"/>
                  </a:cubicBezTo>
                  <a:cubicBezTo>
                    <a:pt x="21" y="178"/>
                    <a:pt x="21" y="177"/>
                    <a:pt x="21" y="178"/>
                  </a:cubicBezTo>
                  <a:cubicBezTo>
                    <a:pt x="21" y="178"/>
                    <a:pt x="21" y="178"/>
                    <a:pt x="21" y="178"/>
                  </a:cubicBezTo>
                  <a:cubicBezTo>
                    <a:pt x="21" y="179"/>
                    <a:pt x="20" y="179"/>
                    <a:pt x="21" y="180"/>
                  </a:cubicBezTo>
                  <a:cubicBezTo>
                    <a:pt x="20" y="180"/>
                    <a:pt x="20" y="181"/>
                    <a:pt x="20" y="181"/>
                  </a:cubicBezTo>
                  <a:cubicBezTo>
                    <a:pt x="20" y="182"/>
                    <a:pt x="19" y="182"/>
                    <a:pt x="19" y="183"/>
                  </a:cubicBezTo>
                  <a:cubicBezTo>
                    <a:pt x="19" y="184"/>
                    <a:pt x="19" y="184"/>
                    <a:pt x="20" y="184"/>
                  </a:cubicBezTo>
                  <a:cubicBezTo>
                    <a:pt x="20" y="184"/>
                    <a:pt x="19" y="184"/>
                    <a:pt x="19" y="184"/>
                  </a:cubicBezTo>
                  <a:cubicBezTo>
                    <a:pt x="18" y="185"/>
                    <a:pt x="18" y="187"/>
                    <a:pt x="17" y="188"/>
                  </a:cubicBezTo>
                  <a:cubicBezTo>
                    <a:pt x="17" y="188"/>
                    <a:pt x="17" y="189"/>
                    <a:pt x="16" y="189"/>
                  </a:cubicBezTo>
                  <a:cubicBezTo>
                    <a:pt x="16" y="191"/>
                    <a:pt x="15" y="191"/>
                    <a:pt x="16" y="193"/>
                  </a:cubicBezTo>
                  <a:cubicBezTo>
                    <a:pt x="15" y="193"/>
                    <a:pt x="15" y="193"/>
                    <a:pt x="15" y="194"/>
                  </a:cubicBezTo>
                  <a:cubicBezTo>
                    <a:pt x="15" y="194"/>
                    <a:pt x="15" y="194"/>
                    <a:pt x="15" y="195"/>
                  </a:cubicBezTo>
                  <a:cubicBezTo>
                    <a:pt x="14" y="195"/>
                    <a:pt x="14" y="195"/>
                    <a:pt x="14" y="195"/>
                  </a:cubicBezTo>
                  <a:cubicBezTo>
                    <a:pt x="14" y="195"/>
                    <a:pt x="14" y="196"/>
                    <a:pt x="13" y="196"/>
                  </a:cubicBezTo>
                  <a:cubicBezTo>
                    <a:pt x="13" y="196"/>
                    <a:pt x="12" y="197"/>
                    <a:pt x="11" y="197"/>
                  </a:cubicBezTo>
                  <a:cubicBezTo>
                    <a:pt x="11" y="197"/>
                    <a:pt x="9" y="198"/>
                    <a:pt x="8" y="198"/>
                  </a:cubicBezTo>
                  <a:cubicBezTo>
                    <a:pt x="7" y="198"/>
                    <a:pt x="6" y="198"/>
                    <a:pt x="5" y="197"/>
                  </a:cubicBezTo>
                  <a:cubicBezTo>
                    <a:pt x="4" y="197"/>
                    <a:pt x="3" y="197"/>
                    <a:pt x="3" y="196"/>
                  </a:cubicBezTo>
                  <a:cubicBezTo>
                    <a:pt x="2" y="196"/>
                    <a:pt x="2" y="195"/>
                    <a:pt x="2" y="195"/>
                  </a:cubicBezTo>
                  <a:cubicBezTo>
                    <a:pt x="2" y="195"/>
                    <a:pt x="2" y="195"/>
                    <a:pt x="2" y="195"/>
                  </a:cubicBezTo>
                  <a:cubicBezTo>
                    <a:pt x="2" y="195"/>
                    <a:pt x="1" y="194"/>
                    <a:pt x="1" y="193"/>
                  </a:cubicBezTo>
                  <a:cubicBezTo>
                    <a:pt x="0" y="191"/>
                    <a:pt x="1" y="188"/>
                    <a:pt x="2" y="187"/>
                  </a:cubicBezTo>
                  <a:cubicBezTo>
                    <a:pt x="2" y="186"/>
                    <a:pt x="2" y="186"/>
                    <a:pt x="2" y="185"/>
                  </a:cubicBezTo>
                  <a:cubicBezTo>
                    <a:pt x="2" y="185"/>
                    <a:pt x="3" y="184"/>
                    <a:pt x="3" y="184"/>
                  </a:cubicBezTo>
                  <a:cubicBezTo>
                    <a:pt x="3" y="184"/>
                    <a:pt x="3" y="183"/>
                    <a:pt x="3" y="183"/>
                  </a:cubicBezTo>
                  <a:cubicBezTo>
                    <a:pt x="3" y="183"/>
                    <a:pt x="3" y="183"/>
                    <a:pt x="3" y="182"/>
                  </a:cubicBezTo>
                  <a:cubicBezTo>
                    <a:pt x="4" y="181"/>
                    <a:pt x="4" y="179"/>
                    <a:pt x="5" y="178"/>
                  </a:cubicBezTo>
                  <a:cubicBezTo>
                    <a:pt x="5" y="177"/>
                    <a:pt x="5" y="177"/>
                    <a:pt x="5" y="177"/>
                  </a:cubicBezTo>
                  <a:cubicBezTo>
                    <a:pt x="6" y="176"/>
                    <a:pt x="6" y="175"/>
                    <a:pt x="6" y="174"/>
                  </a:cubicBezTo>
                  <a:cubicBezTo>
                    <a:pt x="7" y="172"/>
                    <a:pt x="8" y="171"/>
                    <a:pt x="8" y="170"/>
                  </a:cubicBezTo>
                  <a:cubicBezTo>
                    <a:pt x="8" y="169"/>
                    <a:pt x="8" y="169"/>
                    <a:pt x="8" y="169"/>
                  </a:cubicBezTo>
                  <a:cubicBezTo>
                    <a:pt x="8" y="168"/>
                    <a:pt x="9" y="168"/>
                    <a:pt x="8" y="167"/>
                  </a:cubicBezTo>
                  <a:cubicBezTo>
                    <a:pt x="9" y="167"/>
                    <a:pt x="10" y="166"/>
                    <a:pt x="10" y="165"/>
                  </a:cubicBezTo>
                  <a:cubicBezTo>
                    <a:pt x="10" y="164"/>
                    <a:pt x="10" y="163"/>
                    <a:pt x="10" y="162"/>
                  </a:cubicBezTo>
                  <a:cubicBezTo>
                    <a:pt x="10" y="162"/>
                    <a:pt x="11" y="161"/>
                    <a:pt x="11" y="161"/>
                  </a:cubicBezTo>
                  <a:cubicBezTo>
                    <a:pt x="11" y="160"/>
                    <a:pt x="12" y="159"/>
                    <a:pt x="12" y="158"/>
                  </a:cubicBezTo>
                  <a:cubicBezTo>
                    <a:pt x="12" y="157"/>
                    <a:pt x="12" y="157"/>
                    <a:pt x="12" y="156"/>
                  </a:cubicBezTo>
                  <a:cubicBezTo>
                    <a:pt x="12" y="156"/>
                    <a:pt x="13" y="156"/>
                    <a:pt x="13" y="156"/>
                  </a:cubicBezTo>
                  <a:cubicBezTo>
                    <a:pt x="13" y="155"/>
                    <a:pt x="13" y="155"/>
                    <a:pt x="13" y="155"/>
                  </a:cubicBezTo>
                  <a:cubicBezTo>
                    <a:pt x="12" y="155"/>
                    <a:pt x="13" y="154"/>
                    <a:pt x="14" y="153"/>
                  </a:cubicBezTo>
                  <a:cubicBezTo>
                    <a:pt x="14" y="152"/>
                    <a:pt x="14" y="151"/>
                    <a:pt x="15" y="149"/>
                  </a:cubicBezTo>
                  <a:cubicBezTo>
                    <a:pt x="15" y="149"/>
                    <a:pt x="15" y="148"/>
                    <a:pt x="15" y="148"/>
                  </a:cubicBezTo>
                  <a:cubicBezTo>
                    <a:pt x="16" y="147"/>
                    <a:pt x="15" y="146"/>
                    <a:pt x="16" y="146"/>
                  </a:cubicBezTo>
                  <a:cubicBezTo>
                    <a:pt x="16" y="145"/>
                    <a:pt x="16" y="144"/>
                    <a:pt x="16" y="144"/>
                  </a:cubicBezTo>
                  <a:cubicBezTo>
                    <a:pt x="17" y="143"/>
                    <a:pt x="17" y="143"/>
                    <a:pt x="17" y="142"/>
                  </a:cubicBezTo>
                  <a:cubicBezTo>
                    <a:pt x="17" y="141"/>
                    <a:pt x="18" y="141"/>
                    <a:pt x="17" y="140"/>
                  </a:cubicBezTo>
                  <a:cubicBezTo>
                    <a:pt x="18" y="139"/>
                    <a:pt x="18" y="138"/>
                    <a:pt x="19" y="137"/>
                  </a:cubicBezTo>
                  <a:cubicBezTo>
                    <a:pt x="19" y="136"/>
                    <a:pt x="19" y="135"/>
                    <a:pt x="19" y="135"/>
                  </a:cubicBezTo>
                  <a:cubicBezTo>
                    <a:pt x="20" y="132"/>
                    <a:pt x="22" y="128"/>
                    <a:pt x="23" y="125"/>
                  </a:cubicBezTo>
                  <a:cubicBezTo>
                    <a:pt x="23" y="124"/>
                    <a:pt x="23" y="122"/>
                    <a:pt x="24" y="120"/>
                  </a:cubicBezTo>
                  <a:cubicBezTo>
                    <a:pt x="24" y="120"/>
                    <a:pt x="25" y="120"/>
                    <a:pt x="25" y="120"/>
                  </a:cubicBezTo>
                  <a:cubicBezTo>
                    <a:pt x="25" y="120"/>
                    <a:pt x="25" y="120"/>
                    <a:pt x="25" y="120"/>
                  </a:cubicBezTo>
                  <a:cubicBezTo>
                    <a:pt x="25" y="120"/>
                    <a:pt x="25" y="120"/>
                    <a:pt x="25" y="120"/>
                  </a:cubicBezTo>
                  <a:cubicBezTo>
                    <a:pt x="25" y="119"/>
                    <a:pt x="27" y="118"/>
                    <a:pt x="27" y="117"/>
                  </a:cubicBezTo>
                  <a:cubicBezTo>
                    <a:pt x="28" y="117"/>
                    <a:pt x="28" y="117"/>
                    <a:pt x="28" y="117"/>
                  </a:cubicBezTo>
                  <a:cubicBezTo>
                    <a:pt x="28" y="117"/>
                    <a:pt x="29" y="117"/>
                    <a:pt x="29" y="117"/>
                  </a:cubicBezTo>
                  <a:cubicBezTo>
                    <a:pt x="30" y="116"/>
                    <a:pt x="30" y="116"/>
                    <a:pt x="31" y="116"/>
                  </a:cubicBezTo>
                  <a:cubicBezTo>
                    <a:pt x="33" y="115"/>
                    <a:pt x="35" y="116"/>
                    <a:pt x="37" y="117"/>
                  </a:cubicBezTo>
                  <a:cubicBezTo>
                    <a:pt x="38" y="118"/>
                    <a:pt x="38" y="118"/>
                    <a:pt x="39" y="119"/>
                  </a:cubicBezTo>
                  <a:cubicBezTo>
                    <a:pt x="39" y="119"/>
                    <a:pt x="40" y="120"/>
                    <a:pt x="40" y="121"/>
                  </a:cubicBezTo>
                  <a:cubicBezTo>
                    <a:pt x="40" y="121"/>
                    <a:pt x="41" y="122"/>
                    <a:pt x="41" y="123"/>
                  </a:cubicBezTo>
                  <a:cubicBezTo>
                    <a:pt x="41" y="124"/>
                    <a:pt x="41" y="125"/>
                    <a:pt x="42" y="126"/>
                  </a:cubicBezTo>
                  <a:cubicBezTo>
                    <a:pt x="42" y="126"/>
                    <a:pt x="42" y="127"/>
                    <a:pt x="42" y="128"/>
                  </a:cubicBezTo>
                  <a:cubicBezTo>
                    <a:pt x="43" y="131"/>
                    <a:pt x="43" y="135"/>
                    <a:pt x="44" y="138"/>
                  </a:cubicBezTo>
                  <a:cubicBezTo>
                    <a:pt x="44" y="139"/>
                    <a:pt x="44" y="141"/>
                    <a:pt x="44" y="142"/>
                  </a:cubicBezTo>
                  <a:cubicBezTo>
                    <a:pt x="45" y="144"/>
                    <a:pt x="44" y="145"/>
                    <a:pt x="45" y="147"/>
                  </a:cubicBezTo>
                  <a:cubicBezTo>
                    <a:pt x="45" y="147"/>
                    <a:pt x="45" y="147"/>
                    <a:pt x="45" y="148"/>
                  </a:cubicBezTo>
                  <a:cubicBezTo>
                    <a:pt x="45" y="148"/>
                    <a:pt x="45" y="149"/>
                    <a:pt x="46" y="149"/>
                  </a:cubicBezTo>
                  <a:cubicBezTo>
                    <a:pt x="45" y="149"/>
                    <a:pt x="46" y="150"/>
                    <a:pt x="46" y="150"/>
                  </a:cubicBezTo>
                  <a:cubicBezTo>
                    <a:pt x="46" y="151"/>
                    <a:pt x="46" y="150"/>
                    <a:pt x="46" y="151"/>
                  </a:cubicBezTo>
                  <a:cubicBezTo>
                    <a:pt x="46" y="151"/>
                    <a:pt x="46" y="151"/>
                    <a:pt x="46" y="151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6" y="152"/>
                    <a:pt x="46" y="153"/>
                    <a:pt x="46" y="153"/>
                  </a:cubicBezTo>
                  <a:cubicBezTo>
                    <a:pt x="46" y="154"/>
                    <a:pt x="47" y="154"/>
                    <a:pt x="47" y="154"/>
                  </a:cubicBezTo>
                  <a:cubicBezTo>
                    <a:pt x="46" y="155"/>
                    <a:pt x="47" y="155"/>
                    <a:pt x="47" y="156"/>
                  </a:cubicBezTo>
                  <a:cubicBezTo>
                    <a:pt x="47" y="157"/>
                    <a:pt x="47" y="157"/>
                    <a:pt x="47" y="157"/>
                  </a:cubicBezTo>
                  <a:cubicBezTo>
                    <a:pt x="47" y="158"/>
                    <a:pt x="47" y="159"/>
                    <a:pt x="47" y="160"/>
                  </a:cubicBezTo>
                  <a:cubicBezTo>
                    <a:pt x="47" y="160"/>
                    <a:pt x="47" y="160"/>
                    <a:pt x="47" y="161"/>
                  </a:cubicBezTo>
                  <a:cubicBezTo>
                    <a:pt x="47" y="161"/>
                    <a:pt x="47" y="162"/>
                    <a:pt x="48" y="161"/>
                  </a:cubicBezTo>
                  <a:cubicBezTo>
                    <a:pt x="47" y="163"/>
                    <a:pt x="48" y="164"/>
                    <a:pt x="48" y="165"/>
                  </a:cubicBezTo>
                  <a:cubicBezTo>
                    <a:pt x="48" y="166"/>
                    <a:pt x="48" y="166"/>
                    <a:pt x="48" y="167"/>
                  </a:cubicBezTo>
                  <a:cubicBezTo>
                    <a:pt x="48" y="168"/>
                    <a:pt x="49" y="168"/>
                    <a:pt x="49" y="168"/>
                  </a:cubicBezTo>
                  <a:cubicBezTo>
                    <a:pt x="48" y="169"/>
                    <a:pt x="49" y="170"/>
                    <a:pt x="49" y="171"/>
                  </a:cubicBezTo>
                  <a:cubicBezTo>
                    <a:pt x="49" y="172"/>
                    <a:pt x="50" y="171"/>
                    <a:pt x="50" y="172"/>
                  </a:cubicBezTo>
                  <a:cubicBezTo>
                    <a:pt x="50" y="172"/>
                    <a:pt x="49" y="172"/>
                    <a:pt x="50" y="173"/>
                  </a:cubicBezTo>
                  <a:cubicBezTo>
                    <a:pt x="50" y="174"/>
                    <a:pt x="50" y="174"/>
                    <a:pt x="50" y="175"/>
                  </a:cubicBezTo>
                  <a:cubicBezTo>
                    <a:pt x="51" y="176"/>
                    <a:pt x="51" y="177"/>
                    <a:pt x="51" y="178"/>
                  </a:cubicBezTo>
                  <a:cubicBezTo>
                    <a:pt x="51" y="179"/>
                    <a:pt x="51" y="179"/>
                    <a:pt x="51" y="179"/>
                  </a:cubicBezTo>
                  <a:cubicBezTo>
                    <a:pt x="51" y="180"/>
                    <a:pt x="52" y="180"/>
                    <a:pt x="52" y="181"/>
                  </a:cubicBezTo>
                  <a:cubicBezTo>
                    <a:pt x="52" y="182"/>
                    <a:pt x="52" y="181"/>
                    <a:pt x="52" y="182"/>
                  </a:cubicBezTo>
                  <a:cubicBezTo>
                    <a:pt x="52" y="183"/>
                    <a:pt x="52" y="183"/>
                    <a:pt x="52" y="184"/>
                  </a:cubicBezTo>
                  <a:cubicBezTo>
                    <a:pt x="52" y="185"/>
                    <a:pt x="53" y="185"/>
                    <a:pt x="53" y="186"/>
                  </a:cubicBezTo>
                  <a:cubicBezTo>
                    <a:pt x="53" y="186"/>
                    <a:pt x="53" y="186"/>
                    <a:pt x="53" y="186"/>
                  </a:cubicBezTo>
                  <a:cubicBezTo>
                    <a:pt x="53" y="187"/>
                    <a:pt x="53" y="188"/>
                    <a:pt x="53" y="189"/>
                  </a:cubicBezTo>
                  <a:cubicBezTo>
                    <a:pt x="53" y="190"/>
                    <a:pt x="54" y="191"/>
                    <a:pt x="54" y="192"/>
                  </a:cubicBezTo>
                  <a:cubicBezTo>
                    <a:pt x="54" y="193"/>
                    <a:pt x="55" y="194"/>
                    <a:pt x="55" y="194"/>
                  </a:cubicBezTo>
                  <a:cubicBezTo>
                    <a:pt x="55" y="195"/>
                    <a:pt x="54" y="196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4" y="198"/>
                    <a:pt x="54" y="198"/>
                    <a:pt x="54" y="198"/>
                  </a:cubicBezTo>
                  <a:cubicBezTo>
                    <a:pt x="54" y="199"/>
                    <a:pt x="54" y="199"/>
                    <a:pt x="54" y="200"/>
                  </a:cubicBezTo>
                  <a:cubicBezTo>
                    <a:pt x="54" y="200"/>
                    <a:pt x="54" y="200"/>
                    <a:pt x="55" y="200"/>
                  </a:cubicBezTo>
                  <a:cubicBezTo>
                    <a:pt x="55" y="200"/>
                    <a:pt x="55" y="200"/>
                    <a:pt x="54" y="200"/>
                  </a:cubicBezTo>
                  <a:cubicBezTo>
                    <a:pt x="54" y="201"/>
                    <a:pt x="54" y="201"/>
                    <a:pt x="54" y="201"/>
                  </a:cubicBezTo>
                  <a:cubicBezTo>
                    <a:pt x="54" y="202"/>
                    <a:pt x="54" y="201"/>
                    <a:pt x="55" y="201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55" y="204"/>
                    <a:pt x="56" y="205"/>
                    <a:pt x="56" y="205"/>
                  </a:cubicBezTo>
                  <a:cubicBezTo>
                    <a:pt x="56" y="206"/>
                    <a:pt x="55" y="206"/>
                    <a:pt x="55" y="207"/>
                  </a:cubicBezTo>
                  <a:cubicBezTo>
                    <a:pt x="55" y="207"/>
                    <a:pt x="55" y="207"/>
                    <a:pt x="55" y="207"/>
                  </a:cubicBezTo>
                  <a:cubicBezTo>
                    <a:pt x="55" y="207"/>
                    <a:pt x="55" y="207"/>
                    <a:pt x="55" y="208"/>
                  </a:cubicBezTo>
                  <a:cubicBezTo>
                    <a:pt x="56" y="209"/>
                    <a:pt x="56" y="212"/>
                    <a:pt x="56" y="214"/>
                  </a:cubicBezTo>
                  <a:cubicBezTo>
                    <a:pt x="56" y="214"/>
                    <a:pt x="57" y="214"/>
                    <a:pt x="57" y="214"/>
                  </a:cubicBezTo>
                  <a:cubicBezTo>
                    <a:pt x="56" y="215"/>
                    <a:pt x="57" y="217"/>
                    <a:pt x="57" y="218"/>
                  </a:cubicBezTo>
                  <a:cubicBezTo>
                    <a:pt x="57" y="218"/>
                    <a:pt x="57" y="219"/>
                    <a:pt x="57" y="218"/>
                  </a:cubicBezTo>
                  <a:cubicBezTo>
                    <a:pt x="58" y="219"/>
                    <a:pt x="58" y="219"/>
                    <a:pt x="58" y="219"/>
                  </a:cubicBezTo>
                  <a:cubicBezTo>
                    <a:pt x="58" y="219"/>
                    <a:pt x="59" y="218"/>
                    <a:pt x="59" y="217"/>
                  </a:cubicBezTo>
                  <a:cubicBezTo>
                    <a:pt x="59" y="216"/>
                    <a:pt x="59" y="216"/>
                    <a:pt x="59" y="215"/>
                  </a:cubicBezTo>
                  <a:cubicBezTo>
                    <a:pt x="59" y="214"/>
                    <a:pt x="59" y="213"/>
                    <a:pt x="59" y="212"/>
                  </a:cubicBezTo>
                  <a:cubicBezTo>
                    <a:pt x="60" y="211"/>
                    <a:pt x="60" y="209"/>
                    <a:pt x="60" y="207"/>
                  </a:cubicBezTo>
                  <a:cubicBezTo>
                    <a:pt x="60" y="206"/>
                    <a:pt x="61" y="204"/>
                    <a:pt x="61" y="202"/>
                  </a:cubicBezTo>
                  <a:cubicBezTo>
                    <a:pt x="61" y="201"/>
                    <a:pt x="61" y="199"/>
                    <a:pt x="61" y="198"/>
                  </a:cubicBezTo>
                  <a:cubicBezTo>
                    <a:pt x="61" y="198"/>
                    <a:pt x="62" y="198"/>
                    <a:pt x="62" y="197"/>
                  </a:cubicBezTo>
                  <a:cubicBezTo>
                    <a:pt x="62" y="197"/>
                    <a:pt x="62" y="197"/>
                    <a:pt x="62" y="196"/>
                  </a:cubicBezTo>
                  <a:cubicBezTo>
                    <a:pt x="62" y="195"/>
                    <a:pt x="62" y="194"/>
                    <a:pt x="62" y="193"/>
                  </a:cubicBezTo>
                  <a:cubicBezTo>
                    <a:pt x="63" y="192"/>
                    <a:pt x="63" y="191"/>
                    <a:pt x="63" y="189"/>
                  </a:cubicBezTo>
                  <a:cubicBezTo>
                    <a:pt x="63" y="188"/>
                    <a:pt x="63" y="187"/>
                    <a:pt x="63" y="186"/>
                  </a:cubicBezTo>
                  <a:cubicBezTo>
                    <a:pt x="64" y="184"/>
                    <a:pt x="64" y="182"/>
                    <a:pt x="65" y="179"/>
                  </a:cubicBezTo>
                  <a:cubicBezTo>
                    <a:pt x="65" y="177"/>
                    <a:pt x="65" y="175"/>
                    <a:pt x="66" y="172"/>
                  </a:cubicBezTo>
                  <a:cubicBezTo>
                    <a:pt x="66" y="172"/>
                    <a:pt x="66" y="171"/>
                    <a:pt x="66" y="170"/>
                  </a:cubicBezTo>
                  <a:cubicBezTo>
                    <a:pt x="66" y="169"/>
                    <a:pt x="67" y="167"/>
                    <a:pt x="67" y="166"/>
                  </a:cubicBezTo>
                  <a:cubicBezTo>
                    <a:pt x="67" y="165"/>
                    <a:pt x="67" y="165"/>
                    <a:pt x="67" y="164"/>
                  </a:cubicBezTo>
                  <a:cubicBezTo>
                    <a:pt x="67" y="164"/>
                    <a:pt x="68" y="163"/>
                    <a:pt x="68" y="163"/>
                  </a:cubicBezTo>
                  <a:cubicBezTo>
                    <a:pt x="68" y="163"/>
                    <a:pt x="68" y="162"/>
                    <a:pt x="68" y="162"/>
                  </a:cubicBezTo>
                  <a:cubicBezTo>
                    <a:pt x="68" y="161"/>
                    <a:pt x="68" y="160"/>
                    <a:pt x="68" y="160"/>
                  </a:cubicBezTo>
                  <a:cubicBezTo>
                    <a:pt x="68" y="159"/>
                    <a:pt x="68" y="159"/>
                    <a:pt x="69" y="158"/>
                  </a:cubicBezTo>
                  <a:cubicBezTo>
                    <a:pt x="69" y="155"/>
                    <a:pt x="70" y="151"/>
                    <a:pt x="71" y="147"/>
                  </a:cubicBezTo>
                  <a:cubicBezTo>
                    <a:pt x="71" y="147"/>
                    <a:pt x="71" y="146"/>
                    <a:pt x="72" y="145"/>
                  </a:cubicBezTo>
                  <a:cubicBezTo>
                    <a:pt x="72" y="144"/>
                    <a:pt x="72" y="143"/>
                    <a:pt x="72" y="142"/>
                  </a:cubicBezTo>
                  <a:cubicBezTo>
                    <a:pt x="72" y="142"/>
                    <a:pt x="72" y="142"/>
                    <a:pt x="72" y="142"/>
                  </a:cubicBezTo>
                  <a:cubicBezTo>
                    <a:pt x="73" y="141"/>
                    <a:pt x="73" y="140"/>
                    <a:pt x="73" y="140"/>
                  </a:cubicBezTo>
                  <a:cubicBezTo>
                    <a:pt x="73" y="139"/>
                    <a:pt x="73" y="139"/>
                    <a:pt x="73" y="138"/>
                  </a:cubicBezTo>
                  <a:cubicBezTo>
                    <a:pt x="74" y="137"/>
                    <a:pt x="73" y="137"/>
                    <a:pt x="74" y="136"/>
                  </a:cubicBezTo>
                  <a:cubicBezTo>
                    <a:pt x="74" y="135"/>
                    <a:pt x="74" y="135"/>
                    <a:pt x="74" y="134"/>
                  </a:cubicBezTo>
                  <a:cubicBezTo>
                    <a:pt x="75" y="132"/>
                    <a:pt x="75" y="129"/>
                    <a:pt x="76" y="126"/>
                  </a:cubicBezTo>
                  <a:cubicBezTo>
                    <a:pt x="77" y="125"/>
                    <a:pt x="77" y="124"/>
                    <a:pt x="77" y="123"/>
                  </a:cubicBezTo>
                  <a:cubicBezTo>
                    <a:pt x="78" y="123"/>
                    <a:pt x="77" y="122"/>
                    <a:pt x="78" y="122"/>
                  </a:cubicBezTo>
                  <a:cubicBezTo>
                    <a:pt x="78" y="120"/>
                    <a:pt x="78" y="118"/>
                    <a:pt x="79" y="117"/>
                  </a:cubicBezTo>
                  <a:cubicBezTo>
                    <a:pt x="79" y="115"/>
                    <a:pt x="80" y="113"/>
                    <a:pt x="80" y="112"/>
                  </a:cubicBezTo>
                  <a:cubicBezTo>
                    <a:pt x="81" y="109"/>
                    <a:pt x="81" y="107"/>
                    <a:pt x="82" y="104"/>
                  </a:cubicBezTo>
                  <a:cubicBezTo>
                    <a:pt x="82" y="104"/>
                    <a:pt x="82" y="104"/>
                    <a:pt x="82" y="103"/>
                  </a:cubicBezTo>
                  <a:cubicBezTo>
                    <a:pt x="83" y="103"/>
                    <a:pt x="83" y="102"/>
                    <a:pt x="83" y="100"/>
                  </a:cubicBezTo>
                  <a:cubicBezTo>
                    <a:pt x="83" y="100"/>
                    <a:pt x="84" y="100"/>
                    <a:pt x="84" y="100"/>
                  </a:cubicBezTo>
                  <a:cubicBezTo>
                    <a:pt x="84" y="98"/>
                    <a:pt x="84" y="96"/>
                    <a:pt x="85" y="95"/>
                  </a:cubicBezTo>
                  <a:cubicBezTo>
                    <a:pt x="85" y="94"/>
                    <a:pt x="85" y="93"/>
                    <a:pt x="86" y="91"/>
                  </a:cubicBezTo>
                  <a:cubicBezTo>
                    <a:pt x="86" y="91"/>
                    <a:pt x="86" y="91"/>
                    <a:pt x="86" y="90"/>
                  </a:cubicBezTo>
                  <a:cubicBezTo>
                    <a:pt x="86" y="90"/>
                    <a:pt x="86" y="90"/>
                    <a:pt x="86" y="90"/>
                  </a:cubicBezTo>
                  <a:cubicBezTo>
                    <a:pt x="86" y="89"/>
                    <a:pt x="86" y="88"/>
                    <a:pt x="87" y="88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87" y="86"/>
                    <a:pt x="87" y="86"/>
                    <a:pt x="87" y="86"/>
                  </a:cubicBezTo>
                  <a:cubicBezTo>
                    <a:pt x="88" y="85"/>
                    <a:pt x="88" y="85"/>
                    <a:pt x="88" y="84"/>
                  </a:cubicBezTo>
                  <a:cubicBezTo>
                    <a:pt x="88" y="84"/>
                    <a:pt x="89" y="83"/>
                    <a:pt x="89" y="82"/>
                  </a:cubicBezTo>
                  <a:cubicBezTo>
                    <a:pt x="89" y="82"/>
                    <a:pt x="89" y="81"/>
                    <a:pt x="90" y="81"/>
                  </a:cubicBezTo>
                  <a:cubicBezTo>
                    <a:pt x="90" y="80"/>
                    <a:pt x="90" y="79"/>
                    <a:pt x="90" y="78"/>
                  </a:cubicBezTo>
                  <a:cubicBezTo>
                    <a:pt x="90" y="78"/>
                    <a:pt x="90" y="78"/>
                    <a:pt x="90" y="77"/>
                  </a:cubicBezTo>
                  <a:cubicBezTo>
                    <a:pt x="90" y="77"/>
                    <a:pt x="91" y="76"/>
                    <a:pt x="91" y="75"/>
                  </a:cubicBezTo>
                  <a:cubicBezTo>
                    <a:pt x="92" y="75"/>
                    <a:pt x="92" y="73"/>
                    <a:pt x="92" y="72"/>
                  </a:cubicBezTo>
                  <a:cubicBezTo>
                    <a:pt x="93" y="71"/>
                    <a:pt x="93" y="70"/>
                    <a:pt x="93" y="69"/>
                  </a:cubicBezTo>
                  <a:cubicBezTo>
                    <a:pt x="95" y="64"/>
                    <a:pt x="97" y="60"/>
                    <a:pt x="99" y="55"/>
                  </a:cubicBezTo>
                  <a:cubicBezTo>
                    <a:pt x="99" y="54"/>
                    <a:pt x="99" y="53"/>
                    <a:pt x="100" y="51"/>
                  </a:cubicBezTo>
                  <a:cubicBezTo>
                    <a:pt x="100" y="50"/>
                    <a:pt x="101" y="49"/>
                    <a:pt x="101" y="48"/>
                  </a:cubicBezTo>
                  <a:cubicBezTo>
                    <a:pt x="102" y="46"/>
                    <a:pt x="103" y="43"/>
                    <a:pt x="104" y="41"/>
                  </a:cubicBezTo>
                  <a:cubicBezTo>
                    <a:pt x="104" y="40"/>
                    <a:pt x="104" y="39"/>
                    <a:pt x="105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5" y="36"/>
                    <a:pt x="105" y="36"/>
                    <a:pt x="106" y="36"/>
                  </a:cubicBezTo>
                  <a:cubicBezTo>
                    <a:pt x="106" y="34"/>
                    <a:pt x="107" y="33"/>
                    <a:pt x="107" y="31"/>
                  </a:cubicBezTo>
                  <a:cubicBezTo>
                    <a:pt x="108" y="30"/>
                    <a:pt x="108" y="28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5"/>
                  </a:cubicBezTo>
                  <a:cubicBezTo>
                    <a:pt x="109" y="25"/>
                    <a:pt x="110" y="25"/>
                    <a:pt x="110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0" y="23"/>
                    <a:pt x="110" y="23"/>
                  </a:cubicBezTo>
                  <a:cubicBezTo>
                    <a:pt x="110" y="23"/>
                    <a:pt x="111" y="23"/>
                    <a:pt x="111" y="23"/>
                  </a:cubicBezTo>
                  <a:cubicBezTo>
                    <a:pt x="111" y="22"/>
                    <a:pt x="111" y="21"/>
                    <a:pt x="111" y="20"/>
                  </a:cubicBezTo>
                  <a:cubicBezTo>
                    <a:pt x="111" y="20"/>
                    <a:pt x="112" y="19"/>
                    <a:pt x="112" y="19"/>
                  </a:cubicBezTo>
                  <a:cubicBezTo>
                    <a:pt x="112" y="19"/>
                    <a:pt x="112" y="18"/>
                    <a:pt x="112" y="18"/>
                  </a:cubicBezTo>
                  <a:cubicBezTo>
                    <a:pt x="113" y="17"/>
                    <a:pt x="113" y="17"/>
                    <a:pt x="113" y="16"/>
                  </a:cubicBezTo>
                  <a:cubicBezTo>
                    <a:pt x="113" y="15"/>
                    <a:pt x="114" y="15"/>
                    <a:pt x="114" y="14"/>
                  </a:cubicBezTo>
                  <a:cubicBezTo>
                    <a:pt x="115" y="13"/>
                    <a:pt x="115" y="12"/>
                    <a:pt x="116" y="11"/>
                  </a:cubicBezTo>
                  <a:cubicBezTo>
                    <a:pt x="116" y="9"/>
                    <a:pt x="118" y="8"/>
                    <a:pt x="119" y="6"/>
                  </a:cubicBezTo>
                  <a:cubicBezTo>
                    <a:pt x="119" y="6"/>
                    <a:pt x="119" y="6"/>
                    <a:pt x="119" y="6"/>
                  </a:cubicBezTo>
                  <a:cubicBezTo>
                    <a:pt x="119" y="6"/>
                    <a:pt x="120" y="5"/>
                    <a:pt x="120" y="5"/>
                  </a:cubicBezTo>
                  <a:cubicBezTo>
                    <a:pt x="121" y="5"/>
                    <a:pt x="121" y="4"/>
                    <a:pt x="121" y="4"/>
                  </a:cubicBezTo>
                  <a:cubicBezTo>
                    <a:pt x="122" y="3"/>
                    <a:pt x="124" y="2"/>
                    <a:pt x="126" y="1"/>
                  </a:cubicBezTo>
                  <a:cubicBezTo>
                    <a:pt x="127" y="1"/>
                    <a:pt x="129" y="0"/>
                    <a:pt x="130" y="0"/>
                  </a:cubicBezTo>
                  <a:cubicBezTo>
                    <a:pt x="131" y="0"/>
                    <a:pt x="131" y="0"/>
                    <a:pt x="132" y="0"/>
                  </a:cubicBezTo>
                  <a:cubicBezTo>
                    <a:pt x="133" y="1"/>
                    <a:pt x="134" y="1"/>
                    <a:pt x="135" y="1"/>
                  </a:cubicBezTo>
                  <a:cubicBezTo>
                    <a:pt x="137" y="2"/>
                    <a:pt x="138" y="3"/>
                    <a:pt x="139" y="4"/>
                  </a:cubicBezTo>
                  <a:cubicBezTo>
                    <a:pt x="139" y="4"/>
                    <a:pt x="139" y="4"/>
                    <a:pt x="139" y="4"/>
                  </a:cubicBezTo>
                  <a:cubicBezTo>
                    <a:pt x="139" y="4"/>
                    <a:pt x="139" y="4"/>
                    <a:pt x="139" y="4"/>
                  </a:cubicBezTo>
                  <a:cubicBezTo>
                    <a:pt x="140" y="4"/>
                    <a:pt x="139" y="4"/>
                    <a:pt x="139" y="4"/>
                  </a:cubicBezTo>
                  <a:cubicBezTo>
                    <a:pt x="140" y="4"/>
                    <a:pt x="140" y="4"/>
                    <a:pt x="140" y="4"/>
                  </a:cubicBezTo>
                  <a:cubicBezTo>
                    <a:pt x="140" y="5"/>
                    <a:pt x="140" y="5"/>
                    <a:pt x="141" y="6"/>
                  </a:cubicBezTo>
                  <a:cubicBezTo>
                    <a:pt x="141" y="6"/>
                    <a:pt x="141" y="6"/>
                    <a:pt x="141" y="6"/>
                  </a:cubicBezTo>
                  <a:cubicBezTo>
                    <a:pt x="142" y="6"/>
                    <a:pt x="142" y="7"/>
                    <a:pt x="142" y="7"/>
                  </a:cubicBezTo>
                  <a:cubicBezTo>
                    <a:pt x="142" y="7"/>
                    <a:pt x="142" y="7"/>
                    <a:pt x="142" y="7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3" y="9"/>
                    <a:pt x="143" y="9"/>
                    <a:pt x="143" y="10"/>
                  </a:cubicBezTo>
                  <a:cubicBezTo>
                    <a:pt x="143" y="10"/>
                    <a:pt x="143" y="11"/>
                    <a:pt x="143" y="11"/>
                  </a:cubicBezTo>
                  <a:cubicBezTo>
                    <a:pt x="144" y="13"/>
                    <a:pt x="144" y="16"/>
                    <a:pt x="143" y="18"/>
                  </a:cubicBezTo>
                  <a:cubicBezTo>
                    <a:pt x="143" y="18"/>
                    <a:pt x="143" y="18"/>
                    <a:pt x="143" y="18"/>
                  </a:cubicBezTo>
                  <a:cubicBezTo>
                    <a:pt x="143" y="19"/>
                    <a:pt x="143" y="19"/>
                    <a:pt x="142" y="19"/>
                  </a:cubicBezTo>
                  <a:cubicBezTo>
                    <a:pt x="142" y="20"/>
                    <a:pt x="141" y="21"/>
                    <a:pt x="141" y="22"/>
                  </a:cubicBezTo>
                  <a:cubicBezTo>
                    <a:pt x="141" y="23"/>
                    <a:pt x="140" y="23"/>
                    <a:pt x="140" y="23"/>
                  </a:cubicBezTo>
                  <a:cubicBezTo>
                    <a:pt x="140" y="24"/>
                    <a:pt x="140" y="24"/>
                    <a:pt x="139" y="24"/>
                  </a:cubicBezTo>
                  <a:cubicBezTo>
                    <a:pt x="139" y="24"/>
                    <a:pt x="140" y="24"/>
                    <a:pt x="139" y="25"/>
                  </a:cubicBezTo>
                  <a:cubicBezTo>
                    <a:pt x="139" y="26"/>
                    <a:pt x="139" y="26"/>
                    <a:pt x="138" y="27"/>
                  </a:cubicBezTo>
                  <a:cubicBezTo>
                    <a:pt x="138" y="27"/>
                    <a:pt x="138" y="26"/>
                    <a:pt x="138" y="27"/>
                  </a:cubicBezTo>
                  <a:cubicBezTo>
                    <a:pt x="137" y="27"/>
                    <a:pt x="137" y="28"/>
                    <a:pt x="137" y="28"/>
                  </a:cubicBezTo>
                  <a:cubicBezTo>
                    <a:pt x="136" y="28"/>
                    <a:pt x="136" y="29"/>
                    <a:pt x="136" y="29"/>
                  </a:cubicBezTo>
                  <a:cubicBezTo>
                    <a:pt x="136" y="29"/>
                    <a:pt x="136" y="29"/>
                    <a:pt x="136" y="29"/>
                  </a:cubicBezTo>
                  <a:cubicBezTo>
                    <a:pt x="135" y="29"/>
                    <a:pt x="135" y="29"/>
                    <a:pt x="135" y="30"/>
                  </a:cubicBezTo>
                  <a:cubicBezTo>
                    <a:pt x="134" y="30"/>
                    <a:pt x="134" y="30"/>
                    <a:pt x="134" y="30"/>
                  </a:cubicBezTo>
                  <a:cubicBezTo>
                    <a:pt x="133" y="32"/>
                    <a:pt x="131" y="33"/>
                    <a:pt x="130" y="36"/>
                  </a:cubicBezTo>
                  <a:cubicBezTo>
                    <a:pt x="129" y="36"/>
                    <a:pt x="129" y="37"/>
                    <a:pt x="128" y="38"/>
                  </a:cubicBezTo>
                  <a:cubicBezTo>
                    <a:pt x="128" y="39"/>
                    <a:pt x="127" y="39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1"/>
                    <a:pt x="125" y="42"/>
                    <a:pt x="125" y="42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4" y="44"/>
                    <a:pt x="123" y="45"/>
                    <a:pt x="123" y="46"/>
                  </a:cubicBezTo>
                  <a:cubicBezTo>
                    <a:pt x="122" y="49"/>
                    <a:pt x="120" y="52"/>
                    <a:pt x="119" y="55"/>
                  </a:cubicBezTo>
                  <a:cubicBezTo>
                    <a:pt x="118" y="57"/>
                    <a:pt x="117" y="59"/>
                    <a:pt x="116" y="61"/>
                  </a:cubicBezTo>
                  <a:cubicBezTo>
                    <a:pt x="115" y="63"/>
                    <a:pt x="115" y="65"/>
                    <a:pt x="114" y="67"/>
                  </a:cubicBezTo>
                  <a:cubicBezTo>
                    <a:pt x="114" y="67"/>
                    <a:pt x="114" y="68"/>
                    <a:pt x="114" y="69"/>
                  </a:cubicBezTo>
                  <a:cubicBezTo>
                    <a:pt x="113" y="70"/>
                    <a:pt x="113" y="70"/>
                    <a:pt x="113" y="71"/>
                  </a:cubicBezTo>
                  <a:cubicBezTo>
                    <a:pt x="112" y="71"/>
                    <a:pt x="113" y="72"/>
                    <a:pt x="112" y="72"/>
                  </a:cubicBezTo>
                  <a:cubicBezTo>
                    <a:pt x="112" y="72"/>
                    <a:pt x="112" y="73"/>
                    <a:pt x="111" y="74"/>
                  </a:cubicBezTo>
                  <a:cubicBezTo>
                    <a:pt x="111" y="74"/>
                    <a:pt x="111" y="74"/>
                    <a:pt x="111" y="74"/>
                  </a:cubicBezTo>
                  <a:cubicBezTo>
                    <a:pt x="111" y="75"/>
                    <a:pt x="110" y="75"/>
                    <a:pt x="110" y="76"/>
                  </a:cubicBezTo>
                  <a:cubicBezTo>
                    <a:pt x="110" y="76"/>
                    <a:pt x="110" y="76"/>
                    <a:pt x="110" y="77"/>
                  </a:cubicBezTo>
                  <a:cubicBezTo>
                    <a:pt x="110" y="77"/>
                    <a:pt x="109" y="78"/>
                    <a:pt x="109" y="79"/>
                  </a:cubicBezTo>
                  <a:cubicBezTo>
                    <a:pt x="109" y="79"/>
                    <a:pt x="109" y="79"/>
                    <a:pt x="109" y="80"/>
                  </a:cubicBezTo>
                  <a:cubicBezTo>
                    <a:pt x="109" y="80"/>
                    <a:pt x="109" y="80"/>
                    <a:pt x="109" y="80"/>
                  </a:cubicBezTo>
                  <a:cubicBezTo>
                    <a:pt x="109" y="81"/>
                    <a:pt x="108" y="81"/>
                    <a:pt x="108" y="82"/>
                  </a:cubicBezTo>
                  <a:cubicBezTo>
                    <a:pt x="108" y="82"/>
                    <a:pt x="108" y="83"/>
                    <a:pt x="108" y="83"/>
                  </a:cubicBezTo>
                  <a:cubicBezTo>
                    <a:pt x="107" y="83"/>
                    <a:pt x="107" y="84"/>
                    <a:pt x="107" y="84"/>
                  </a:cubicBezTo>
                  <a:cubicBezTo>
                    <a:pt x="107" y="85"/>
                    <a:pt x="106" y="86"/>
                    <a:pt x="107" y="87"/>
                  </a:cubicBezTo>
                  <a:cubicBezTo>
                    <a:pt x="106" y="87"/>
                    <a:pt x="106" y="88"/>
                    <a:pt x="106" y="88"/>
                  </a:cubicBezTo>
                  <a:cubicBezTo>
                    <a:pt x="106" y="90"/>
                    <a:pt x="105" y="91"/>
                    <a:pt x="104" y="92"/>
                  </a:cubicBezTo>
                  <a:cubicBezTo>
                    <a:pt x="104" y="94"/>
                    <a:pt x="103" y="95"/>
                    <a:pt x="104" y="96"/>
                  </a:cubicBezTo>
                  <a:cubicBezTo>
                    <a:pt x="103" y="96"/>
                    <a:pt x="103" y="97"/>
                    <a:pt x="103" y="98"/>
                  </a:cubicBezTo>
                  <a:cubicBezTo>
                    <a:pt x="103" y="98"/>
                    <a:pt x="103" y="98"/>
                    <a:pt x="103" y="99"/>
                  </a:cubicBezTo>
                  <a:cubicBezTo>
                    <a:pt x="103" y="99"/>
                    <a:pt x="103" y="99"/>
                    <a:pt x="103" y="100"/>
                  </a:cubicBezTo>
                  <a:cubicBezTo>
                    <a:pt x="102" y="100"/>
                    <a:pt x="102" y="100"/>
                    <a:pt x="102" y="101"/>
                  </a:cubicBezTo>
                  <a:cubicBezTo>
                    <a:pt x="102" y="102"/>
                    <a:pt x="101" y="102"/>
                    <a:pt x="101" y="103"/>
                  </a:cubicBezTo>
                  <a:cubicBezTo>
                    <a:pt x="101" y="104"/>
                    <a:pt x="102" y="104"/>
                    <a:pt x="102" y="105"/>
                  </a:cubicBezTo>
                  <a:cubicBezTo>
                    <a:pt x="102" y="105"/>
                    <a:pt x="101" y="105"/>
                    <a:pt x="101" y="106"/>
                  </a:cubicBezTo>
                  <a:cubicBezTo>
                    <a:pt x="101" y="107"/>
                    <a:pt x="100" y="107"/>
                    <a:pt x="100" y="108"/>
                  </a:cubicBezTo>
                  <a:cubicBezTo>
                    <a:pt x="100" y="108"/>
                    <a:pt x="100" y="109"/>
                    <a:pt x="100" y="109"/>
                  </a:cubicBezTo>
                  <a:cubicBezTo>
                    <a:pt x="100" y="110"/>
                    <a:pt x="99" y="110"/>
                    <a:pt x="99" y="111"/>
                  </a:cubicBezTo>
                  <a:cubicBezTo>
                    <a:pt x="99" y="111"/>
                    <a:pt x="99" y="112"/>
                    <a:pt x="99" y="113"/>
                  </a:cubicBezTo>
                  <a:cubicBezTo>
                    <a:pt x="98" y="114"/>
                    <a:pt x="98" y="115"/>
                    <a:pt x="97" y="116"/>
                  </a:cubicBezTo>
                  <a:cubicBezTo>
                    <a:pt x="97" y="116"/>
                    <a:pt x="97" y="117"/>
                    <a:pt x="97" y="117"/>
                  </a:cubicBezTo>
                  <a:cubicBezTo>
                    <a:pt x="97" y="117"/>
                    <a:pt x="97" y="118"/>
                    <a:pt x="97" y="118"/>
                  </a:cubicBezTo>
                  <a:cubicBezTo>
                    <a:pt x="97" y="118"/>
                    <a:pt x="97" y="119"/>
                    <a:pt x="97" y="119"/>
                  </a:cubicBezTo>
                  <a:cubicBezTo>
                    <a:pt x="96" y="120"/>
                    <a:pt x="97" y="120"/>
                    <a:pt x="97" y="120"/>
                  </a:cubicBezTo>
                  <a:cubicBezTo>
                    <a:pt x="97" y="120"/>
                    <a:pt x="97" y="121"/>
                    <a:pt x="97" y="121"/>
                  </a:cubicBezTo>
                  <a:cubicBezTo>
                    <a:pt x="96" y="122"/>
                    <a:pt x="96" y="123"/>
                    <a:pt x="96" y="123"/>
                  </a:cubicBezTo>
                  <a:cubicBezTo>
                    <a:pt x="96" y="124"/>
                    <a:pt x="96" y="124"/>
                    <a:pt x="96" y="125"/>
                  </a:cubicBezTo>
                  <a:cubicBezTo>
                    <a:pt x="96" y="125"/>
                    <a:pt x="96" y="125"/>
                    <a:pt x="96" y="126"/>
                  </a:cubicBezTo>
                  <a:cubicBezTo>
                    <a:pt x="96" y="127"/>
                    <a:pt x="95" y="127"/>
                    <a:pt x="95" y="128"/>
                  </a:cubicBezTo>
                  <a:cubicBezTo>
                    <a:pt x="95" y="129"/>
                    <a:pt x="94" y="129"/>
                    <a:pt x="94" y="129"/>
                  </a:cubicBezTo>
                  <a:cubicBezTo>
                    <a:pt x="93" y="131"/>
                    <a:pt x="93" y="132"/>
                    <a:pt x="92" y="134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2" y="136"/>
                    <a:pt x="91" y="136"/>
                    <a:pt x="91" y="137"/>
                  </a:cubicBezTo>
                  <a:cubicBezTo>
                    <a:pt x="91" y="137"/>
                    <a:pt x="91" y="138"/>
                    <a:pt x="91" y="138"/>
                  </a:cubicBezTo>
                  <a:cubicBezTo>
                    <a:pt x="91" y="138"/>
                    <a:pt x="90" y="139"/>
                    <a:pt x="90" y="139"/>
                  </a:cubicBezTo>
                  <a:cubicBezTo>
                    <a:pt x="90" y="139"/>
                    <a:pt x="90" y="139"/>
                    <a:pt x="90" y="140"/>
                  </a:cubicBezTo>
                  <a:cubicBezTo>
                    <a:pt x="89" y="140"/>
                    <a:pt x="89" y="142"/>
                    <a:pt x="89" y="142"/>
                  </a:cubicBezTo>
                  <a:cubicBezTo>
                    <a:pt x="89" y="145"/>
                    <a:pt x="88" y="147"/>
                    <a:pt x="87" y="149"/>
                  </a:cubicBezTo>
                  <a:cubicBezTo>
                    <a:pt x="87" y="150"/>
                    <a:pt x="87" y="150"/>
                    <a:pt x="87" y="151"/>
                  </a:cubicBezTo>
                  <a:cubicBezTo>
                    <a:pt x="87" y="151"/>
                    <a:pt x="87" y="151"/>
                    <a:pt x="87" y="151"/>
                  </a:cubicBezTo>
                  <a:cubicBezTo>
                    <a:pt x="87" y="152"/>
                    <a:pt x="87" y="152"/>
                    <a:pt x="87" y="153"/>
                  </a:cubicBezTo>
                  <a:cubicBezTo>
                    <a:pt x="87" y="153"/>
                    <a:pt x="86" y="153"/>
                    <a:pt x="86" y="153"/>
                  </a:cubicBezTo>
                  <a:cubicBezTo>
                    <a:pt x="86" y="154"/>
                    <a:pt x="86" y="155"/>
                    <a:pt x="86" y="155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5" y="157"/>
                    <a:pt x="85" y="158"/>
                    <a:pt x="85" y="159"/>
                  </a:cubicBezTo>
                  <a:cubicBezTo>
                    <a:pt x="85" y="160"/>
                    <a:pt x="85" y="160"/>
                    <a:pt x="85" y="161"/>
                  </a:cubicBezTo>
                  <a:cubicBezTo>
                    <a:pt x="85" y="161"/>
                    <a:pt x="85" y="162"/>
                    <a:pt x="84" y="163"/>
                  </a:cubicBezTo>
                  <a:cubicBezTo>
                    <a:pt x="84" y="163"/>
                    <a:pt x="84" y="164"/>
                    <a:pt x="84" y="165"/>
                  </a:cubicBezTo>
                  <a:cubicBezTo>
                    <a:pt x="84" y="166"/>
                    <a:pt x="84" y="166"/>
                    <a:pt x="84" y="166"/>
                  </a:cubicBezTo>
                  <a:cubicBezTo>
                    <a:pt x="84" y="167"/>
                    <a:pt x="83" y="167"/>
                    <a:pt x="84" y="168"/>
                  </a:cubicBezTo>
                  <a:cubicBezTo>
                    <a:pt x="84" y="169"/>
                    <a:pt x="83" y="169"/>
                    <a:pt x="83" y="169"/>
                  </a:cubicBezTo>
                  <a:cubicBezTo>
                    <a:pt x="83" y="170"/>
                    <a:pt x="84" y="170"/>
                    <a:pt x="83" y="170"/>
                  </a:cubicBezTo>
                  <a:cubicBezTo>
                    <a:pt x="83" y="171"/>
                    <a:pt x="83" y="171"/>
                    <a:pt x="82" y="171"/>
                  </a:cubicBezTo>
                  <a:cubicBezTo>
                    <a:pt x="82" y="172"/>
                    <a:pt x="82" y="173"/>
                    <a:pt x="82" y="174"/>
                  </a:cubicBezTo>
                  <a:cubicBezTo>
                    <a:pt x="82" y="175"/>
                    <a:pt x="82" y="175"/>
                    <a:pt x="82" y="176"/>
                  </a:cubicBezTo>
                  <a:cubicBezTo>
                    <a:pt x="82" y="176"/>
                    <a:pt x="82" y="177"/>
                    <a:pt x="82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2" y="178"/>
                    <a:pt x="82" y="178"/>
                    <a:pt x="82" y="179"/>
                  </a:cubicBezTo>
                  <a:cubicBezTo>
                    <a:pt x="81" y="179"/>
                    <a:pt x="81" y="180"/>
                    <a:pt x="81" y="181"/>
                  </a:cubicBezTo>
                  <a:cubicBezTo>
                    <a:pt x="80" y="181"/>
                    <a:pt x="81" y="182"/>
                    <a:pt x="81" y="182"/>
                  </a:cubicBezTo>
                  <a:cubicBezTo>
                    <a:pt x="81" y="183"/>
                    <a:pt x="81" y="183"/>
                    <a:pt x="80" y="183"/>
                  </a:cubicBezTo>
                  <a:cubicBezTo>
                    <a:pt x="80" y="185"/>
                    <a:pt x="80" y="185"/>
                    <a:pt x="79" y="186"/>
                  </a:cubicBezTo>
                  <a:cubicBezTo>
                    <a:pt x="79" y="186"/>
                    <a:pt x="80" y="186"/>
                    <a:pt x="80" y="187"/>
                  </a:cubicBezTo>
                  <a:cubicBezTo>
                    <a:pt x="80" y="187"/>
                    <a:pt x="79" y="187"/>
                    <a:pt x="79" y="187"/>
                  </a:cubicBezTo>
                  <a:cubicBezTo>
                    <a:pt x="79" y="187"/>
                    <a:pt x="80" y="188"/>
                    <a:pt x="80" y="188"/>
                  </a:cubicBezTo>
                  <a:cubicBezTo>
                    <a:pt x="79" y="189"/>
                    <a:pt x="79" y="190"/>
                    <a:pt x="79" y="191"/>
                  </a:cubicBezTo>
                  <a:cubicBezTo>
                    <a:pt x="79" y="192"/>
                    <a:pt x="79" y="191"/>
                    <a:pt x="79" y="192"/>
                  </a:cubicBezTo>
                  <a:cubicBezTo>
                    <a:pt x="79" y="192"/>
                    <a:pt x="79" y="192"/>
                    <a:pt x="78" y="192"/>
                  </a:cubicBezTo>
                  <a:cubicBezTo>
                    <a:pt x="78" y="193"/>
                    <a:pt x="79" y="193"/>
                    <a:pt x="79" y="193"/>
                  </a:cubicBezTo>
                  <a:cubicBezTo>
                    <a:pt x="78" y="193"/>
                    <a:pt x="78" y="194"/>
                    <a:pt x="79" y="194"/>
                  </a:cubicBezTo>
                  <a:cubicBezTo>
                    <a:pt x="79" y="195"/>
                    <a:pt x="78" y="194"/>
                    <a:pt x="78" y="195"/>
                  </a:cubicBezTo>
                  <a:cubicBezTo>
                    <a:pt x="78" y="195"/>
                    <a:pt x="78" y="196"/>
                    <a:pt x="78" y="197"/>
                  </a:cubicBezTo>
                  <a:cubicBezTo>
                    <a:pt x="78" y="197"/>
                    <a:pt x="78" y="197"/>
                    <a:pt x="78" y="197"/>
                  </a:cubicBezTo>
                  <a:cubicBezTo>
                    <a:pt x="78" y="198"/>
                    <a:pt x="78" y="199"/>
                    <a:pt x="78" y="199"/>
                  </a:cubicBezTo>
                  <a:cubicBezTo>
                    <a:pt x="77" y="199"/>
                    <a:pt x="77" y="200"/>
                    <a:pt x="77" y="200"/>
                  </a:cubicBezTo>
                  <a:cubicBezTo>
                    <a:pt x="77" y="200"/>
                    <a:pt x="77" y="200"/>
                    <a:pt x="77" y="201"/>
                  </a:cubicBezTo>
                  <a:cubicBezTo>
                    <a:pt x="77" y="201"/>
                    <a:pt x="77" y="201"/>
                    <a:pt x="77" y="202"/>
                  </a:cubicBezTo>
                  <a:cubicBezTo>
                    <a:pt x="77" y="202"/>
                    <a:pt x="77" y="202"/>
                    <a:pt x="77" y="202"/>
                  </a:cubicBezTo>
                  <a:cubicBezTo>
                    <a:pt x="77" y="203"/>
                    <a:pt x="77" y="204"/>
                    <a:pt x="77" y="204"/>
                  </a:cubicBezTo>
                  <a:cubicBezTo>
                    <a:pt x="77" y="205"/>
                    <a:pt x="78" y="204"/>
                    <a:pt x="78" y="204"/>
                  </a:cubicBezTo>
                  <a:cubicBezTo>
                    <a:pt x="78" y="205"/>
                    <a:pt x="78" y="206"/>
                    <a:pt x="78" y="206"/>
                  </a:cubicBezTo>
                  <a:cubicBezTo>
                    <a:pt x="78" y="206"/>
                    <a:pt x="78" y="207"/>
                    <a:pt x="78" y="207"/>
                  </a:cubicBezTo>
                  <a:cubicBezTo>
                    <a:pt x="78" y="208"/>
                    <a:pt x="78" y="209"/>
                    <a:pt x="77" y="209"/>
                  </a:cubicBezTo>
                  <a:cubicBezTo>
                    <a:pt x="77" y="211"/>
                    <a:pt x="77" y="211"/>
                    <a:pt x="76" y="212"/>
                  </a:cubicBezTo>
                  <a:cubicBezTo>
                    <a:pt x="76" y="212"/>
                    <a:pt x="75" y="213"/>
                    <a:pt x="75" y="213"/>
                  </a:cubicBezTo>
                  <a:cubicBezTo>
                    <a:pt x="75" y="214"/>
                    <a:pt x="75" y="214"/>
                    <a:pt x="75" y="215"/>
                  </a:cubicBezTo>
                  <a:cubicBezTo>
                    <a:pt x="75" y="215"/>
                    <a:pt x="75" y="216"/>
                    <a:pt x="75" y="216"/>
                  </a:cubicBezTo>
                  <a:cubicBezTo>
                    <a:pt x="75" y="216"/>
                    <a:pt x="75" y="217"/>
                    <a:pt x="75" y="218"/>
                  </a:cubicBezTo>
                  <a:cubicBezTo>
                    <a:pt x="75" y="219"/>
                    <a:pt x="75" y="219"/>
                    <a:pt x="75" y="219"/>
                  </a:cubicBezTo>
                  <a:cubicBezTo>
                    <a:pt x="74" y="220"/>
                    <a:pt x="75" y="221"/>
                    <a:pt x="75" y="221"/>
                  </a:cubicBezTo>
                  <a:cubicBezTo>
                    <a:pt x="75" y="222"/>
                    <a:pt x="75" y="222"/>
                    <a:pt x="75" y="222"/>
                  </a:cubicBezTo>
                  <a:cubicBezTo>
                    <a:pt x="76" y="222"/>
                    <a:pt x="75" y="223"/>
                    <a:pt x="76" y="223"/>
                  </a:cubicBezTo>
                  <a:cubicBezTo>
                    <a:pt x="76" y="223"/>
                    <a:pt x="76" y="223"/>
                    <a:pt x="75" y="224"/>
                  </a:cubicBezTo>
                  <a:cubicBezTo>
                    <a:pt x="75" y="224"/>
                    <a:pt x="74" y="223"/>
                    <a:pt x="74" y="224"/>
                  </a:cubicBezTo>
                  <a:cubicBezTo>
                    <a:pt x="74" y="226"/>
                    <a:pt x="74" y="226"/>
                    <a:pt x="74" y="226"/>
                  </a:cubicBezTo>
                  <a:cubicBezTo>
                    <a:pt x="73" y="227"/>
                    <a:pt x="73" y="231"/>
                    <a:pt x="73" y="233"/>
                  </a:cubicBezTo>
                  <a:cubicBezTo>
                    <a:pt x="72" y="235"/>
                    <a:pt x="72" y="236"/>
                    <a:pt x="72" y="238"/>
                  </a:cubicBezTo>
                  <a:cubicBezTo>
                    <a:pt x="72" y="238"/>
                    <a:pt x="72" y="238"/>
                    <a:pt x="72" y="239"/>
                  </a:cubicBezTo>
                  <a:cubicBezTo>
                    <a:pt x="72" y="240"/>
                    <a:pt x="72" y="241"/>
                    <a:pt x="72" y="242"/>
                  </a:cubicBezTo>
                  <a:cubicBezTo>
                    <a:pt x="72" y="242"/>
                    <a:pt x="71" y="243"/>
                    <a:pt x="71" y="243"/>
                  </a:cubicBezTo>
                  <a:cubicBezTo>
                    <a:pt x="71" y="244"/>
                    <a:pt x="71" y="245"/>
                    <a:pt x="71" y="245"/>
                  </a:cubicBezTo>
                  <a:cubicBezTo>
                    <a:pt x="71" y="245"/>
                    <a:pt x="71" y="245"/>
                    <a:pt x="71" y="245"/>
                  </a:cubicBezTo>
                  <a:cubicBezTo>
                    <a:pt x="71" y="246"/>
                    <a:pt x="71" y="248"/>
                    <a:pt x="71" y="249"/>
                  </a:cubicBezTo>
                  <a:cubicBezTo>
                    <a:pt x="70" y="251"/>
                    <a:pt x="70" y="254"/>
                    <a:pt x="70" y="256"/>
                  </a:cubicBezTo>
                  <a:cubicBezTo>
                    <a:pt x="70" y="257"/>
                    <a:pt x="69" y="258"/>
                    <a:pt x="69" y="260"/>
                  </a:cubicBezTo>
                  <a:cubicBezTo>
                    <a:pt x="69" y="260"/>
                    <a:pt x="69" y="260"/>
                    <a:pt x="69" y="260"/>
                  </a:cubicBezTo>
                  <a:cubicBezTo>
                    <a:pt x="69" y="260"/>
                    <a:pt x="69" y="260"/>
                    <a:pt x="69" y="260"/>
                  </a:cubicBezTo>
                  <a:cubicBezTo>
                    <a:pt x="69" y="261"/>
                    <a:pt x="69" y="261"/>
                    <a:pt x="69" y="261"/>
                  </a:cubicBezTo>
                  <a:cubicBezTo>
                    <a:pt x="69" y="265"/>
                    <a:pt x="68" y="269"/>
                    <a:pt x="67" y="273"/>
                  </a:cubicBezTo>
                  <a:cubicBezTo>
                    <a:pt x="67" y="274"/>
                    <a:pt x="67" y="274"/>
                    <a:pt x="67" y="274"/>
                  </a:cubicBezTo>
                  <a:cubicBezTo>
                    <a:pt x="67" y="274"/>
                    <a:pt x="67" y="274"/>
                    <a:pt x="67" y="274"/>
                  </a:cubicBezTo>
                  <a:cubicBezTo>
                    <a:pt x="67" y="274"/>
                    <a:pt x="67" y="275"/>
                    <a:pt x="67" y="275"/>
                  </a:cubicBezTo>
                  <a:cubicBezTo>
                    <a:pt x="67" y="275"/>
                    <a:pt x="67" y="276"/>
                    <a:pt x="67" y="276"/>
                  </a:cubicBezTo>
                  <a:cubicBezTo>
                    <a:pt x="67" y="277"/>
                    <a:pt x="66" y="278"/>
                    <a:pt x="67" y="279"/>
                  </a:cubicBezTo>
                  <a:cubicBezTo>
                    <a:pt x="66" y="280"/>
                    <a:pt x="66" y="282"/>
                    <a:pt x="66" y="283"/>
                  </a:cubicBezTo>
                  <a:cubicBezTo>
                    <a:pt x="66" y="283"/>
                    <a:pt x="65" y="284"/>
                    <a:pt x="65" y="284"/>
                  </a:cubicBezTo>
                  <a:cubicBezTo>
                    <a:pt x="65" y="285"/>
                    <a:pt x="65" y="286"/>
                    <a:pt x="64" y="287"/>
                  </a:cubicBezTo>
                  <a:cubicBezTo>
                    <a:pt x="63" y="288"/>
                    <a:pt x="63" y="288"/>
                    <a:pt x="62" y="289"/>
                  </a:cubicBezTo>
                  <a:cubicBezTo>
                    <a:pt x="61" y="289"/>
                    <a:pt x="61" y="289"/>
                    <a:pt x="61" y="289"/>
                  </a:cubicBezTo>
                  <a:cubicBezTo>
                    <a:pt x="61" y="289"/>
                    <a:pt x="61" y="289"/>
                    <a:pt x="61" y="289"/>
                  </a:cubicBezTo>
                  <a:cubicBezTo>
                    <a:pt x="61" y="290"/>
                    <a:pt x="60" y="290"/>
                    <a:pt x="60" y="290"/>
                  </a:cubicBezTo>
                  <a:cubicBezTo>
                    <a:pt x="59" y="290"/>
                    <a:pt x="59" y="290"/>
                    <a:pt x="58" y="290"/>
                  </a:cubicBezTo>
                  <a:cubicBezTo>
                    <a:pt x="56" y="290"/>
                    <a:pt x="55" y="290"/>
                    <a:pt x="54" y="289"/>
                  </a:cubicBezTo>
                  <a:cubicBezTo>
                    <a:pt x="54" y="289"/>
                    <a:pt x="54" y="289"/>
                    <a:pt x="54" y="289"/>
                  </a:cubicBezTo>
                  <a:cubicBezTo>
                    <a:pt x="53" y="289"/>
                    <a:pt x="53" y="289"/>
                    <a:pt x="53" y="288"/>
                  </a:cubicBezTo>
                  <a:cubicBezTo>
                    <a:pt x="52" y="288"/>
                    <a:pt x="52" y="287"/>
                    <a:pt x="51" y="287"/>
                  </a:cubicBezTo>
                  <a:cubicBezTo>
                    <a:pt x="51" y="286"/>
                    <a:pt x="51" y="286"/>
                    <a:pt x="51" y="285"/>
                  </a:cubicBezTo>
                  <a:cubicBezTo>
                    <a:pt x="51" y="285"/>
                    <a:pt x="51" y="284"/>
                    <a:pt x="51" y="284"/>
                  </a:cubicBezTo>
                  <a:cubicBezTo>
                    <a:pt x="50" y="283"/>
                    <a:pt x="50" y="283"/>
                    <a:pt x="50" y="283"/>
                  </a:cubicBezTo>
                  <a:cubicBezTo>
                    <a:pt x="50" y="281"/>
                    <a:pt x="50" y="280"/>
                    <a:pt x="49" y="279"/>
                  </a:cubicBezTo>
                  <a:cubicBezTo>
                    <a:pt x="49" y="278"/>
                    <a:pt x="49" y="277"/>
                    <a:pt x="49" y="276"/>
                  </a:cubicBezTo>
                  <a:cubicBezTo>
                    <a:pt x="49" y="275"/>
                    <a:pt x="49" y="274"/>
                    <a:pt x="48" y="273"/>
                  </a:cubicBezTo>
                  <a:cubicBezTo>
                    <a:pt x="48" y="272"/>
                    <a:pt x="48" y="270"/>
                    <a:pt x="47" y="269"/>
                  </a:cubicBezTo>
                  <a:cubicBezTo>
                    <a:pt x="47" y="269"/>
                    <a:pt x="48" y="268"/>
                    <a:pt x="47" y="268"/>
                  </a:cubicBezTo>
                  <a:cubicBezTo>
                    <a:pt x="47" y="268"/>
                    <a:pt x="47" y="268"/>
                    <a:pt x="47" y="267"/>
                  </a:cubicBezTo>
                  <a:cubicBezTo>
                    <a:pt x="47" y="267"/>
                    <a:pt x="47" y="266"/>
                    <a:pt x="47" y="266"/>
                  </a:cubicBezTo>
                  <a:cubicBezTo>
                    <a:pt x="47" y="266"/>
                    <a:pt x="47" y="266"/>
                    <a:pt x="47" y="265"/>
                  </a:cubicBezTo>
                  <a:cubicBezTo>
                    <a:pt x="47" y="265"/>
                    <a:pt x="47" y="264"/>
                    <a:pt x="47" y="263"/>
                  </a:cubicBezTo>
                  <a:cubicBezTo>
                    <a:pt x="46" y="262"/>
                    <a:pt x="46" y="261"/>
                    <a:pt x="46" y="259"/>
                  </a:cubicBezTo>
                  <a:cubicBezTo>
                    <a:pt x="46" y="259"/>
                    <a:pt x="45" y="259"/>
                    <a:pt x="45" y="258"/>
                  </a:cubicBezTo>
                  <a:cubicBezTo>
                    <a:pt x="45" y="258"/>
                    <a:pt x="46" y="258"/>
                    <a:pt x="46" y="257"/>
                  </a:cubicBezTo>
                  <a:cubicBezTo>
                    <a:pt x="45" y="256"/>
                    <a:pt x="45" y="255"/>
                    <a:pt x="45" y="254"/>
                  </a:cubicBezTo>
                  <a:cubicBezTo>
                    <a:pt x="45" y="253"/>
                    <a:pt x="45" y="252"/>
                    <a:pt x="44" y="251"/>
                  </a:cubicBezTo>
                  <a:cubicBezTo>
                    <a:pt x="44" y="250"/>
                    <a:pt x="45" y="249"/>
                    <a:pt x="44" y="249"/>
                  </a:cubicBezTo>
                  <a:cubicBezTo>
                    <a:pt x="44" y="249"/>
                    <a:pt x="43" y="249"/>
                    <a:pt x="43" y="249"/>
                  </a:cubicBezTo>
                  <a:cubicBezTo>
                    <a:pt x="43" y="248"/>
                    <a:pt x="44" y="248"/>
                    <a:pt x="44" y="247"/>
                  </a:cubicBezTo>
                  <a:cubicBezTo>
                    <a:pt x="44" y="246"/>
                    <a:pt x="43" y="246"/>
                    <a:pt x="43" y="24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xmlns="" id="{5712797D-38F4-8E44-ABD6-876081796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1" y="1768"/>
              <a:ext cx="1198" cy="1060"/>
            </a:xfrm>
            <a:custGeom>
              <a:avLst/>
              <a:gdLst>
                <a:gd name="T0" fmla="*/ 241 w 280"/>
                <a:gd name="T1" fmla="*/ 22 h 253"/>
                <a:gd name="T2" fmla="*/ 241 w 280"/>
                <a:gd name="T3" fmla="*/ 41 h 253"/>
                <a:gd name="T4" fmla="*/ 242 w 280"/>
                <a:gd name="T5" fmla="*/ 54 h 253"/>
                <a:gd name="T6" fmla="*/ 264 w 280"/>
                <a:gd name="T7" fmla="*/ 47 h 253"/>
                <a:gd name="T8" fmla="*/ 280 w 280"/>
                <a:gd name="T9" fmla="*/ 51 h 253"/>
                <a:gd name="T10" fmla="*/ 271 w 280"/>
                <a:gd name="T11" fmla="*/ 65 h 253"/>
                <a:gd name="T12" fmla="*/ 231 w 280"/>
                <a:gd name="T13" fmla="*/ 81 h 253"/>
                <a:gd name="T14" fmla="*/ 199 w 280"/>
                <a:gd name="T15" fmla="*/ 98 h 253"/>
                <a:gd name="T16" fmla="*/ 175 w 280"/>
                <a:gd name="T17" fmla="*/ 112 h 253"/>
                <a:gd name="T18" fmla="*/ 154 w 280"/>
                <a:gd name="T19" fmla="*/ 125 h 253"/>
                <a:gd name="T20" fmla="*/ 138 w 280"/>
                <a:gd name="T21" fmla="*/ 142 h 253"/>
                <a:gd name="T22" fmla="*/ 138 w 280"/>
                <a:gd name="T23" fmla="*/ 159 h 253"/>
                <a:gd name="T24" fmla="*/ 138 w 280"/>
                <a:gd name="T25" fmla="*/ 181 h 253"/>
                <a:gd name="T26" fmla="*/ 137 w 280"/>
                <a:gd name="T27" fmla="*/ 193 h 253"/>
                <a:gd name="T28" fmla="*/ 136 w 280"/>
                <a:gd name="T29" fmla="*/ 203 h 253"/>
                <a:gd name="T30" fmla="*/ 138 w 280"/>
                <a:gd name="T31" fmla="*/ 215 h 253"/>
                <a:gd name="T32" fmla="*/ 140 w 280"/>
                <a:gd name="T33" fmla="*/ 225 h 253"/>
                <a:gd name="T34" fmla="*/ 143 w 280"/>
                <a:gd name="T35" fmla="*/ 236 h 253"/>
                <a:gd name="T36" fmla="*/ 142 w 280"/>
                <a:gd name="T37" fmla="*/ 246 h 253"/>
                <a:gd name="T38" fmla="*/ 121 w 280"/>
                <a:gd name="T39" fmla="*/ 236 h 253"/>
                <a:gd name="T40" fmla="*/ 122 w 280"/>
                <a:gd name="T41" fmla="*/ 209 h 253"/>
                <a:gd name="T42" fmla="*/ 122 w 280"/>
                <a:gd name="T43" fmla="*/ 176 h 253"/>
                <a:gd name="T44" fmla="*/ 115 w 280"/>
                <a:gd name="T45" fmla="*/ 153 h 253"/>
                <a:gd name="T46" fmla="*/ 94 w 280"/>
                <a:gd name="T47" fmla="*/ 169 h 253"/>
                <a:gd name="T48" fmla="*/ 70 w 280"/>
                <a:gd name="T49" fmla="*/ 189 h 253"/>
                <a:gd name="T50" fmla="*/ 40 w 280"/>
                <a:gd name="T51" fmla="*/ 217 h 253"/>
                <a:gd name="T52" fmla="*/ 23 w 280"/>
                <a:gd name="T53" fmla="*/ 235 h 253"/>
                <a:gd name="T54" fmla="*/ 1 w 280"/>
                <a:gd name="T55" fmla="*/ 236 h 253"/>
                <a:gd name="T56" fmla="*/ 21 w 280"/>
                <a:gd name="T57" fmla="*/ 210 h 253"/>
                <a:gd name="T58" fmla="*/ 49 w 280"/>
                <a:gd name="T59" fmla="*/ 185 h 253"/>
                <a:gd name="T60" fmla="*/ 69 w 280"/>
                <a:gd name="T61" fmla="*/ 169 h 253"/>
                <a:gd name="T62" fmla="*/ 85 w 280"/>
                <a:gd name="T63" fmla="*/ 156 h 253"/>
                <a:gd name="T64" fmla="*/ 110 w 280"/>
                <a:gd name="T65" fmla="*/ 138 h 253"/>
                <a:gd name="T66" fmla="*/ 122 w 280"/>
                <a:gd name="T67" fmla="*/ 125 h 253"/>
                <a:gd name="T68" fmla="*/ 101 w 280"/>
                <a:gd name="T69" fmla="*/ 126 h 253"/>
                <a:gd name="T70" fmla="*/ 90 w 280"/>
                <a:gd name="T71" fmla="*/ 100 h 253"/>
                <a:gd name="T72" fmla="*/ 97 w 280"/>
                <a:gd name="T73" fmla="*/ 65 h 253"/>
                <a:gd name="T74" fmla="*/ 111 w 280"/>
                <a:gd name="T75" fmla="*/ 52 h 253"/>
                <a:gd name="T76" fmla="*/ 112 w 280"/>
                <a:gd name="T77" fmla="*/ 69 h 253"/>
                <a:gd name="T78" fmla="*/ 106 w 280"/>
                <a:gd name="T79" fmla="*/ 93 h 253"/>
                <a:gd name="T80" fmla="*/ 119 w 280"/>
                <a:gd name="T81" fmla="*/ 105 h 253"/>
                <a:gd name="T82" fmla="*/ 125 w 280"/>
                <a:gd name="T83" fmla="*/ 71 h 253"/>
                <a:gd name="T84" fmla="*/ 135 w 280"/>
                <a:gd name="T85" fmla="*/ 42 h 253"/>
                <a:gd name="T86" fmla="*/ 143 w 280"/>
                <a:gd name="T87" fmla="*/ 59 h 253"/>
                <a:gd name="T88" fmla="*/ 140 w 280"/>
                <a:gd name="T89" fmla="*/ 90 h 253"/>
                <a:gd name="T90" fmla="*/ 139 w 280"/>
                <a:gd name="T91" fmla="*/ 109 h 253"/>
                <a:gd name="T92" fmla="*/ 161 w 280"/>
                <a:gd name="T93" fmla="*/ 105 h 253"/>
                <a:gd name="T94" fmla="*/ 177 w 280"/>
                <a:gd name="T95" fmla="*/ 94 h 253"/>
                <a:gd name="T96" fmla="*/ 197 w 280"/>
                <a:gd name="T97" fmla="*/ 84 h 253"/>
                <a:gd name="T98" fmla="*/ 216 w 280"/>
                <a:gd name="T99" fmla="*/ 73 h 253"/>
                <a:gd name="T100" fmla="*/ 225 w 280"/>
                <a:gd name="T101" fmla="*/ 63 h 253"/>
                <a:gd name="T102" fmla="*/ 223 w 280"/>
                <a:gd name="T103" fmla="*/ 38 h 253"/>
                <a:gd name="T104" fmla="*/ 212 w 280"/>
                <a:gd name="T105" fmla="*/ 23 h 253"/>
                <a:gd name="T106" fmla="*/ 206 w 280"/>
                <a:gd name="T107" fmla="*/ 38 h 253"/>
                <a:gd name="T108" fmla="*/ 204 w 280"/>
                <a:gd name="T109" fmla="*/ 49 h 253"/>
                <a:gd name="T110" fmla="*/ 204 w 280"/>
                <a:gd name="T111" fmla="*/ 62 h 253"/>
                <a:gd name="T112" fmla="*/ 197 w 280"/>
                <a:gd name="T113" fmla="*/ 75 h 253"/>
                <a:gd name="T114" fmla="*/ 186 w 280"/>
                <a:gd name="T115" fmla="*/ 61 h 253"/>
                <a:gd name="T116" fmla="*/ 191 w 280"/>
                <a:gd name="T117" fmla="*/ 19 h 253"/>
                <a:gd name="T118" fmla="*/ 207 w 280"/>
                <a:gd name="T119" fmla="*/ 13 h 253"/>
                <a:gd name="T120" fmla="*/ 229 w 280"/>
                <a:gd name="T121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0" h="253">
                  <a:moveTo>
                    <a:pt x="241" y="8"/>
                  </a:moveTo>
                  <a:cubicBezTo>
                    <a:pt x="241" y="8"/>
                    <a:pt x="241" y="8"/>
                    <a:pt x="240" y="8"/>
                  </a:cubicBezTo>
                  <a:cubicBezTo>
                    <a:pt x="240" y="9"/>
                    <a:pt x="240" y="10"/>
                    <a:pt x="241" y="10"/>
                  </a:cubicBezTo>
                  <a:cubicBezTo>
                    <a:pt x="241" y="11"/>
                    <a:pt x="241" y="11"/>
                    <a:pt x="241" y="11"/>
                  </a:cubicBezTo>
                  <a:cubicBezTo>
                    <a:pt x="241" y="12"/>
                    <a:pt x="242" y="12"/>
                    <a:pt x="242" y="12"/>
                  </a:cubicBezTo>
                  <a:cubicBezTo>
                    <a:pt x="241" y="12"/>
                    <a:pt x="241" y="13"/>
                    <a:pt x="240" y="13"/>
                  </a:cubicBezTo>
                  <a:cubicBezTo>
                    <a:pt x="240" y="14"/>
                    <a:pt x="240" y="15"/>
                    <a:pt x="240" y="16"/>
                  </a:cubicBezTo>
                  <a:cubicBezTo>
                    <a:pt x="241" y="16"/>
                    <a:pt x="241" y="15"/>
                    <a:pt x="241" y="16"/>
                  </a:cubicBezTo>
                  <a:cubicBezTo>
                    <a:pt x="241" y="16"/>
                    <a:pt x="241" y="17"/>
                    <a:pt x="241" y="17"/>
                  </a:cubicBezTo>
                  <a:cubicBezTo>
                    <a:pt x="241" y="18"/>
                    <a:pt x="242" y="18"/>
                    <a:pt x="242" y="18"/>
                  </a:cubicBezTo>
                  <a:cubicBezTo>
                    <a:pt x="241" y="18"/>
                    <a:pt x="241" y="18"/>
                    <a:pt x="241" y="18"/>
                  </a:cubicBezTo>
                  <a:cubicBezTo>
                    <a:pt x="240" y="18"/>
                    <a:pt x="241" y="19"/>
                    <a:pt x="241" y="19"/>
                  </a:cubicBezTo>
                  <a:cubicBezTo>
                    <a:pt x="240" y="20"/>
                    <a:pt x="241" y="19"/>
                    <a:pt x="241" y="20"/>
                  </a:cubicBezTo>
                  <a:cubicBezTo>
                    <a:pt x="241" y="20"/>
                    <a:pt x="241" y="20"/>
                    <a:pt x="241" y="20"/>
                  </a:cubicBezTo>
                  <a:cubicBezTo>
                    <a:pt x="241" y="21"/>
                    <a:pt x="241" y="22"/>
                    <a:pt x="241" y="22"/>
                  </a:cubicBezTo>
                  <a:cubicBezTo>
                    <a:pt x="241" y="22"/>
                    <a:pt x="241" y="22"/>
                    <a:pt x="241" y="22"/>
                  </a:cubicBezTo>
                  <a:cubicBezTo>
                    <a:pt x="241" y="23"/>
                    <a:pt x="240" y="22"/>
                    <a:pt x="240" y="23"/>
                  </a:cubicBezTo>
                  <a:cubicBezTo>
                    <a:pt x="240" y="24"/>
                    <a:pt x="240" y="24"/>
                    <a:pt x="241" y="24"/>
                  </a:cubicBezTo>
                  <a:cubicBezTo>
                    <a:pt x="241" y="25"/>
                    <a:pt x="240" y="24"/>
                    <a:pt x="240" y="25"/>
                  </a:cubicBezTo>
                  <a:cubicBezTo>
                    <a:pt x="240" y="26"/>
                    <a:pt x="240" y="26"/>
                    <a:pt x="241" y="26"/>
                  </a:cubicBezTo>
                  <a:cubicBezTo>
                    <a:pt x="241" y="26"/>
                    <a:pt x="240" y="26"/>
                    <a:pt x="240" y="26"/>
                  </a:cubicBezTo>
                  <a:cubicBezTo>
                    <a:pt x="240" y="28"/>
                    <a:pt x="240" y="31"/>
                    <a:pt x="240" y="34"/>
                  </a:cubicBezTo>
                  <a:cubicBezTo>
                    <a:pt x="240" y="34"/>
                    <a:pt x="241" y="34"/>
                    <a:pt x="241" y="35"/>
                  </a:cubicBezTo>
                  <a:cubicBezTo>
                    <a:pt x="241" y="35"/>
                    <a:pt x="240" y="35"/>
                    <a:pt x="240" y="35"/>
                  </a:cubicBezTo>
                  <a:cubicBezTo>
                    <a:pt x="240" y="35"/>
                    <a:pt x="240" y="36"/>
                    <a:pt x="240" y="36"/>
                  </a:cubicBezTo>
                  <a:cubicBezTo>
                    <a:pt x="240" y="36"/>
                    <a:pt x="240" y="36"/>
                    <a:pt x="240" y="37"/>
                  </a:cubicBezTo>
                  <a:cubicBezTo>
                    <a:pt x="240" y="37"/>
                    <a:pt x="240" y="37"/>
                    <a:pt x="240" y="38"/>
                  </a:cubicBezTo>
                  <a:cubicBezTo>
                    <a:pt x="240" y="38"/>
                    <a:pt x="240" y="38"/>
                    <a:pt x="241" y="39"/>
                  </a:cubicBezTo>
                  <a:cubicBezTo>
                    <a:pt x="241" y="39"/>
                    <a:pt x="241" y="39"/>
                    <a:pt x="240" y="39"/>
                  </a:cubicBezTo>
                  <a:cubicBezTo>
                    <a:pt x="240" y="40"/>
                    <a:pt x="241" y="40"/>
                    <a:pt x="241" y="41"/>
                  </a:cubicBezTo>
                  <a:cubicBezTo>
                    <a:pt x="240" y="40"/>
                    <a:pt x="240" y="42"/>
                    <a:pt x="240" y="43"/>
                  </a:cubicBezTo>
                  <a:cubicBezTo>
                    <a:pt x="240" y="44"/>
                    <a:pt x="240" y="43"/>
                    <a:pt x="240" y="43"/>
                  </a:cubicBezTo>
                  <a:cubicBezTo>
                    <a:pt x="240" y="44"/>
                    <a:pt x="240" y="44"/>
                    <a:pt x="240" y="44"/>
                  </a:cubicBezTo>
                  <a:cubicBezTo>
                    <a:pt x="240" y="44"/>
                    <a:pt x="240" y="43"/>
                    <a:pt x="241" y="44"/>
                  </a:cubicBezTo>
                  <a:cubicBezTo>
                    <a:pt x="241" y="45"/>
                    <a:pt x="241" y="45"/>
                    <a:pt x="240" y="45"/>
                  </a:cubicBezTo>
                  <a:cubicBezTo>
                    <a:pt x="240" y="45"/>
                    <a:pt x="240" y="45"/>
                    <a:pt x="240" y="45"/>
                  </a:cubicBezTo>
                  <a:cubicBezTo>
                    <a:pt x="240" y="46"/>
                    <a:pt x="240" y="46"/>
                    <a:pt x="241" y="46"/>
                  </a:cubicBezTo>
                  <a:cubicBezTo>
                    <a:pt x="241" y="46"/>
                    <a:pt x="241" y="47"/>
                    <a:pt x="240" y="47"/>
                  </a:cubicBezTo>
                  <a:cubicBezTo>
                    <a:pt x="240" y="48"/>
                    <a:pt x="240" y="48"/>
                    <a:pt x="240" y="49"/>
                  </a:cubicBezTo>
                  <a:cubicBezTo>
                    <a:pt x="240" y="49"/>
                    <a:pt x="241" y="49"/>
                    <a:pt x="241" y="49"/>
                  </a:cubicBezTo>
                  <a:cubicBezTo>
                    <a:pt x="241" y="49"/>
                    <a:pt x="240" y="50"/>
                    <a:pt x="241" y="50"/>
                  </a:cubicBezTo>
                  <a:cubicBezTo>
                    <a:pt x="241" y="51"/>
                    <a:pt x="242" y="50"/>
                    <a:pt x="242" y="51"/>
                  </a:cubicBezTo>
                  <a:cubicBezTo>
                    <a:pt x="242" y="52"/>
                    <a:pt x="240" y="51"/>
                    <a:pt x="241" y="52"/>
                  </a:cubicBezTo>
                  <a:cubicBezTo>
                    <a:pt x="241" y="53"/>
                    <a:pt x="241" y="52"/>
                    <a:pt x="242" y="52"/>
                  </a:cubicBezTo>
                  <a:cubicBezTo>
                    <a:pt x="242" y="53"/>
                    <a:pt x="242" y="53"/>
                    <a:pt x="242" y="54"/>
                  </a:cubicBezTo>
                  <a:cubicBezTo>
                    <a:pt x="242" y="54"/>
                    <a:pt x="242" y="54"/>
                    <a:pt x="242" y="54"/>
                  </a:cubicBezTo>
                  <a:cubicBezTo>
                    <a:pt x="242" y="55"/>
                    <a:pt x="243" y="54"/>
                    <a:pt x="243" y="54"/>
                  </a:cubicBezTo>
                  <a:cubicBezTo>
                    <a:pt x="243" y="55"/>
                    <a:pt x="243" y="55"/>
                    <a:pt x="244" y="56"/>
                  </a:cubicBezTo>
                  <a:cubicBezTo>
                    <a:pt x="244" y="56"/>
                    <a:pt x="245" y="56"/>
                    <a:pt x="246" y="56"/>
                  </a:cubicBezTo>
                  <a:cubicBezTo>
                    <a:pt x="246" y="56"/>
                    <a:pt x="247" y="56"/>
                    <a:pt x="248" y="56"/>
                  </a:cubicBezTo>
                  <a:cubicBezTo>
                    <a:pt x="248" y="55"/>
                    <a:pt x="249" y="55"/>
                    <a:pt x="249" y="55"/>
                  </a:cubicBezTo>
                  <a:cubicBezTo>
                    <a:pt x="249" y="55"/>
                    <a:pt x="249" y="55"/>
                    <a:pt x="250" y="55"/>
                  </a:cubicBezTo>
                  <a:cubicBezTo>
                    <a:pt x="251" y="54"/>
                    <a:pt x="252" y="54"/>
                    <a:pt x="253" y="53"/>
                  </a:cubicBezTo>
                  <a:cubicBezTo>
                    <a:pt x="254" y="53"/>
                    <a:pt x="254" y="53"/>
                    <a:pt x="255" y="52"/>
                  </a:cubicBezTo>
                  <a:cubicBezTo>
                    <a:pt x="255" y="52"/>
                    <a:pt x="256" y="52"/>
                    <a:pt x="257" y="51"/>
                  </a:cubicBezTo>
                  <a:cubicBezTo>
                    <a:pt x="257" y="51"/>
                    <a:pt x="258" y="51"/>
                    <a:pt x="258" y="51"/>
                  </a:cubicBezTo>
                  <a:cubicBezTo>
                    <a:pt x="259" y="50"/>
                    <a:pt x="260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2" y="49"/>
                    <a:pt x="262" y="49"/>
                    <a:pt x="262" y="49"/>
                  </a:cubicBezTo>
                  <a:cubicBezTo>
                    <a:pt x="263" y="48"/>
                    <a:pt x="263" y="48"/>
                    <a:pt x="264" y="47"/>
                  </a:cubicBezTo>
                  <a:cubicBezTo>
                    <a:pt x="264" y="47"/>
                    <a:pt x="265" y="47"/>
                    <a:pt x="265" y="47"/>
                  </a:cubicBezTo>
                  <a:cubicBezTo>
                    <a:pt x="265" y="47"/>
                    <a:pt x="266" y="47"/>
                    <a:pt x="266" y="47"/>
                  </a:cubicBezTo>
                  <a:cubicBezTo>
                    <a:pt x="266" y="46"/>
                    <a:pt x="267" y="46"/>
                    <a:pt x="267" y="46"/>
                  </a:cubicBezTo>
                  <a:cubicBezTo>
                    <a:pt x="268" y="46"/>
                    <a:pt x="268" y="46"/>
                    <a:pt x="268" y="46"/>
                  </a:cubicBezTo>
                  <a:cubicBezTo>
                    <a:pt x="269" y="46"/>
                    <a:pt x="270" y="46"/>
                    <a:pt x="270" y="46"/>
                  </a:cubicBezTo>
                  <a:cubicBezTo>
                    <a:pt x="272" y="46"/>
                    <a:pt x="273" y="46"/>
                    <a:pt x="275" y="47"/>
                  </a:cubicBezTo>
                  <a:cubicBezTo>
                    <a:pt x="275" y="47"/>
                    <a:pt x="275" y="46"/>
                    <a:pt x="275" y="46"/>
                  </a:cubicBezTo>
                  <a:cubicBezTo>
                    <a:pt x="276" y="46"/>
                    <a:pt x="276" y="47"/>
                    <a:pt x="276" y="47"/>
                  </a:cubicBezTo>
                  <a:cubicBezTo>
                    <a:pt x="276" y="47"/>
                    <a:pt x="277" y="46"/>
                    <a:pt x="277" y="47"/>
                  </a:cubicBezTo>
                  <a:cubicBezTo>
                    <a:pt x="277" y="47"/>
                    <a:pt x="277" y="47"/>
                    <a:pt x="278" y="48"/>
                  </a:cubicBezTo>
                  <a:cubicBezTo>
                    <a:pt x="278" y="48"/>
                    <a:pt x="278" y="48"/>
                    <a:pt x="278" y="48"/>
                  </a:cubicBezTo>
                  <a:cubicBezTo>
                    <a:pt x="278" y="48"/>
                    <a:pt x="278" y="48"/>
                    <a:pt x="278" y="49"/>
                  </a:cubicBezTo>
                  <a:cubicBezTo>
                    <a:pt x="278" y="49"/>
                    <a:pt x="278" y="49"/>
                    <a:pt x="279" y="49"/>
                  </a:cubicBezTo>
                  <a:cubicBezTo>
                    <a:pt x="279" y="50"/>
                    <a:pt x="279" y="50"/>
                    <a:pt x="279" y="50"/>
                  </a:cubicBezTo>
                  <a:cubicBezTo>
                    <a:pt x="280" y="50"/>
                    <a:pt x="279" y="51"/>
                    <a:pt x="280" y="51"/>
                  </a:cubicBezTo>
                  <a:cubicBezTo>
                    <a:pt x="280" y="51"/>
                    <a:pt x="280" y="51"/>
                    <a:pt x="280" y="52"/>
                  </a:cubicBezTo>
                  <a:cubicBezTo>
                    <a:pt x="280" y="52"/>
                    <a:pt x="280" y="52"/>
                    <a:pt x="280" y="52"/>
                  </a:cubicBezTo>
                  <a:cubicBezTo>
                    <a:pt x="280" y="53"/>
                    <a:pt x="280" y="53"/>
                    <a:pt x="279" y="54"/>
                  </a:cubicBezTo>
                  <a:cubicBezTo>
                    <a:pt x="279" y="54"/>
                    <a:pt x="280" y="53"/>
                    <a:pt x="280" y="54"/>
                  </a:cubicBezTo>
                  <a:cubicBezTo>
                    <a:pt x="280" y="54"/>
                    <a:pt x="280" y="54"/>
                    <a:pt x="280" y="55"/>
                  </a:cubicBezTo>
                  <a:cubicBezTo>
                    <a:pt x="279" y="55"/>
                    <a:pt x="279" y="56"/>
                    <a:pt x="279" y="56"/>
                  </a:cubicBezTo>
                  <a:cubicBezTo>
                    <a:pt x="279" y="57"/>
                    <a:pt x="279" y="56"/>
                    <a:pt x="278" y="57"/>
                  </a:cubicBezTo>
                  <a:cubicBezTo>
                    <a:pt x="279" y="57"/>
                    <a:pt x="278" y="58"/>
                    <a:pt x="278" y="58"/>
                  </a:cubicBezTo>
                  <a:cubicBezTo>
                    <a:pt x="278" y="58"/>
                    <a:pt x="278" y="58"/>
                    <a:pt x="278" y="58"/>
                  </a:cubicBezTo>
                  <a:cubicBezTo>
                    <a:pt x="277" y="59"/>
                    <a:pt x="276" y="60"/>
                    <a:pt x="276" y="61"/>
                  </a:cubicBezTo>
                  <a:cubicBezTo>
                    <a:pt x="275" y="61"/>
                    <a:pt x="275" y="62"/>
                    <a:pt x="274" y="63"/>
                  </a:cubicBezTo>
                  <a:cubicBezTo>
                    <a:pt x="274" y="63"/>
                    <a:pt x="274" y="63"/>
                    <a:pt x="273" y="63"/>
                  </a:cubicBezTo>
                  <a:cubicBezTo>
                    <a:pt x="273" y="63"/>
                    <a:pt x="273" y="64"/>
                    <a:pt x="272" y="64"/>
                  </a:cubicBezTo>
                  <a:cubicBezTo>
                    <a:pt x="272" y="64"/>
                    <a:pt x="272" y="64"/>
                    <a:pt x="272" y="64"/>
                  </a:cubicBezTo>
                  <a:cubicBezTo>
                    <a:pt x="272" y="64"/>
                    <a:pt x="271" y="65"/>
                    <a:pt x="271" y="65"/>
                  </a:cubicBezTo>
                  <a:cubicBezTo>
                    <a:pt x="271" y="65"/>
                    <a:pt x="271" y="65"/>
                    <a:pt x="270" y="65"/>
                  </a:cubicBezTo>
                  <a:cubicBezTo>
                    <a:pt x="270" y="65"/>
                    <a:pt x="270" y="65"/>
                    <a:pt x="270" y="65"/>
                  </a:cubicBezTo>
                  <a:cubicBezTo>
                    <a:pt x="270" y="65"/>
                    <a:pt x="270" y="66"/>
                    <a:pt x="269" y="66"/>
                  </a:cubicBezTo>
                  <a:cubicBezTo>
                    <a:pt x="268" y="67"/>
                    <a:pt x="266" y="67"/>
                    <a:pt x="264" y="68"/>
                  </a:cubicBezTo>
                  <a:cubicBezTo>
                    <a:pt x="259" y="69"/>
                    <a:pt x="254" y="71"/>
                    <a:pt x="250" y="72"/>
                  </a:cubicBezTo>
                  <a:cubicBezTo>
                    <a:pt x="249" y="73"/>
                    <a:pt x="248" y="73"/>
                    <a:pt x="248" y="73"/>
                  </a:cubicBezTo>
                  <a:cubicBezTo>
                    <a:pt x="247" y="74"/>
                    <a:pt x="246" y="74"/>
                    <a:pt x="245" y="74"/>
                  </a:cubicBezTo>
                  <a:cubicBezTo>
                    <a:pt x="245" y="75"/>
                    <a:pt x="243" y="75"/>
                    <a:pt x="243" y="76"/>
                  </a:cubicBezTo>
                  <a:cubicBezTo>
                    <a:pt x="242" y="76"/>
                    <a:pt x="242" y="76"/>
                    <a:pt x="242" y="76"/>
                  </a:cubicBezTo>
                  <a:cubicBezTo>
                    <a:pt x="242" y="76"/>
                    <a:pt x="242" y="76"/>
                    <a:pt x="241" y="76"/>
                  </a:cubicBezTo>
                  <a:cubicBezTo>
                    <a:pt x="240" y="76"/>
                    <a:pt x="239" y="77"/>
                    <a:pt x="238" y="78"/>
                  </a:cubicBezTo>
                  <a:cubicBezTo>
                    <a:pt x="238" y="78"/>
                    <a:pt x="237" y="78"/>
                    <a:pt x="237" y="78"/>
                  </a:cubicBezTo>
                  <a:cubicBezTo>
                    <a:pt x="236" y="78"/>
                    <a:pt x="235" y="79"/>
                    <a:pt x="234" y="80"/>
                  </a:cubicBezTo>
                  <a:cubicBezTo>
                    <a:pt x="233" y="80"/>
                    <a:pt x="232" y="80"/>
                    <a:pt x="232" y="80"/>
                  </a:cubicBezTo>
                  <a:cubicBezTo>
                    <a:pt x="232" y="80"/>
                    <a:pt x="232" y="81"/>
                    <a:pt x="231" y="81"/>
                  </a:cubicBezTo>
                  <a:cubicBezTo>
                    <a:pt x="231" y="81"/>
                    <a:pt x="230" y="81"/>
                    <a:pt x="230" y="81"/>
                  </a:cubicBezTo>
                  <a:cubicBezTo>
                    <a:pt x="230" y="81"/>
                    <a:pt x="230" y="82"/>
                    <a:pt x="229" y="82"/>
                  </a:cubicBezTo>
                  <a:cubicBezTo>
                    <a:pt x="229" y="82"/>
                    <a:pt x="229" y="82"/>
                    <a:pt x="229" y="82"/>
                  </a:cubicBezTo>
                  <a:cubicBezTo>
                    <a:pt x="228" y="82"/>
                    <a:pt x="228" y="83"/>
                    <a:pt x="228" y="83"/>
                  </a:cubicBezTo>
                  <a:cubicBezTo>
                    <a:pt x="227" y="83"/>
                    <a:pt x="227" y="83"/>
                    <a:pt x="226" y="83"/>
                  </a:cubicBezTo>
                  <a:cubicBezTo>
                    <a:pt x="226" y="84"/>
                    <a:pt x="225" y="84"/>
                    <a:pt x="225" y="84"/>
                  </a:cubicBezTo>
                  <a:cubicBezTo>
                    <a:pt x="224" y="84"/>
                    <a:pt x="224" y="85"/>
                    <a:pt x="223" y="85"/>
                  </a:cubicBezTo>
                  <a:cubicBezTo>
                    <a:pt x="222" y="86"/>
                    <a:pt x="221" y="86"/>
                    <a:pt x="220" y="87"/>
                  </a:cubicBezTo>
                  <a:cubicBezTo>
                    <a:pt x="219" y="87"/>
                    <a:pt x="219" y="88"/>
                    <a:pt x="218" y="88"/>
                  </a:cubicBezTo>
                  <a:cubicBezTo>
                    <a:pt x="217" y="88"/>
                    <a:pt x="216" y="89"/>
                    <a:pt x="215" y="89"/>
                  </a:cubicBezTo>
                  <a:cubicBezTo>
                    <a:pt x="214" y="90"/>
                    <a:pt x="212" y="91"/>
                    <a:pt x="210" y="92"/>
                  </a:cubicBezTo>
                  <a:cubicBezTo>
                    <a:pt x="209" y="92"/>
                    <a:pt x="208" y="93"/>
                    <a:pt x="207" y="94"/>
                  </a:cubicBezTo>
                  <a:cubicBezTo>
                    <a:pt x="207" y="94"/>
                    <a:pt x="207" y="94"/>
                    <a:pt x="206" y="94"/>
                  </a:cubicBezTo>
                  <a:cubicBezTo>
                    <a:pt x="205" y="95"/>
                    <a:pt x="204" y="95"/>
                    <a:pt x="203" y="96"/>
                  </a:cubicBezTo>
                  <a:cubicBezTo>
                    <a:pt x="202" y="97"/>
                    <a:pt x="200" y="97"/>
                    <a:pt x="199" y="98"/>
                  </a:cubicBezTo>
                  <a:cubicBezTo>
                    <a:pt x="199" y="98"/>
                    <a:pt x="199" y="98"/>
                    <a:pt x="198" y="98"/>
                  </a:cubicBezTo>
                  <a:cubicBezTo>
                    <a:pt x="198" y="99"/>
                    <a:pt x="198" y="99"/>
                    <a:pt x="198" y="99"/>
                  </a:cubicBezTo>
                  <a:cubicBezTo>
                    <a:pt x="197" y="99"/>
                    <a:pt x="197" y="99"/>
                    <a:pt x="197" y="99"/>
                  </a:cubicBezTo>
                  <a:cubicBezTo>
                    <a:pt x="196" y="99"/>
                    <a:pt x="196" y="100"/>
                    <a:pt x="196" y="100"/>
                  </a:cubicBezTo>
                  <a:cubicBezTo>
                    <a:pt x="194" y="101"/>
                    <a:pt x="192" y="102"/>
                    <a:pt x="190" y="103"/>
                  </a:cubicBezTo>
                  <a:cubicBezTo>
                    <a:pt x="189" y="103"/>
                    <a:pt x="189" y="104"/>
                    <a:pt x="189" y="104"/>
                  </a:cubicBezTo>
                  <a:cubicBezTo>
                    <a:pt x="188" y="104"/>
                    <a:pt x="188" y="104"/>
                    <a:pt x="188" y="105"/>
                  </a:cubicBezTo>
                  <a:cubicBezTo>
                    <a:pt x="187" y="105"/>
                    <a:pt x="187" y="105"/>
                    <a:pt x="187" y="105"/>
                  </a:cubicBezTo>
                  <a:cubicBezTo>
                    <a:pt x="186" y="105"/>
                    <a:pt x="185" y="106"/>
                    <a:pt x="184" y="106"/>
                  </a:cubicBezTo>
                  <a:cubicBezTo>
                    <a:pt x="184" y="107"/>
                    <a:pt x="183" y="107"/>
                    <a:pt x="182" y="108"/>
                  </a:cubicBezTo>
                  <a:cubicBezTo>
                    <a:pt x="181" y="108"/>
                    <a:pt x="180" y="109"/>
                    <a:pt x="179" y="109"/>
                  </a:cubicBezTo>
                  <a:cubicBezTo>
                    <a:pt x="179" y="110"/>
                    <a:pt x="178" y="110"/>
                    <a:pt x="177" y="110"/>
                  </a:cubicBezTo>
                  <a:cubicBezTo>
                    <a:pt x="177" y="111"/>
                    <a:pt x="176" y="111"/>
                    <a:pt x="176" y="111"/>
                  </a:cubicBezTo>
                  <a:cubicBezTo>
                    <a:pt x="176" y="111"/>
                    <a:pt x="175" y="112"/>
                    <a:pt x="175" y="112"/>
                  </a:cubicBezTo>
                  <a:cubicBezTo>
                    <a:pt x="175" y="112"/>
                    <a:pt x="175" y="112"/>
                    <a:pt x="175" y="112"/>
                  </a:cubicBezTo>
                  <a:cubicBezTo>
                    <a:pt x="175" y="112"/>
                    <a:pt x="174" y="113"/>
                    <a:pt x="173" y="113"/>
                  </a:cubicBezTo>
                  <a:cubicBezTo>
                    <a:pt x="172" y="114"/>
                    <a:pt x="171" y="114"/>
                    <a:pt x="170" y="115"/>
                  </a:cubicBezTo>
                  <a:cubicBezTo>
                    <a:pt x="169" y="116"/>
                    <a:pt x="168" y="116"/>
                    <a:pt x="167" y="117"/>
                  </a:cubicBezTo>
                  <a:cubicBezTo>
                    <a:pt x="167" y="117"/>
                    <a:pt x="166" y="117"/>
                    <a:pt x="166" y="118"/>
                  </a:cubicBezTo>
                  <a:cubicBezTo>
                    <a:pt x="165" y="118"/>
                    <a:pt x="164" y="119"/>
                    <a:pt x="163" y="119"/>
                  </a:cubicBezTo>
                  <a:cubicBezTo>
                    <a:pt x="163" y="120"/>
                    <a:pt x="162" y="120"/>
                    <a:pt x="162" y="120"/>
                  </a:cubicBezTo>
                  <a:cubicBezTo>
                    <a:pt x="161" y="120"/>
                    <a:pt x="161" y="121"/>
                    <a:pt x="160" y="121"/>
                  </a:cubicBezTo>
                  <a:cubicBezTo>
                    <a:pt x="160" y="121"/>
                    <a:pt x="160" y="121"/>
                    <a:pt x="160" y="122"/>
                  </a:cubicBezTo>
                  <a:cubicBezTo>
                    <a:pt x="160" y="122"/>
                    <a:pt x="159" y="122"/>
                    <a:pt x="159" y="122"/>
                  </a:cubicBezTo>
                  <a:cubicBezTo>
                    <a:pt x="159" y="122"/>
                    <a:pt x="159" y="122"/>
                    <a:pt x="158" y="122"/>
                  </a:cubicBezTo>
                  <a:cubicBezTo>
                    <a:pt x="158" y="122"/>
                    <a:pt x="158" y="122"/>
                    <a:pt x="158" y="123"/>
                  </a:cubicBezTo>
                  <a:cubicBezTo>
                    <a:pt x="158" y="123"/>
                    <a:pt x="157" y="123"/>
                    <a:pt x="157" y="123"/>
                  </a:cubicBezTo>
                  <a:cubicBezTo>
                    <a:pt x="157" y="123"/>
                    <a:pt x="157" y="124"/>
                    <a:pt x="156" y="124"/>
                  </a:cubicBezTo>
                  <a:cubicBezTo>
                    <a:pt x="156" y="124"/>
                    <a:pt x="156" y="124"/>
                    <a:pt x="156" y="124"/>
                  </a:cubicBezTo>
                  <a:cubicBezTo>
                    <a:pt x="156" y="124"/>
                    <a:pt x="155" y="124"/>
                    <a:pt x="154" y="125"/>
                  </a:cubicBezTo>
                  <a:cubicBezTo>
                    <a:pt x="154" y="125"/>
                    <a:pt x="154" y="125"/>
                    <a:pt x="153" y="125"/>
                  </a:cubicBezTo>
                  <a:cubicBezTo>
                    <a:pt x="153" y="126"/>
                    <a:pt x="152" y="126"/>
                    <a:pt x="152" y="127"/>
                  </a:cubicBezTo>
                  <a:cubicBezTo>
                    <a:pt x="151" y="127"/>
                    <a:pt x="151" y="127"/>
                    <a:pt x="151" y="127"/>
                  </a:cubicBezTo>
                  <a:cubicBezTo>
                    <a:pt x="151" y="127"/>
                    <a:pt x="151" y="127"/>
                    <a:pt x="151" y="127"/>
                  </a:cubicBezTo>
                  <a:cubicBezTo>
                    <a:pt x="151" y="127"/>
                    <a:pt x="150" y="128"/>
                    <a:pt x="150" y="128"/>
                  </a:cubicBezTo>
                  <a:cubicBezTo>
                    <a:pt x="149" y="128"/>
                    <a:pt x="148" y="129"/>
                    <a:pt x="148" y="129"/>
                  </a:cubicBezTo>
                  <a:cubicBezTo>
                    <a:pt x="148" y="129"/>
                    <a:pt x="147" y="130"/>
                    <a:pt x="147" y="130"/>
                  </a:cubicBezTo>
                  <a:cubicBezTo>
                    <a:pt x="146" y="131"/>
                    <a:pt x="144" y="132"/>
                    <a:pt x="142" y="133"/>
                  </a:cubicBezTo>
                  <a:cubicBezTo>
                    <a:pt x="142" y="134"/>
                    <a:pt x="142" y="134"/>
                    <a:pt x="141" y="135"/>
                  </a:cubicBezTo>
                  <a:cubicBezTo>
                    <a:pt x="140" y="135"/>
                    <a:pt x="140" y="136"/>
                    <a:pt x="139" y="135"/>
                  </a:cubicBezTo>
                  <a:cubicBezTo>
                    <a:pt x="139" y="136"/>
                    <a:pt x="139" y="136"/>
                    <a:pt x="138" y="137"/>
                  </a:cubicBezTo>
                  <a:cubicBezTo>
                    <a:pt x="139" y="137"/>
                    <a:pt x="139" y="138"/>
                    <a:pt x="138" y="139"/>
                  </a:cubicBezTo>
                  <a:cubicBezTo>
                    <a:pt x="138" y="139"/>
                    <a:pt x="139" y="139"/>
                    <a:pt x="139" y="139"/>
                  </a:cubicBezTo>
                  <a:cubicBezTo>
                    <a:pt x="139" y="140"/>
                    <a:pt x="138" y="139"/>
                    <a:pt x="138" y="140"/>
                  </a:cubicBezTo>
                  <a:cubicBezTo>
                    <a:pt x="138" y="140"/>
                    <a:pt x="138" y="142"/>
                    <a:pt x="138" y="142"/>
                  </a:cubicBezTo>
                  <a:cubicBezTo>
                    <a:pt x="138" y="143"/>
                    <a:pt x="139" y="142"/>
                    <a:pt x="139" y="143"/>
                  </a:cubicBezTo>
                  <a:cubicBezTo>
                    <a:pt x="139" y="144"/>
                    <a:pt x="138" y="144"/>
                    <a:pt x="138" y="145"/>
                  </a:cubicBezTo>
                  <a:cubicBezTo>
                    <a:pt x="137" y="145"/>
                    <a:pt x="138" y="145"/>
                    <a:pt x="138" y="145"/>
                  </a:cubicBezTo>
                  <a:cubicBezTo>
                    <a:pt x="138" y="146"/>
                    <a:pt x="138" y="147"/>
                    <a:pt x="138" y="147"/>
                  </a:cubicBezTo>
                  <a:cubicBezTo>
                    <a:pt x="138" y="148"/>
                    <a:pt x="138" y="148"/>
                    <a:pt x="138" y="148"/>
                  </a:cubicBezTo>
                  <a:cubicBezTo>
                    <a:pt x="138" y="149"/>
                    <a:pt x="138" y="149"/>
                    <a:pt x="138" y="150"/>
                  </a:cubicBezTo>
                  <a:cubicBezTo>
                    <a:pt x="138" y="150"/>
                    <a:pt x="138" y="151"/>
                    <a:pt x="138" y="151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3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7" y="154"/>
                    <a:pt x="138" y="153"/>
                    <a:pt x="137" y="153"/>
                  </a:cubicBezTo>
                  <a:cubicBezTo>
                    <a:pt x="137" y="154"/>
                    <a:pt x="138" y="154"/>
                    <a:pt x="138" y="155"/>
                  </a:cubicBezTo>
                  <a:cubicBezTo>
                    <a:pt x="138" y="156"/>
                    <a:pt x="137" y="156"/>
                    <a:pt x="138" y="157"/>
                  </a:cubicBezTo>
                  <a:cubicBezTo>
                    <a:pt x="137" y="157"/>
                    <a:pt x="138" y="157"/>
                    <a:pt x="138" y="157"/>
                  </a:cubicBezTo>
                  <a:cubicBezTo>
                    <a:pt x="138" y="158"/>
                    <a:pt x="138" y="159"/>
                    <a:pt x="138" y="159"/>
                  </a:cubicBezTo>
                  <a:cubicBezTo>
                    <a:pt x="138" y="161"/>
                    <a:pt x="138" y="163"/>
                    <a:pt x="137" y="164"/>
                  </a:cubicBezTo>
                  <a:cubicBezTo>
                    <a:pt x="137" y="165"/>
                    <a:pt x="138" y="165"/>
                    <a:pt x="138" y="165"/>
                  </a:cubicBezTo>
                  <a:cubicBezTo>
                    <a:pt x="138" y="165"/>
                    <a:pt x="138" y="166"/>
                    <a:pt x="137" y="166"/>
                  </a:cubicBezTo>
                  <a:cubicBezTo>
                    <a:pt x="138" y="166"/>
                    <a:pt x="138" y="167"/>
                    <a:pt x="138" y="168"/>
                  </a:cubicBezTo>
                  <a:cubicBezTo>
                    <a:pt x="137" y="167"/>
                    <a:pt x="138" y="168"/>
                    <a:pt x="137" y="169"/>
                  </a:cubicBezTo>
                  <a:cubicBezTo>
                    <a:pt x="137" y="169"/>
                    <a:pt x="137" y="168"/>
                    <a:pt x="138" y="169"/>
                  </a:cubicBezTo>
                  <a:cubicBezTo>
                    <a:pt x="138" y="169"/>
                    <a:pt x="138" y="169"/>
                    <a:pt x="138" y="170"/>
                  </a:cubicBezTo>
                  <a:cubicBezTo>
                    <a:pt x="138" y="170"/>
                    <a:pt x="138" y="171"/>
                    <a:pt x="138" y="171"/>
                  </a:cubicBezTo>
                  <a:cubicBezTo>
                    <a:pt x="138" y="171"/>
                    <a:pt x="138" y="172"/>
                    <a:pt x="138" y="172"/>
                  </a:cubicBezTo>
                  <a:cubicBezTo>
                    <a:pt x="137" y="173"/>
                    <a:pt x="138" y="173"/>
                    <a:pt x="137" y="173"/>
                  </a:cubicBezTo>
                  <a:cubicBezTo>
                    <a:pt x="138" y="174"/>
                    <a:pt x="138" y="174"/>
                    <a:pt x="138" y="175"/>
                  </a:cubicBezTo>
                  <a:cubicBezTo>
                    <a:pt x="138" y="176"/>
                    <a:pt x="138" y="177"/>
                    <a:pt x="137" y="177"/>
                  </a:cubicBezTo>
                  <a:cubicBezTo>
                    <a:pt x="138" y="177"/>
                    <a:pt x="138" y="179"/>
                    <a:pt x="137" y="179"/>
                  </a:cubicBezTo>
                  <a:cubicBezTo>
                    <a:pt x="137" y="180"/>
                    <a:pt x="138" y="180"/>
                    <a:pt x="137" y="180"/>
                  </a:cubicBezTo>
                  <a:cubicBezTo>
                    <a:pt x="137" y="181"/>
                    <a:pt x="138" y="181"/>
                    <a:pt x="138" y="181"/>
                  </a:cubicBezTo>
                  <a:cubicBezTo>
                    <a:pt x="138" y="182"/>
                    <a:pt x="138" y="183"/>
                    <a:pt x="137" y="183"/>
                  </a:cubicBezTo>
                  <a:cubicBezTo>
                    <a:pt x="138" y="183"/>
                    <a:pt x="137" y="184"/>
                    <a:pt x="138" y="184"/>
                  </a:cubicBezTo>
                  <a:cubicBezTo>
                    <a:pt x="138" y="184"/>
                    <a:pt x="137" y="184"/>
                    <a:pt x="137" y="185"/>
                  </a:cubicBezTo>
                  <a:cubicBezTo>
                    <a:pt x="137" y="185"/>
                    <a:pt x="137" y="185"/>
                    <a:pt x="138" y="185"/>
                  </a:cubicBezTo>
                  <a:cubicBezTo>
                    <a:pt x="138" y="185"/>
                    <a:pt x="137" y="185"/>
                    <a:pt x="137" y="185"/>
                  </a:cubicBezTo>
                  <a:cubicBezTo>
                    <a:pt x="137" y="186"/>
                    <a:pt x="138" y="186"/>
                    <a:pt x="137" y="187"/>
                  </a:cubicBezTo>
                  <a:cubicBezTo>
                    <a:pt x="138" y="187"/>
                    <a:pt x="137" y="187"/>
                    <a:pt x="138" y="187"/>
                  </a:cubicBezTo>
                  <a:cubicBezTo>
                    <a:pt x="138" y="188"/>
                    <a:pt x="137" y="188"/>
                    <a:pt x="137" y="188"/>
                  </a:cubicBezTo>
                  <a:cubicBezTo>
                    <a:pt x="137" y="188"/>
                    <a:pt x="137" y="189"/>
                    <a:pt x="137" y="189"/>
                  </a:cubicBezTo>
                  <a:cubicBezTo>
                    <a:pt x="137" y="189"/>
                    <a:pt x="137" y="190"/>
                    <a:pt x="137" y="190"/>
                  </a:cubicBezTo>
                  <a:cubicBezTo>
                    <a:pt x="137" y="190"/>
                    <a:pt x="137" y="190"/>
                    <a:pt x="137" y="190"/>
                  </a:cubicBezTo>
                  <a:cubicBezTo>
                    <a:pt x="137" y="190"/>
                    <a:pt x="138" y="191"/>
                    <a:pt x="138" y="192"/>
                  </a:cubicBezTo>
                  <a:cubicBezTo>
                    <a:pt x="138" y="192"/>
                    <a:pt x="137" y="191"/>
                    <a:pt x="137" y="192"/>
                  </a:cubicBezTo>
                  <a:cubicBezTo>
                    <a:pt x="137" y="193"/>
                    <a:pt x="138" y="193"/>
                    <a:pt x="138" y="193"/>
                  </a:cubicBezTo>
                  <a:cubicBezTo>
                    <a:pt x="137" y="193"/>
                    <a:pt x="137" y="193"/>
                    <a:pt x="137" y="193"/>
                  </a:cubicBezTo>
                  <a:cubicBezTo>
                    <a:pt x="137" y="194"/>
                    <a:pt x="138" y="194"/>
                    <a:pt x="138" y="194"/>
                  </a:cubicBezTo>
                  <a:cubicBezTo>
                    <a:pt x="137" y="194"/>
                    <a:pt x="138" y="195"/>
                    <a:pt x="138" y="195"/>
                  </a:cubicBezTo>
                  <a:cubicBezTo>
                    <a:pt x="138" y="195"/>
                    <a:pt x="137" y="195"/>
                    <a:pt x="137" y="195"/>
                  </a:cubicBezTo>
                  <a:cubicBezTo>
                    <a:pt x="137" y="195"/>
                    <a:pt x="138" y="196"/>
                    <a:pt x="137" y="196"/>
                  </a:cubicBezTo>
                  <a:cubicBezTo>
                    <a:pt x="137" y="196"/>
                    <a:pt x="137" y="196"/>
                    <a:pt x="137" y="197"/>
                  </a:cubicBezTo>
                  <a:cubicBezTo>
                    <a:pt x="137" y="197"/>
                    <a:pt x="137" y="197"/>
                    <a:pt x="136" y="198"/>
                  </a:cubicBezTo>
                  <a:cubicBezTo>
                    <a:pt x="137" y="198"/>
                    <a:pt x="137" y="198"/>
                    <a:pt x="137" y="199"/>
                  </a:cubicBezTo>
                  <a:cubicBezTo>
                    <a:pt x="137" y="199"/>
                    <a:pt x="137" y="199"/>
                    <a:pt x="137" y="199"/>
                  </a:cubicBezTo>
                  <a:cubicBezTo>
                    <a:pt x="138" y="199"/>
                    <a:pt x="137" y="199"/>
                    <a:pt x="138" y="199"/>
                  </a:cubicBezTo>
                  <a:cubicBezTo>
                    <a:pt x="138" y="200"/>
                    <a:pt x="137" y="200"/>
                    <a:pt x="137" y="200"/>
                  </a:cubicBezTo>
                  <a:cubicBezTo>
                    <a:pt x="137" y="200"/>
                    <a:pt x="138" y="201"/>
                    <a:pt x="138" y="200"/>
                  </a:cubicBezTo>
                  <a:cubicBezTo>
                    <a:pt x="138" y="200"/>
                    <a:pt x="137" y="201"/>
                    <a:pt x="138" y="201"/>
                  </a:cubicBezTo>
                  <a:cubicBezTo>
                    <a:pt x="138" y="201"/>
                    <a:pt x="138" y="201"/>
                    <a:pt x="138" y="201"/>
                  </a:cubicBezTo>
                  <a:cubicBezTo>
                    <a:pt x="138" y="201"/>
                    <a:pt x="138" y="202"/>
                    <a:pt x="137" y="201"/>
                  </a:cubicBezTo>
                  <a:cubicBezTo>
                    <a:pt x="137" y="202"/>
                    <a:pt x="137" y="202"/>
                    <a:pt x="136" y="203"/>
                  </a:cubicBezTo>
                  <a:cubicBezTo>
                    <a:pt x="137" y="203"/>
                    <a:pt x="137" y="203"/>
                    <a:pt x="137" y="203"/>
                  </a:cubicBezTo>
                  <a:cubicBezTo>
                    <a:pt x="137" y="204"/>
                    <a:pt x="137" y="204"/>
                    <a:pt x="137" y="204"/>
                  </a:cubicBezTo>
                  <a:cubicBezTo>
                    <a:pt x="137" y="204"/>
                    <a:pt x="137" y="204"/>
                    <a:pt x="137" y="205"/>
                  </a:cubicBezTo>
                  <a:cubicBezTo>
                    <a:pt x="137" y="205"/>
                    <a:pt x="138" y="205"/>
                    <a:pt x="138" y="205"/>
                  </a:cubicBezTo>
                  <a:cubicBezTo>
                    <a:pt x="138" y="206"/>
                    <a:pt x="137" y="205"/>
                    <a:pt x="137" y="205"/>
                  </a:cubicBezTo>
                  <a:cubicBezTo>
                    <a:pt x="136" y="206"/>
                    <a:pt x="136" y="206"/>
                    <a:pt x="137" y="206"/>
                  </a:cubicBezTo>
                  <a:cubicBezTo>
                    <a:pt x="136" y="207"/>
                    <a:pt x="136" y="207"/>
                    <a:pt x="137" y="207"/>
                  </a:cubicBezTo>
                  <a:cubicBezTo>
                    <a:pt x="138" y="207"/>
                    <a:pt x="137" y="206"/>
                    <a:pt x="138" y="207"/>
                  </a:cubicBezTo>
                  <a:cubicBezTo>
                    <a:pt x="138" y="207"/>
                    <a:pt x="137" y="208"/>
                    <a:pt x="138" y="208"/>
                  </a:cubicBezTo>
                  <a:cubicBezTo>
                    <a:pt x="138" y="208"/>
                    <a:pt x="138" y="209"/>
                    <a:pt x="137" y="209"/>
                  </a:cubicBezTo>
                  <a:cubicBezTo>
                    <a:pt x="137" y="209"/>
                    <a:pt x="138" y="210"/>
                    <a:pt x="137" y="211"/>
                  </a:cubicBezTo>
                  <a:cubicBezTo>
                    <a:pt x="137" y="212"/>
                    <a:pt x="138" y="211"/>
                    <a:pt x="138" y="212"/>
                  </a:cubicBezTo>
                  <a:cubicBezTo>
                    <a:pt x="138" y="212"/>
                    <a:pt x="138" y="213"/>
                    <a:pt x="139" y="212"/>
                  </a:cubicBezTo>
                  <a:cubicBezTo>
                    <a:pt x="139" y="213"/>
                    <a:pt x="139" y="213"/>
                    <a:pt x="138" y="213"/>
                  </a:cubicBezTo>
                  <a:cubicBezTo>
                    <a:pt x="138" y="214"/>
                    <a:pt x="138" y="214"/>
                    <a:pt x="138" y="215"/>
                  </a:cubicBezTo>
                  <a:cubicBezTo>
                    <a:pt x="138" y="215"/>
                    <a:pt x="139" y="214"/>
                    <a:pt x="139" y="215"/>
                  </a:cubicBezTo>
                  <a:cubicBezTo>
                    <a:pt x="139" y="215"/>
                    <a:pt x="138" y="215"/>
                    <a:pt x="138" y="216"/>
                  </a:cubicBezTo>
                  <a:cubicBezTo>
                    <a:pt x="138" y="216"/>
                    <a:pt x="139" y="216"/>
                    <a:pt x="139" y="216"/>
                  </a:cubicBezTo>
                  <a:cubicBezTo>
                    <a:pt x="139" y="217"/>
                    <a:pt x="139" y="217"/>
                    <a:pt x="139" y="217"/>
                  </a:cubicBezTo>
                  <a:cubicBezTo>
                    <a:pt x="139" y="217"/>
                    <a:pt x="140" y="218"/>
                    <a:pt x="139" y="218"/>
                  </a:cubicBezTo>
                  <a:cubicBezTo>
                    <a:pt x="139" y="218"/>
                    <a:pt x="139" y="218"/>
                    <a:pt x="139" y="218"/>
                  </a:cubicBezTo>
                  <a:cubicBezTo>
                    <a:pt x="139" y="218"/>
                    <a:pt x="139" y="219"/>
                    <a:pt x="139" y="220"/>
                  </a:cubicBezTo>
                  <a:cubicBezTo>
                    <a:pt x="138" y="220"/>
                    <a:pt x="140" y="219"/>
                    <a:pt x="139" y="219"/>
                  </a:cubicBezTo>
                  <a:cubicBezTo>
                    <a:pt x="138" y="220"/>
                    <a:pt x="139" y="220"/>
                    <a:pt x="139" y="220"/>
                  </a:cubicBezTo>
                  <a:cubicBezTo>
                    <a:pt x="139" y="221"/>
                    <a:pt x="139" y="222"/>
                    <a:pt x="138" y="222"/>
                  </a:cubicBezTo>
                  <a:cubicBezTo>
                    <a:pt x="139" y="222"/>
                    <a:pt x="139" y="223"/>
                    <a:pt x="139" y="223"/>
                  </a:cubicBezTo>
                  <a:cubicBezTo>
                    <a:pt x="139" y="223"/>
                    <a:pt x="139" y="223"/>
                    <a:pt x="140" y="222"/>
                  </a:cubicBezTo>
                  <a:cubicBezTo>
                    <a:pt x="140" y="223"/>
                    <a:pt x="140" y="223"/>
                    <a:pt x="140" y="224"/>
                  </a:cubicBezTo>
                  <a:cubicBezTo>
                    <a:pt x="140" y="224"/>
                    <a:pt x="140" y="224"/>
                    <a:pt x="140" y="225"/>
                  </a:cubicBezTo>
                  <a:cubicBezTo>
                    <a:pt x="140" y="225"/>
                    <a:pt x="140" y="225"/>
                    <a:pt x="140" y="225"/>
                  </a:cubicBezTo>
                  <a:cubicBezTo>
                    <a:pt x="141" y="226"/>
                    <a:pt x="141" y="226"/>
                    <a:pt x="141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1" y="228"/>
                    <a:pt x="141" y="229"/>
                    <a:pt x="141" y="229"/>
                  </a:cubicBezTo>
                  <a:cubicBezTo>
                    <a:pt x="141" y="229"/>
                    <a:pt x="141" y="229"/>
                    <a:pt x="141" y="230"/>
                  </a:cubicBezTo>
                  <a:cubicBezTo>
                    <a:pt x="140" y="230"/>
                    <a:pt x="139" y="229"/>
                    <a:pt x="139" y="230"/>
                  </a:cubicBezTo>
                  <a:cubicBezTo>
                    <a:pt x="139" y="230"/>
                    <a:pt x="140" y="230"/>
                    <a:pt x="140" y="230"/>
                  </a:cubicBezTo>
                  <a:cubicBezTo>
                    <a:pt x="140" y="230"/>
                    <a:pt x="140" y="230"/>
                    <a:pt x="141" y="230"/>
                  </a:cubicBezTo>
                  <a:cubicBezTo>
                    <a:pt x="141" y="231"/>
                    <a:pt x="140" y="231"/>
                    <a:pt x="140" y="231"/>
                  </a:cubicBezTo>
                  <a:cubicBezTo>
                    <a:pt x="140" y="232"/>
                    <a:pt x="139" y="233"/>
                    <a:pt x="140" y="234"/>
                  </a:cubicBezTo>
                  <a:cubicBezTo>
                    <a:pt x="141" y="234"/>
                    <a:pt x="140" y="233"/>
                    <a:pt x="141" y="233"/>
                  </a:cubicBezTo>
                  <a:cubicBezTo>
                    <a:pt x="141" y="233"/>
                    <a:pt x="141" y="233"/>
                    <a:pt x="141" y="233"/>
                  </a:cubicBezTo>
                  <a:cubicBezTo>
                    <a:pt x="141" y="234"/>
                    <a:pt x="142" y="234"/>
                    <a:pt x="142" y="234"/>
                  </a:cubicBezTo>
                  <a:cubicBezTo>
                    <a:pt x="142" y="235"/>
                    <a:pt x="142" y="234"/>
                    <a:pt x="141" y="235"/>
                  </a:cubicBezTo>
                  <a:cubicBezTo>
                    <a:pt x="141" y="235"/>
                    <a:pt x="142" y="235"/>
                    <a:pt x="142" y="235"/>
                  </a:cubicBezTo>
                  <a:cubicBezTo>
                    <a:pt x="142" y="236"/>
                    <a:pt x="143" y="236"/>
                    <a:pt x="143" y="236"/>
                  </a:cubicBezTo>
                  <a:cubicBezTo>
                    <a:pt x="142" y="236"/>
                    <a:pt x="143" y="236"/>
                    <a:pt x="142" y="236"/>
                  </a:cubicBezTo>
                  <a:cubicBezTo>
                    <a:pt x="142" y="236"/>
                    <a:pt x="142" y="236"/>
                    <a:pt x="142" y="236"/>
                  </a:cubicBezTo>
                  <a:cubicBezTo>
                    <a:pt x="142" y="236"/>
                    <a:pt x="142" y="237"/>
                    <a:pt x="142" y="237"/>
                  </a:cubicBezTo>
                  <a:cubicBezTo>
                    <a:pt x="142" y="237"/>
                    <a:pt x="142" y="237"/>
                    <a:pt x="142" y="238"/>
                  </a:cubicBezTo>
                  <a:cubicBezTo>
                    <a:pt x="141" y="238"/>
                    <a:pt x="141" y="237"/>
                    <a:pt x="141" y="237"/>
                  </a:cubicBezTo>
                  <a:cubicBezTo>
                    <a:pt x="141" y="238"/>
                    <a:pt x="142" y="237"/>
                    <a:pt x="142" y="238"/>
                  </a:cubicBezTo>
                  <a:cubicBezTo>
                    <a:pt x="142" y="239"/>
                    <a:pt x="141" y="239"/>
                    <a:pt x="141" y="239"/>
                  </a:cubicBezTo>
                  <a:cubicBezTo>
                    <a:pt x="141" y="240"/>
                    <a:pt x="142" y="240"/>
                    <a:pt x="142" y="240"/>
                  </a:cubicBezTo>
                  <a:cubicBezTo>
                    <a:pt x="142" y="240"/>
                    <a:pt x="142" y="240"/>
                    <a:pt x="142" y="241"/>
                  </a:cubicBezTo>
                  <a:cubicBezTo>
                    <a:pt x="142" y="241"/>
                    <a:pt x="143" y="241"/>
                    <a:pt x="143" y="241"/>
                  </a:cubicBezTo>
                  <a:cubicBezTo>
                    <a:pt x="143" y="242"/>
                    <a:pt x="143" y="242"/>
                    <a:pt x="142" y="243"/>
                  </a:cubicBezTo>
                  <a:cubicBezTo>
                    <a:pt x="143" y="243"/>
                    <a:pt x="142" y="244"/>
                    <a:pt x="143" y="244"/>
                  </a:cubicBezTo>
                  <a:cubicBezTo>
                    <a:pt x="142" y="244"/>
                    <a:pt x="142" y="244"/>
                    <a:pt x="142" y="245"/>
                  </a:cubicBezTo>
                  <a:cubicBezTo>
                    <a:pt x="142" y="245"/>
                    <a:pt x="143" y="246"/>
                    <a:pt x="143" y="246"/>
                  </a:cubicBezTo>
                  <a:cubicBezTo>
                    <a:pt x="143" y="246"/>
                    <a:pt x="142" y="246"/>
                    <a:pt x="142" y="246"/>
                  </a:cubicBezTo>
                  <a:cubicBezTo>
                    <a:pt x="141" y="247"/>
                    <a:pt x="141" y="248"/>
                    <a:pt x="140" y="249"/>
                  </a:cubicBezTo>
                  <a:cubicBezTo>
                    <a:pt x="140" y="250"/>
                    <a:pt x="139" y="250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2"/>
                    <a:pt x="138" y="252"/>
                  </a:cubicBezTo>
                  <a:cubicBezTo>
                    <a:pt x="138" y="252"/>
                    <a:pt x="137" y="252"/>
                    <a:pt x="137" y="252"/>
                  </a:cubicBezTo>
                  <a:cubicBezTo>
                    <a:pt x="137" y="252"/>
                    <a:pt x="137" y="252"/>
                    <a:pt x="137" y="252"/>
                  </a:cubicBezTo>
                  <a:cubicBezTo>
                    <a:pt x="137" y="252"/>
                    <a:pt x="136" y="252"/>
                    <a:pt x="136" y="253"/>
                  </a:cubicBezTo>
                  <a:cubicBezTo>
                    <a:pt x="135" y="253"/>
                    <a:pt x="134" y="253"/>
                    <a:pt x="132" y="253"/>
                  </a:cubicBezTo>
                  <a:cubicBezTo>
                    <a:pt x="130" y="253"/>
                    <a:pt x="129" y="253"/>
                    <a:pt x="128" y="252"/>
                  </a:cubicBezTo>
                  <a:cubicBezTo>
                    <a:pt x="127" y="252"/>
                    <a:pt x="127" y="252"/>
                    <a:pt x="126" y="252"/>
                  </a:cubicBezTo>
                  <a:cubicBezTo>
                    <a:pt x="125" y="251"/>
                    <a:pt x="125" y="251"/>
                    <a:pt x="124" y="250"/>
                  </a:cubicBezTo>
                  <a:cubicBezTo>
                    <a:pt x="123" y="249"/>
                    <a:pt x="123" y="248"/>
                    <a:pt x="122" y="247"/>
                  </a:cubicBezTo>
                  <a:cubicBezTo>
                    <a:pt x="122" y="246"/>
                    <a:pt x="122" y="245"/>
                    <a:pt x="122" y="244"/>
                  </a:cubicBezTo>
                  <a:cubicBezTo>
                    <a:pt x="121" y="242"/>
                    <a:pt x="121" y="239"/>
                    <a:pt x="121" y="236"/>
                  </a:cubicBezTo>
                  <a:cubicBezTo>
                    <a:pt x="121" y="236"/>
                    <a:pt x="121" y="236"/>
                    <a:pt x="121" y="236"/>
                  </a:cubicBezTo>
                  <a:cubicBezTo>
                    <a:pt x="120" y="235"/>
                    <a:pt x="121" y="234"/>
                    <a:pt x="121" y="234"/>
                  </a:cubicBezTo>
                  <a:cubicBezTo>
                    <a:pt x="121" y="233"/>
                    <a:pt x="121" y="233"/>
                    <a:pt x="121" y="233"/>
                  </a:cubicBezTo>
                  <a:cubicBezTo>
                    <a:pt x="121" y="233"/>
                    <a:pt x="121" y="233"/>
                    <a:pt x="121" y="232"/>
                  </a:cubicBezTo>
                  <a:cubicBezTo>
                    <a:pt x="121" y="231"/>
                    <a:pt x="121" y="229"/>
                    <a:pt x="121" y="227"/>
                  </a:cubicBezTo>
                  <a:cubicBezTo>
                    <a:pt x="121" y="226"/>
                    <a:pt x="121" y="226"/>
                    <a:pt x="121" y="226"/>
                  </a:cubicBezTo>
                  <a:cubicBezTo>
                    <a:pt x="121" y="225"/>
                    <a:pt x="121" y="222"/>
                    <a:pt x="121" y="220"/>
                  </a:cubicBezTo>
                  <a:cubicBezTo>
                    <a:pt x="121" y="220"/>
                    <a:pt x="121" y="220"/>
                    <a:pt x="121" y="220"/>
                  </a:cubicBezTo>
                  <a:cubicBezTo>
                    <a:pt x="121" y="219"/>
                    <a:pt x="121" y="219"/>
                    <a:pt x="121" y="219"/>
                  </a:cubicBezTo>
                  <a:cubicBezTo>
                    <a:pt x="121" y="219"/>
                    <a:pt x="121" y="218"/>
                    <a:pt x="121" y="218"/>
                  </a:cubicBezTo>
                  <a:cubicBezTo>
                    <a:pt x="121" y="218"/>
                    <a:pt x="121" y="218"/>
                    <a:pt x="121" y="218"/>
                  </a:cubicBezTo>
                  <a:cubicBezTo>
                    <a:pt x="121" y="218"/>
                    <a:pt x="121" y="218"/>
                    <a:pt x="121" y="217"/>
                  </a:cubicBezTo>
                  <a:cubicBezTo>
                    <a:pt x="121" y="216"/>
                    <a:pt x="122" y="213"/>
                    <a:pt x="122" y="211"/>
                  </a:cubicBezTo>
                  <a:cubicBezTo>
                    <a:pt x="122" y="211"/>
                    <a:pt x="121" y="211"/>
                    <a:pt x="121" y="210"/>
                  </a:cubicBezTo>
                  <a:cubicBezTo>
                    <a:pt x="121" y="210"/>
                    <a:pt x="122" y="210"/>
                    <a:pt x="122" y="209"/>
                  </a:cubicBezTo>
                  <a:cubicBezTo>
                    <a:pt x="122" y="209"/>
                    <a:pt x="122" y="208"/>
                    <a:pt x="122" y="208"/>
                  </a:cubicBezTo>
                  <a:cubicBezTo>
                    <a:pt x="122" y="207"/>
                    <a:pt x="122" y="206"/>
                    <a:pt x="122" y="205"/>
                  </a:cubicBezTo>
                  <a:cubicBezTo>
                    <a:pt x="122" y="204"/>
                    <a:pt x="122" y="203"/>
                    <a:pt x="122" y="203"/>
                  </a:cubicBezTo>
                  <a:cubicBezTo>
                    <a:pt x="122" y="202"/>
                    <a:pt x="122" y="202"/>
                    <a:pt x="122" y="202"/>
                  </a:cubicBezTo>
                  <a:cubicBezTo>
                    <a:pt x="122" y="201"/>
                    <a:pt x="122" y="200"/>
                    <a:pt x="122" y="199"/>
                  </a:cubicBezTo>
                  <a:cubicBezTo>
                    <a:pt x="122" y="197"/>
                    <a:pt x="122" y="196"/>
                    <a:pt x="122" y="194"/>
                  </a:cubicBezTo>
                  <a:cubicBezTo>
                    <a:pt x="122" y="194"/>
                    <a:pt x="122" y="193"/>
                    <a:pt x="122" y="193"/>
                  </a:cubicBezTo>
                  <a:cubicBezTo>
                    <a:pt x="122" y="193"/>
                    <a:pt x="122" y="192"/>
                    <a:pt x="122" y="192"/>
                  </a:cubicBezTo>
                  <a:cubicBezTo>
                    <a:pt x="122" y="191"/>
                    <a:pt x="122" y="191"/>
                    <a:pt x="122" y="191"/>
                  </a:cubicBezTo>
                  <a:cubicBezTo>
                    <a:pt x="121" y="190"/>
                    <a:pt x="122" y="190"/>
                    <a:pt x="122" y="190"/>
                  </a:cubicBezTo>
                  <a:cubicBezTo>
                    <a:pt x="122" y="189"/>
                    <a:pt x="122" y="187"/>
                    <a:pt x="122" y="186"/>
                  </a:cubicBezTo>
                  <a:cubicBezTo>
                    <a:pt x="122" y="186"/>
                    <a:pt x="122" y="186"/>
                    <a:pt x="122" y="186"/>
                  </a:cubicBezTo>
                  <a:cubicBezTo>
                    <a:pt x="122" y="184"/>
                    <a:pt x="122" y="183"/>
                    <a:pt x="122" y="182"/>
                  </a:cubicBezTo>
                  <a:cubicBezTo>
                    <a:pt x="122" y="181"/>
                    <a:pt x="122" y="180"/>
                    <a:pt x="122" y="179"/>
                  </a:cubicBezTo>
                  <a:cubicBezTo>
                    <a:pt x="122" y="178"/>
                    <a:pt x="122" y="177"/>
                    <a:pt x="122" y="176"/>
                  </a:cubicBezTo>
                  <a:cubicBezTo>
                    <a:pt x="122" y="175"/>
                    <a:pt x="122" y="173"/>
                    <a:pt x="122" y="171"/>
                  </a:cubicBezTo>
                  <a:cubicBezTo>
                    <a:pt x="122" y="167"/>
                    <a:pt x="122" y="163"/>
                    <a:pt x="122" y="159"/>
                  </a:cubicBezTo>
                  <a:cubicBezTo>
                    <a:pt x="122" y="159"/>
                    <a:pt x="122" y="158"/>
                    <a:pt x="122" y="157"/>
                  </a:cubicBezTo>
                  <a:cubicBezTo>
                    <a:pt x="122" y="156"/>
                    <a:pt x="122" y="153"/>
                    <a:pt x="122" y="152"/>
                  </a:cubicBezTo>
                  <a:cubicBezTo>
                    <a:pt x="122" y="151"/>
                    <a:pt x="122" y="151"/>
                    <a:pt x="122" y="151"/>
                  </a:cubicBezTo>
                  <a:cubicBezTo>
                    <a:pt x="122" y="151"/>
                    <a:pt x="122" y="150"/>
                    <a:pt x="122" y="150"/>
                  </a:cubicBezTo>
                  <a:cubicBezTo>
                    <a:pt x="122" y="149"/>
                    <a:pt x="123" y="148"/>
                    <a:pt x="122" y="148"/>
                  </a:cubicBezTo>
                  <a:cubicBezTo>
                    <a:pt x="122" y="148"/>
                    <a:pt x="121" y="148"/>
                    <a:pt x="121" y="148"/>
                  </a:cubicBezTo>
                  <a:cubicBezTo>
                    <a:pt x="121" y="149"/>
                    <a:pt x="120" y="149"/>
                    <a:pt x="120" y="149"/>
                  </a:cubicBezTo>
                  <a:cubicBezTo>
                    <a:pt x="120" y="149"/>
                    <a:pt x="120" y="149"/>
                    <a:pt x="120" y="149"/>
                  </a:cubicBezTo>
                  <a:cubicBezTo>
                    <a:pt x="119" y="149"/>
                    <a:pt x="119" y="150"/>
                    <a:pt x="118" y="150"/>
                  </a:cubicBezTo>
                  <a:cubicBezTo>
                    <a:pt x="118" y="150"/>
                    <a:pt x="118" y="150"/>
                    <a:pt x="117" y="151"/>
                  </a:cubicBezTo>
                  <a:cubicBezTo>
                    <a:pt x="117" y="151"/>
                    <a:pt x="117" y="151"/>
                    <a:pt x="116" y="151"/>
                  </a:cubicBezTo>
                  <a:cubicBezTo>
                    <a:pt x="116" y="151"/>
                    <a:pt x="116" y="152"/>
                    <a:pt x="116" y="152"/>
                  </a:cubicBezTo>
                  <a:cubicBezTo>
                    <a:pt x="116" y="152"/>
                    <a:pt x="115" y="152"/>
                    <a:pt x="115" y="153"/>
                  </a:cubicBezTo>
                  <a:cubicBezTo>
                    <a:pt x="114" y="153"/>
                    <a:pt x="113" y="154"/>
                    <a:pt x="112" y="154"/>
                  </a:cubicBezTo>
                  <a:cubicBezTo>
                    <a:pt x="111" y="155"/>
                    <a:pt x="111" y="156"/>
                    <a:pt x="110" y="157"/>
                  </a:cubicBezTo>
                  <a:cubicBezTo>
                    <a:pt x="110" y="157"/>
                    <a:pt x="109" y="157"/>
                    <a:pt x="109" y="157"/>
                  </a:cubicBezTo>
                  <a:cubicBezTo>
                    <a:pt x="109" y="157"/>
                    <a:pt x="109" y="157"/>
                    <a:pt x="109" y="157"/>
                  </a:cubicBezTo>
                  <a:cubicBezTo>
                    <a:pt x="109" y="157"/>
                    <a:pt x="108" y="157"/>
                    <a:pt x="108" y="157"/>
                  </a:cubicBezTo>
                  <a:cubicBezTo>
                    <a:pt x="108" y="158"/>
                    <a:pt x="108" y="158"/>
                    <a:pt x="108" y="158"/>
                  </a:cubicBezTo>
                  <a:cubicBezTo>
                    <a:pt x="107" y="159"/>
                    <a:pt x="106" y="160"/>
                    <a:pt x="104" y="161"/>
                  </a:cubicBezTo>
                  <a:cubicBezTo>
                    <a:pt x="104" y="161"/>
                    <a:pt x="103" y="161"/>
                    <a:pt x="103" y="162"/>
                  </a:cubicBezTo>
                  <a:cubicBezTo>
                    <a:pt x="102" y="162"/>
                    <a:pt x="102" y="163"/>
                    <a:pt x="101" y="163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0" y="164"/>
                    <a:pt x="100" y="164"/>
                    <a:pt x="100" y="164"/>
                  </a:cubicBezTo>
                  <a:cubicBezTo>
                    <a:pt x="99" y="165"/>
                    <a:pt x="99" y="165"/>
                    <a:pt x="98" y="166"/>
                  </a:cubicBezTo>
                  <a:cubicBezTo>
                    <a:pt x="98" y="166"/>
                    <a:pt x="98" y="166"/>
                    <a:pt x="97" y="166"/>
                  </a:cubicBezTo>
                  <a:cubicBezTo>
                    <a:pt x="97" y="166"/>
                    <a:pt x="97" y="166"/>
                    <a:pt x="97" y="167"/>
                  </a:cubicBezTo>
                  <a:cubicBezTo>
                    <a:pt x="96" y="167"/>
                    <a:pt x="95" y="168"/>
                    <a:pt x="94" y="169"/>
                  </a:cubicBezTo>
                  <a:cubicBezTo>
                    <a:pt x="93" y="170"/>
                    <a:pt x="92" y="171"/>
                    <a:pt x="91" y="172"/>
                  </a:cubicBezTo>
                  <a:cubicBezTo>
                    <a:pt x="90" y="172"/>
                    <a:pt x="89" y="173"/>
                    <a:pt x="89" y="173"/>
                  </a:cubicBezTo>
                  <a:cubicBezTo>
                    <a:pt x="89" y="173"/>
                    <a:pt x="88" y="173"/>
                    <a:pt x="88" y="173"/>
                  </a:cubicBezTo>
                  <a:cubicBezTo>
                    <a:pt x="88" y="174"/>
                    <a:pt x="87" y="175"/>
                    <a:pt x="86" y="175"/>
                  </a:cubicBezTo>
                  <a:cubicBezTo>
                    <a:pt x="86" y="176"/>
                    <a:pt x="86" y="176"/>
                    <a:pt x="85" y="176"/>
                  </a:cubicBezTo>
                  <a:cubicBezTo>
                    <a:pt x="85" y="176"/>
                    <a:pt x="84" y="177"/>
                    <a:pt x="83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2" y="179"/>
                    <a:pt x="82" y="179"/>
                    <a:pt x="82" y="179"/>
                  </a:cubicBezTo>
                  <a:cubicBezTo>
                    <a:pt x="82" y="179"/>
                    <a:pt x="81" y="179"/>
                    <a:pt x="81" y="180"/>
                  </a:cubicBezTo>
                  <a:cubicBezTo>
                    <a:pt x="81" y="180"/>
                    <a:pt x="80" y="181"/>
                    <a:pt x="80" y="181"/>
                  </a:cubicBezTo>
                  <a:cubicBezTo>
                    <a:pt x="79" y="181"/>
                    <a:pt x="79" y="181"/>
                    <a:pt x="79" y="181"/>
                  </a:cubicBezTo>
                  <a:cubicBezTo>
                    <a:pt x="78" y="182"/>
                    <a:pt x="77" y="183"/>
                    <a:pt x="76" y="183"/>
                  </a:cubicBezTo>
                  <a:cubicBezTo>
                    <a:pt x="76" y="184"/>
                    <a:pt x="75" y="185"/>
                    <a:pt x="74" y="185"/>
                  </a:cubicBezTo>
                  <a:cubicBezTo>
                    <a:pt x="73" y="186"/>
                    <a:pt x="72" y="187"/>
                    <a:pt x="71" y="188"/>
                  </a:cubicBezTo>
                  <a:cubicBezTo>
                    <a:pt x="71" y="188"/>
                    <a:pt x="70" y="188"/>
                    <a:pt x="70" y="189"/>
                  </a:cubicBezTo>
                  <a:cubicBezTo>
                    <a:pt x="69" y="190"/>
                    <a:pt x="68" y="191"/>
                    <a:pt x="67" y="191"/>
                  </a:cubicBezTo>
                  <a:cubicBezTo>
                    <a:pt x="66" y="192"/>
                    <a:pt x="65" y="193"/>
                    <a:pt x="64" y="194"/>
                  </a:cubicBezTo>
                  <a:cubicBezTo>
                    <a:pt x="63" y="194"/>
                    <a:pt x="62" y="195"/>
                    <a:pt x="62" y="195"/>
                  </a:cubicBezTo>
                  <a:cubicBezTo>
                    <a:pt x="62" y="195"/>
                    <a:pt x="62" y="196"/>
                    <a:pt x="61" y="196"/>
                  </a:cubicBezTo>
                  <a:cubicBezTo>
                    <a:pt x="61" y="196"/>
                    <a:pt x="61" y="196"/>
                    <a:pt x="61" y="196"/>
                  </a:cubicBezTo>
                  <a:cubicBezTo>
                    <a:pt x="60" y="196"/>
                    <a:pt x="60" y="197"/>
                    <a:pt x="60" y="197"/>
                  </a:cubicBezTo>
                  <a:cubicBezTo>
                    <a:pt x="59" y="198"/>
                    <a:pt x="58" y="199"/>
                    <a:pt x="57" y="200"/>
                  </a:cubicBezTo>
                  <a:cubicBezTo>
                    <a:pt x="57" y="200"/>
                    <a:pt x="57" y="200"/>
                    <a:pt x="57" y="201"/>
                  </a:cubicBezTo>
                  <a:cubicBezTo>
                    <a:pt x="56" y="201"/>
                    <a:pt x="55" y="202"/>
                    <a:pt x="54" y="203"/>
                  </a:cubicBezTo>
                  <a:cubicBezTo>
                    <a:pt x="53" y="203"/>
                    <a:pt x="53" y="204"/>
                    <a:pt x="52" y="205"/>
                  </a:cubicBezTo>
                  <a:cubicBezTo>
                    <a:pt x="52" y="205"/>
                    <a:pt x="51" y="206"/>
                    <a:pt x="51" y="206"/>
                  </a:cubicBezTo>
                  <a:cubicBezTo>
                    <a:pt x="49" y="208"/>
                    <a:pt x="47" y="210"/>
                    <a:pt x="45" y="212"/>
                  </a:cubicBezTo>
                  <a:cubicBezTo>
                    <a:pt x="44" y="212"/>
                    <a:pt x="45" y="212"/>
                    <a:pt x="44" y="212"/>
                  </a:cubicBezTo>
                  <a:cubicBezTo>
                    <a:pt x="43" y="213"/>
                    <a:pt x="43" y="215"/>
                    <a:pt x="41" y="215"/>
                  </a:cubicBezTo>
                  <a:cubicBezTo>
                    <a:pt x="41" y="216"/>
                    <a:pt x="41" y="216"/>
                    <a:pt x="40" y="217"/>
                  </a:cubicBezTo>
                  <a:cubicBezTo>
                    <a:pt x="40" y="217"/>
                    <a:pt x="40" y="217"/>
                    <a:pt x="40" y="217"/>
                  </a:cubicBezTo>
                  <a:cubicBezTo>
                    <a:pt x="40" y="217"/>
                    <a:pt x="40" y="218"/>
                    <a:pt x="39" y="218"/>
                  </a:cubicBezTo>
                  <a:cubicBezTo>
                    <a:pt x="39" y="218"/>
                    <a:pt x="39" y="219"/>
                    <a:pt x="38" y="219"/>
                  </a:cubicBezTo>
                  <a:cubicBezTo>
                    <a:pt x="38" y="220"/>
                    <a:pt x="36" y="221"/>
                    <a:pt x="36" y="222"/>
                  </a:cubicBezTo>
                  <a:cubicBezTo>
                    <a:pt x="35" y="222"/>
                    <a:pt x="35" y="223"/>
                    <a:pt x="34" y="224"/>
                  </a:cubicBezTo>
                  <a:cubicBezTo>
                    <a:pt x="33" y="224"/>
                    <a:pt x="32" y="225"/>
                    <a:pt x="31" y="226"/>
                  </a:cubicBezTo>
                  <a:cubicBezTo>
                    <a:pt x="31" y="226"/>
                    <a:pt x="30" y="227"/>
                    <a:pt x="30" y="227"/>
                  </a:cubicBezTo>
                  <a:cubicBezTo>
                    <a:pt x="30" y="227"/>
                    <a:pt x="30" y="227"/>
                    <a:pt x="30" y="228"/>
                  </a:cubicBezTo>
                  <a:cubicBezTo>
                    <a:pt x="30" y="228"/>
                    <a:pt x="29" y="228"/>
                    <a:pt x="29" y="228"/>
                  </a:cubicBezTo>
                  <a:cubicBezTo>
                    <a:pt x="29" y="229"/>
                    <a:pt x="29" y="229"/>
                    <a:pt x="28" y="230"/>
                  </a:cubicBezTo>
                  <a:cubicBezTo>
                    <a:pt x="28" y="230"/>
                    <a:pt x="28" y="230"/>
                    <a:pt x="27" y="231"/>
                  </a:cubicBezTo>
                  <a:cubicBezTo>
                    <a:pt x="27" y="231"/>
                    <a:pt x="26" y="231"/>
                    <a:pt x="26" y="232"/>
                  </a:cubicBezTo>
                  <a:cubicBezTo>
                    <a:pt x="26" y="232"/>
                    <a:pt x="25" y="233"/>
                    <a:pt x="25" y="233"/>
                  </a:cubicBezTo>
                  <a:cubicBezTo>
                    <a:pt x="25" y="234"/>
                    <a:pt x="24" y="234"/>
                    <a:pt x="23" y="234"/>
                  </a:cubicBezTo>
                  <a:cubicBezTo>
                    <a:pt x="23" y="234"/>
                    <a:pt x="23" y="235"/>
                    <a:pt x="23" y="235"/>
                  </a:cubicBezTo>
                  <a:cubicBezTo>
                    <a:pt x="23" y="235"/>
                    <a:pt x="22" y="235"/>
                    <a:pt x="22" y="236"/>
                  </a:cubicBezTo>
                  <a:cubicBezTo>
                    <a:pt x="22" y="237"/>
                    <a:pt x="21" y="237"/>
                    <a:pt x="20" y="238"/>
                  </a:cubicBezTo>
                  <a:cubicBezTo>
                    <a:pt x="20" y="238"/>
                    <a:pt x="20" y="238"/>
                    <a:pt x="20" y="238"/>
                  </a:cubicBezTo>
                  <a:cubicBezTo>
                    <a:pt x="20" y="238"/>
                    <a:pt x="19" y="239"/>
                    <a:pt x="19" y="239"/>
                  </a:cubicBezTo>
                  <a:cubicBezTo>
                    <a:pt x="18" y="240"/>
                    <a:pt x="17" y="241"/>
                    <a:pt x="16" y="241"/>
                  </a:cubicBezTo>
                  <a:cubicBezTo>
                    <a:pt x="16" y="243"/>
                    <a:pt x="14" y="243"/>
                    <a:pt x="14" y="243"/>
                  </a:cubicBezTo>
                  <a:cubicBezTo>
                    <a:pt x="12" y="243"/>
                    <a:pt x="11" y="244"/>
                    <a:pt x="10" y="244"/>
                  </a:cubicBezTo>
                  <a:cubicBezTo>
                    <a:pt x="9" y="244"/>
                    <a:pt x="9" y="243"/>
                    <a:pt x="9" y="243"/>
                  </a:cubicBezTo>
                  <a:cubicBezTo>
                    <a:pt x="9" y="243"/>
                    <a:pt x="8" y="243"/>
                    <a:pt x="8" y="243"/>
                  </a:cubicBezTo>
                  <a:cubicBezTo>
                    <a:pt x="8" y="243"/>
                    <a:pt x="7" y="243"/>
                    <a:pt x="7" y="243"/>
                  </a:cubicBezTo>
                  <a:cubicBezTo>
                    <a:pt x="7" y="243"/>
                    <a:pt x="6" y="243"/>
                    <a:pt x="6" y="243"/>
                  </a:cubicBezTo>
                  <a:cubicBezTo>
                    <a:pt x="5" y="242"/>
                    <a:pt x="4" y="242"/>
                    <a:pt x="4" y="241"/>
                  </a:cubicBezTo>
                  <a:cubicBezTo>
                    <a:pt x="3" y="241"/>
                    <a:pt x="3" y="241"/>
                    <a:pt x="2" y="240"/>
                  </a:cubicBezTo>
                  <a:cubicBezTo>
                    <a:pt x="2" y="239"/>
                    <a:pt x="1" y="238"/>
                    <a:pt x="1" y="237"/>
                  </a:cubicBezTo>
                  <a:cubicBezTo>
                    <a:pt x="1" y="237"/>
                    <a:pt x="1" y="237"/>
                    <a:pt x="1" y="236"/>
                  </a:cubicBezTo>
                  <a:cubicBezTo>
                    <a:pt x="1" y="236"/>
                    <a:pt x="1" y="236"/>
                    <a:pt x="1" y="235"/>
                  </a:cubicBezTo>
                  <a:cubicBezTo>
                    <a:pt x="1" y="235"/>
                    <a:pt x="0" y="234"/>
                    <a:pt x="0" y="234"/>
                  </a:cubicBezTo>
                  <a:cubicBezTo>
                    <a:pt x="0" y="233"/>
                    <a:pt x="1" y="232"/>
                    <a:pt x="1" y="231"/>
                  </a:cubicBezTo>
                  <a:cubicBezTo>
                    <a:pt x="4" y="227"/>
                    <a:pt x="7" y="223"/>
                    <a:pt x="11" y="219"/>
                  </a:cubicBezTo>
                  <a:cubicBezTo>
                    <a:pt x="11" y="219"/>
                    <a:pt x="12" y="218"/>
                    <a:pt x="13" y="218"/>
                  </a:cubicBezTo>
                  <a:cubicBezTo>
                    <a:pt x="13" y="217"/>
                    <a:pt x="14" y="217"/>
                    <a:pt x="14" y="216"/>
                  </a:cubicBezTo>
                  <a:cubicBezTo>
                    <a:pt x="14" y="216"/>
                    <a:pt x="14" y="216"/>
                    <a:pt x="14" y="216"/>
                  </a:cubicBezTo>
                  <a:cubicBezTo>
                    <a:pt x="15" y="216"/>
                    <a:pt x="15" y="215"/>
                    <a:pt x="16" y="215"/>
                  </a:cubicBezTo>
                  <a:cubicBezTo>
                    <a:pt x="16" y="215"/>
                    <a:pt x="16" y="214"/>
                    <a:pt x="16" y="214"/>
                  </a:cubicBezTo>
                  <a:cubicBezTo>
                    <a:pt x="17" y="214"/>
                    <a:pt x="17" y="214"/>
                    <a:pt x="17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1"/>
                    <a:pt x="19" y="211"/>
                    <a:pt x="20" y="211"/>
                  </a:cubicBezTo>
                  <a:cubicBezTo>
                    <a:pt x="20" y="211"/>
                    <a:pt x="21" y="210"/>
                    <a:pt x="21" y="210"/>
                  </a:cubicBezTo>
                  <a:cubicBezTo>
                    <a:pt x="23" y="209"/>
                    <a:pt x="23" y="207"/>
                    <a:pt x="25" y="206"/>
                  </a:cubicBezTo>
                  <a:cubicBezTo>
                    <a:pt x="25" y="206"/>
                    <a:pt x="26" y="205"/>
                    <a:pt x="27" y="205"/>
                  </a:cubicBezTo>
                  <a:cubicBezTo>
                    <a:pt x="27" y="204"/>
                    <a:pt x="28" y="203"/>
                    <a:pt x="29" y="202"/>
                  </a:cubicBezTo>
                  <a:cubicBezTo>
                    <a:pt x="31" y="200"/>
                    <a:pt x="34" y="198"/>
                    <a:pt x="36" y="197"/>
                  </a:cubicBezTo>
                  <a:cubicBezTo>
                    <a:pt x="36" y="196"/>
                    <a:pt x="36" y="196"/>
                    <a:pt x="36" y="196"/>
                  </a:cubicBezTo>
                  <a:cubicBezTo>
                    <a:pt x="37" y="196"/>
                    <a:pt x="37" y="195"/>
                    <a:pt x="38" y="195"/>
                  </a:cubicBezTo>
                  <a:cubicBezTo>
                    <a:pt x="38" y="194"/>
                    <a:pt x="39" y="194"/>
                    <a:pt x="40" y="193"/>
                  </a:cubicBezTo>
                  <a:cubicBezTo>
                    <a:pt x="40" y="193"/>
                    <a:pt x="40" y="193"/>
                    <a:pt x="40" y="192"/>
                  </a:cubicBezTo>
                  <a:cubicBezTo>
                    <a:pt x="41" y="192"/>
                    <a:pt x="41" y="192"/>
                    <a:pt x="41" y="192"/>
                  </a:cubicBezTo>
                  <a:cubicBezTo>
                    <a:pt x="41" y="192"/>
                    <a:pt x="41" y="192"/>
                    <a:pt x="41" y="192"/>
                  </a:cubicBezTo>
                  <a:cubicBezTo>
                    <a:pt x="41" y="192"/>
                    <a:pt x="42" y="192"/>
                    <a:pt x="42" y="192"/>
                  </a:cubicBezTo>
                  <a:cubicBezTo>
                    <a:pt x="42" y="191"/>
                    <a:pt x="42" y="191"/>
                    <a:pt x="43" y="190"/>
                  </a:cubicBezTo>
                  <a:cubicBezTo>
                    <a:pt x="44" y="190"/>
                    <a:pt x="45" y="189"/>
                    <a:pt x="46" y="188"/>
                  </a:cubicBezTo>
                  <a:cubicBezTo>
                    <a:pt x="46" y="188"/>
                    <a:pt x="47" y="187"/>
                    <a:pt x="47" y="187"/>
                  </a:cubicBezTo>
                  <a:cubicBezTo>
                    <a:pt x="48" y="186"/>
                    <a:pt x="49" y="186"/>
                    <a:pt x="49" y="185"/>
                  </a:cubicBezTo>
                  <a:cubicBezTo>
                    <a:pt x="50" y="185"/>
                    <a:pt x="50" y="185"/>
                    <a:pt x="50" y="184"/>
                  </a:cubicBezTo>
                  <a:cubicBezTo>
                    <a:pt x="50" y="184"/>
                    <a:pt x="51" y="184"/>
                    <a:pt x="51" y="184"/>
                  </a:cubicBezTo>
                  <a:cubicBezTo>
                    <a:pt x="51" y="183"/>
                    <a:pt x="52" y="183"/>
                    <a:pt x="53" y="182"/>
                  </a:cubicBezTo>
                  <a:cubicBezTo>
                    <a:pt x="53" y="182"/>
                    <a:pt x="54" y="181"/>
                    <a:pt x="54" y="181"/>
                  </a:cubicBezTo>
                  <a:cubicBezTo>
                    <a:pt x="55" y="181"/>
                    <a:pt x="55" y="180"/>
                    <a:pt x="56" y="180"/>
                  </a:cubicBezTo>
                  <a:cubicBezTo>
                    <a:pt x="56" y="179"/>
                    <a:pt x="57" y="179"/>
                    <a:pt x="57" y="179"/>
                  </a:cubicBezTo>
                  <a:cubicBezTo>
                    <a:pt x="57" y="179"/>
                    <a:pt x="57" y="178"/>
                    <a:pt x="57" y="178"/>
                  </a:cubicBezTo>
                  <a:cubicBezTo>
                    <a:pt x="57" y="178"/>
                    <a:pt x="58" y="178"/>
                    <a:pt x="58" y="178"/>
                  </a:cubicBezTo>
                  <a:cubicBezTo>
                    <a:pt x="58" y="178"/>
                    <a:pt x="59" y="177"/>
                    <a:pt x="59" y="177"/>
                  </a:cubicBezTo>
                  <a:cubicBezTo>
                    <a:pt x="60" y="177"/>
                    <a:pt x="60" y="176"/>
                    <a:pt x="61" y="175"/>
                  </a:cubicBezTo>
                  <a:cubicBezTo>
                    <a:pt x="61" y="175"/>
                    <a:pt x="62" y="175"/>
                    <a:pt x="62" y="175"/>
                  </a:cubicBezTo>
                  <a:cubicBezTo>
                    <a:pt x="62" y="175"/>
                    <a:pt x="62" y="175"/>
                    <a:pt x="62" y="175"/>
                  </a:cubicBezTo>
                  <a:cubicBezTo>
                    <a:pt x="63" y="174"/>
                    <a:pt x="63" y="173"/>
                    <a:pt x="64" y="173"/>
                  </a:cubicBezTo>
                  <a:cubicBezTo>
                    <a:pt x="65" y="172"/>
                    <a:pt x="66" y="171"/>
                    <a:pt x="68" y="170"/>
                  </a:cubicBezTo>
                  <a:cubicBezTo>
                    <a:pt x="68" y="170"/>
                    <a:pt x="69" y="169"/>
                    <a:pt x="69" y="169"/>
                  </a:cubicBezTo>
                  <a:cubicBezTo>
                    <a:pt x="69" y="169"/>
                    <a:pt x="70" y="168"/>
                    <a:pt x="70" y="168"/>
                  </a:cubicBezTo>
                  <a:cubicBezTo>
                    <a:pt x="70" y="168"/>
                    <a:pt x="70" y="168"/>
                    <a:pt x="70" y="168"/>
                  </a:cubicBezTo>
                  <a:cubicBezTo>
                    <a:pt x="71" y="167"/>
                    <a:pt x="72" y="167"/>
                    <a:pt x="72" y="166"/>
                  </a:cubicBezTo>
                  <a:cubicBezTo>
                    <a:pt x="73" y="166"/>
                    <a:pt x="73" y="166"/>
                    <a:pt x="73" y="166"/>
                  </a:cubicBezTo>
                  <a:cubicBezTo>
                    <a:pt x="73" y="165"/>
                    <a:pt x="74" y="165"/>
                    <a:pt x="74" y="165"/>
                  </a:cubicBezTo>
                  <a:cubicBezTo>
                    <a:pt x="74" y="164"/>
                    <a:pt x="75" y="165"/>
                    <a:pt x="75" y="164"/>
                  </a:cubicBezTo>
                  <a:cubicBezTo>
                    <a:pt x="75" y="164"/>
                    <a:pt x="75" y="164"/>
                    <a:pt x="75" y="164"/>
                  </a:cubicBezTo>
                  <a:cubicBezTo>
                    <a:pt x="76" y="163"/>
                    <a:pt x="77" y="163"/>
                    <a:pt x="77" y="162"/>
                  </a:cubicBezTo>
                  <a:cubicBezTo>
                    <a:pt x="78" y="162"/>
                    <a:pt x="79" y="161"/>
                    <a:pt x="79" y="161"/>
                  </a:cubicBezTo>
                  <a:cubicBezTo>
                    <a:pt x="79" y="161"/>
                    <a:pt x="80" y="160"/>
                    <a:pt x="80" y="160"/>
                  </a:cubicBezTo>
                  <a:cubicBezTo>
                    <a:pt x="80" y="160"/>
                    <a:pt x="81" y="160"/>
                    <a:pt x="81" y="159"/>
                  </a:cubicBezTo>
                  <a:cubicBezTo>
                    <a:pt x="81" y="159"/>
                    <a:pt x="82" y="159"/>
                    <a:pt x="82" y="159"/>
                  </a:cubicBezTo>
                  <a:cubicBezTo>
                    <a:pt x="82" y="159"/>
                    <a:pt x="82" y="159"/>
                    <a:pt x="82" y="159"/>
                  </a:cubicBezTo>
                  <a:cubicBezTo>
                    <a:pt x="83" y="158"/>
                    <a:pt x="83" y="158"/>
                    <a:pt x="83" y="158"/>
                  </a:cubicBezTo>
                  <a:cubicBezTo>
                    <a:pt x="84" y="157"/>
                    <a:pt x="85" y="157"/>
                    <a:pt x="85" y="156"/>
                  </a:cubicBezTo>
                  <a:cubicBezTo>
                    <a:pt x="86" y="156"/>
                    <a:pt x="86" y="156"/>
                    <a:pt x="87" y="155"/>
                  </a:cubicBezTo>
                  <a:cubicBezTo>
                    <a:pt x="87" y="155"/>
                    <a:pt x="88" y="154"/>
                    <a:pt x="89" y="154"/>
                  </a:cubicBezTo>
                  <a:cubicBezTo>
                    <a:pt x="90" y="152"/>
                    <a:pt x="92" y="152"/>
                    <a:pt x="94" y="150"/>
                  </a:cubicBezTo>
                  <a:cubicBezTo>
                    <a:pt x="95" y="150"/>
                    <a:pt x="95" y="149"/>
                    <a:pt x="96" y="148"/>
                  </a:cubicBezTo>
                  <a:cubicBezTo>
                    <a:pt x="96" y="148"/>
                    <a:pt x="97" y="148"/>
                    <a:pt x="97" y="148"/>
                  </a:cubicBezTo>
                  <a:cubicBezTo>
                    <a:pt x="97" y="148"/>
                    <a:pt x="97" y="147"/>
                    <a:pt x="98" y="147"/>
                  </a:cubicBezTo>
                  <a:cubicBezTo>
                    <a:pt x="98" y="147"/>
                    <a:pt x="98" y="147"/>
                    <a:pt x="98" y="147"/>
                  </a:cubicBezTo>
                  <a:cubicBezTo>
                    <a:pt x="98" y="147"/>
                    <a:pt x="99" y="146"/>
                    <a:pt x="99" y="146"/>
                  </a:cubicBezTo>
                  <a:cubicBezTo>
                    <a:pt x="99" y="146"/>
                    <a:pt x="99" y="146"/>
                    <a:pt x="99" y="146"/>
                  </a:cubicBezTo>
                  <a:cubicBezTo>
                    <a:pt x="99" y="146"/>
                    <a:pt x="100" y="146"/>
                    <a:pt x="100" y="146"/>
                  </a:cubicBezTo>
                  <a:cubicBezTo>
                    <a:pt x="100" y="146"/>
                    <a:pt x="100" y="145"/>
                    <a:pt x="101" y="145"/>
                  </a:cubicBezTo>
                  <a:cubicBezTo>
                    <a:pt x="101" y="145"/>
                    <a:pt x="102" y="145"/>
                    <a:pt x="102" y="144"/>
                  </a:cubicBezTo>
                  <a:cubicBezTo>
                    <a:pt x="104" y="143"/>
                    <a:pt x="105" y="142"/>
                    <a:pt x="107" y="141"/>
                  </a:cubicBezTo>
                  <a:cubicBezTo>
                    <a:pt x="107" y="140"/>
                    <a:pt x="108" y="139"/>
                    <a:pt x="109" y="139"/>
                  </a:cubicBezTo>
                  <a:cubicBezTo>
                    <a:pt x="109" y="139"/>
                    <a:pt x="110" y="138"/>
                    <a:pt x="110" y="138"/>
                  </a:cubicBezTo>
                  <a:cubicBezTo>
                    <a:pt x="111" y="138"/>
                    <a:pt x="111" y="137"/>
                    <a:pt x="112" y="136"/>
                  </a:cubicBezTo>
                  <a:cubicBezTo>
                    <a:pt x="112" y="136"/>
                    <a:pt x="113" y="136"/>
                    <a:pt x="113" y="136"/>
                  </a:cubicBezTo>
                  <a:cubicBezTo>
                    <a:pt x="113" y="136"/>
                    <a:pt x="113" y="135"/>
                    <a:pt x="114" y="135"/>
                  </a:cubicBezTo>
                  <a:cubicBezTo>
                    <a:pt x="114" y="135"/>
                    <a:pt x="114" y="135"/>
                    <a:pt x="114" y="135"/>
                  </a:cubicBezTo>
                  <a:cubicBezTo>
                    <a:pt x="114" y="135"/>
                    <a:pt x="114" y="135"/>
                    <a:pt x="114" y="135"/>
                  </a:cubicBezTo>
                  <a:cubicBezTo>
                    <a:pt x="114" y="135"/>
                    <a:pt x="115" y="135"/>
                    <a:pt x="115" y="134"/>
                  </a:cubicBezTo>
                  <a:cubicBezTo>
                    <a:pt x="115" y="134"/>
                    <a:pt x="115" y="134"/>
                    <a:pt x="115" y="134"/>
                  </a:cubicBezTo>
                  <a:cubicBezTo>
                    <a:pt x="115" y="134"/>
                    <a:pt x="115" y="134"/>
                    <a:pt x="115" y="134"/>
                  </a:cubicBezTo>
                  <a:cubicBezTo>
                    <a:pt x="116" y="134"/>
                    <a:pt x="116" y="133"/>
                    <a:pt x="117" y="133"/>
                  </a:cubicBezTo>
                  <a:cubicBezTo>
                    <a:pt x="118" y="132"/>
                    <a:pt x="119" y="132"/>
                    <a:pt x="120" y="131"/>
                  </a:cubicBezTo>
                  <a:cubicBezTo>
                    <a:pt x="121" y="131"/>
                    <a:pt x="121" y="130"/>
                    <a:pt x="122" y="129"/>
                  </a:cubicBezTo>
                  <a:cubicBezTo>
                    <a:pt x="122" y="128"/>
                    <a:pt x="122" y="128"/>
                    <a:pt x="122" y="128"/>
                  </a:cubicBezTo>
                  <a:cubicBezTo>
                    <a:pt x="122" y="127"/>
                    <a:pt x="122" y="127"/>
                    <a:pt x="122" y="127"/>
                  </a:cubicBezTo>
                  <a:cubicBezTo>
                    <a:pt x="122" y="126"/>
                    <a:pt x="122" y="126"/>
                    <a:pt x="122" y="126"/>
                  </a:cubicBezTo>
                  <a:cubicBezTo>
                    <a:pt x="122" y="126"/>
                    <a:pt x="122" y="125"/>
                    <a:pt x="122" y="125"/>
                  </a:cubicBezTo>
                  <a:cubicBezTo>
                    <a:pt x="122" y="124"/>
                    <a:pt x="123" y="122"/>
                    <a:pt x="122" y="120"/>
                  </a:cubicBezTo>
                  <a:cubicBezTo>
                    <a:pt x="121" y="120"/>
                    <a:pt x="121" y="120"/>
                    <a:pt x="121" y="121"/>
                  </a:cubicBezTo>
                  <a:cubicBezTo>
                    <a:pt x="120" y="120"/>
                    <a:pt x="120" y="121"/>
                    <a:pt x="119" y="121"/>
                  </a:cubicBezTo>
                  <a:cubicBezTo>
                    <a:pt x="119" y="121"/>
                    <a:pt x="119" y="122"/>
                    <a:pt x="119" y="122"/>
                  </a:cubicBezTo>
                  <a:cubicBezTo>
                    <a:pt x="118" y="122"/>
                    <a:pt x="118" y="122"/>
                    <a:pt x="118" y="122"/>
                  </a:cubicBezTo>
                  <a:cubicBezTo>
                    <a:pt x="117" y="123"/>
                    <a:pt x="116" y="123"/>
                    <a:pt x="116" y="124"/>
                  </a:cubicBezTo>
                  <a:cubicBezTo>
                    <a:pt x="115" y="124"/>
                    <a:pt x="114" y="124"/>
                    <a:pt x="114" y="124"/>
                  </a:cubicBezTo>
                  <a:cubicBezTo>
                    <a:pt x="113" y="124"/>
                    <a:pt x="113" y="124"/>
                    <a:pt x="113" y="125"/>
                  </a:cubicBezTo>
                  <a:cubicBezTo>
                    <a:pt x="112" y="125"/>
                    <a:pt x="112" y="125"/>
                    <a:pt x="111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1" y="126"/>
                    <a:pt x="110" y="126"/>
                    <a:pt x="109" y="125"/>
                  </a:cubicBezTo>
                  <a:cubicBezTo>
                    <a:pt x="108" y="126"/>
                    <a:pt x="106" y="126"/>
                    <a:pt x="104" y="126"/>
                  </a:cubicBezTo>
                  <a:cubicBezTo>
                    <a:pt x="103" y="126"/>
                    <a:pt x="103" y="126"/>
                    <a:pt x="103" y="126"/>
                  </a:cubicBezTo>
                  <a:cubicBezTo>
                    <a:pt x="103" y="126"/>
                    <a:pt x="103" y="127"/>
                    <a:pt x="103" y="127"/>
                  </a:cubicBezTo>
                  <a:cubicBezTo>
                    <a:pt x="102" y="127"/>
                    <a:pt x="101" y="127"/>
                    <a:pt x="101" y="126"/>
                  </a:cubicBezTo>
                  <a:cubicBezTo>
                    <a:pt x="99" y="126"/>
                    <a:pt x="99" y="126"/>
                    <a:pt x="97" y="126"/>
                  </a:cubicBezTo>
                  <a:cubicBezTo>
                    <a:pt x="97" y="126"/>
                    <a:pt x="97" y="125"/>
                    <a:pt x="97" y="125"/>
                  </a:cubicBezTo>
                  <a:cubicBezTo>
                    <a:pt x="96" y="125"/>
                    <a:pt x="95" y="124"/>
                    <a:pt x="94" y="124"/>
                  </a:cubicBezTo>
                  <a:cubicBezTo>
                    <a:pt x="94" y="123"/>
                    <a:pt x="93" y="123"/>
                    <a:pt x="93" y="123"/>
                  </a:cubicBezTo>
                  <a:cubicBezTo>
                    <a:pt x="92" y="122"/>
                    <a:pt x="92" y="122"/>
                    <a:pt x="92" y="121"/>
                  </a:cubicBezTo>
                  <a:cubicBezTo>
                    <a:pt x="92" y="121"/>
                    <a:pt x="91" y="121"/>
                    <a:pt x="91" y="120"/>
                  </a:cubicBezTo>
                  <a:cubicBezTo>
                    <a:pt x="91" y="120"/>
                    <a:pt x="91" y="120"/>
                    <a:pt x="91" y="119"/>
                  </a:cubicBezTo>
                  <a:cubicBezTo>
                    <a:pt x="91" y="119"/>
                    <a:pt x="90" y="118"/>
                    <a:pt x="90" y="117"/>
                  </a:cubicBezTo>
                  <a:cubicBezTo>
                    <a:pt x="90" y="117"/>
                    <a:pt x="90" y="116"/>
                    <a:pt x="90" y="116"/>
                  </a:cubicBezTo>
                  <a:cubicBezTo>
                    <a:pt x="90" y="116"/>
                    <a:pt x="90" y="115"/>
                    <a:pt x="90" y="115"/>
                  </a:cubicBezTo>
                  <a:cubicBezTo>
                    <a:pt x="90" y="115"/>
                    <a:pt x="90" y="115"/>
                    <a:pt x="90" y="115"/>
                  </a:cubicBezTo>
                  <a:cubicBezTo>
                    <a:pt x="90" y="114"/>
                    <a:pt x="90" y="114"/>
                    <a:pt x="90" y="113"/>
                  </a:cubicBezTo>
                  <a:cubicBezTo>
                    <a:pt x="89" y="112"/>
                    <a:pt x="90" y="110"/>
                    <a:pt x="90" y="108"/>
                  </a:cubicBezTo>
                  <a:cubicBezTo>
                    <a:pt x="90" y="107"/>
                    <a:pt x="90" y="107"/>
                    <a:pt x="90" y="106"/>
                  </a:cubicBezTo>
                  <a:cubicBezTo>
                    <a:pt x="90" y="105"/>
                    <a:pt x="90" y="102"/>
                    <a:pt x="90" y="100"/>
                  </a:cubicBezTo>
                  <a:cubicBezTo>
                    <a:pt x="90" y="100"/>
                    <a:pt x="89" y="100"/>
                    <a:pt x="89" y="99"/>
                  </a:cubicBezTo>
                  <a:cubicBezTo>
                    <a:pt x="89" y="99"/>
                    <a:pt x="89" y="99"/>
                    <a:pt x="89" y="98"/>
                  </a:cubicBezTo>
                  <a:cubicBezTo>
                    <a:pt x="90" y="98"/>
                    <a:pt x="89" y="97"/>
                    <a:pt x="89" y="97"/>
                  </a:cubicBezTo>
                  <a:cubicBezTo>
                    <a:pt x="89" y="96"/>
                    <a:pt x="90" y="96"/>
                    <a:pt x="90" y="95"/>
                  </a:cubicBezTo>
                  <a:cubicBezTo>
                    <a:pt x="90" y="94"/>
                    <a:pt x="90" y="91"/>
                    <a:pt x="90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90" y="87"/>
                    <a:pt x="90" y="86"/>
                    <a:pt x="91" y="85"/>
                  </a:cubicBezTo>
                  <a:cubicBezTo>
                    <a:pt x="91" y="84"/>
                    <a:pt x="91" y="84"/>
                    <a:pt x="91" y="83"/>
                  </a:cubicBezTo>
                  <a:cubicBezTo>
                    <a:pt x="91" y="83"/>
                    <a:pt x="91" y="82"/>
                    <a:pt x="91" y="82"/>
                  </a:cubicBezTo>
                  <a:cubicBezTo>
                    <a:pt x="91" y="82"/>
                    <a:pt x="91" y="82"/>
                    <a:pt x="91" y="82"/>
                  </a:cubicBezTo>
                  <a:cubicBezTo>
                    <a:pt x="92" y="79"/>
                    <a:pt x="93" y="75"/>
                    <a:pt x="94" y="73"/>
                  </a:cubicBezTo>
                  <a:cubicBezTo>
                    <a:pt x="94" y="71"/>
                    <a:pt x="95" y="70"/>
                    <a:pt x="95" y="69"/>
                  </a:cubicBezTo>
                  <a:cubicBezTo>
                    <a:pt x="95" y="68"/>
                    <a:pt x="96" y="68"/>
                    <a:pt x="96" y="68"/>
                  </a:cubicBezTo>
                  <a:cubicBezTo>
                    <a:pt x="96" y="67"/>
                    <a:pt x="96" y="67"/>
                    <a:pt x="97" y="67"/>
                  </a:cubicBezTo>
                  <a:cubicBezTo>
                    <a:pt x="97" y="66"/>
                    <a:pt x="97" y="66"/>
                    <a:pt x="97" y="65"/>
                  </a:cubicBezTo>
                  <a:cubicBezTo>
                    <a:pt x="98" y="65"/>
                    <a:pt x="98" y="64"/>
                    <a:pt x="98" y="63"/>
                  </a:cubicBezTo>
                  <a:cubicBezTo>
                    <a:pt x="99" y="63"/>
                    <a:pt x="99" y="62"/>
                    <a:pt x="100" y="62"/>
                  </a:cubicBezTo>
                  <a:cubicBezTo>
                    <a:pt x="100" y="62"/>
                    <a:pt x="100" y="61"/>
                    <a:pt x="100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1"/>
                    <a:pt x="100" y="61"/>
                    <a:pt x="101" y="60"/>
                  </a:cubicBezTo>
                  <a:cubicBezTo>
                    <a:pt x="101" y="60"/>
                    <a:pt x="101" y="60"/>
                    <a:pt x="102" y="59"/>
                  </a:cubicBezTo>
                  <a:cubicBezTo>
                    <a:pt x="102" y="59"/>
                    <a:pt x="102" y="59"/>
                    <a:pt x="102" y="58"/>
                  </a:cubicBezTo>
                  <a:cubicBezTo>
                    <a:pt x="103" y="58"/>
                    <a:pt x="103" y="57"/>
                    <a:pt x="104" y="57"/>
                  </a:cubicBezTo>
                  <a:cubicBezTo>
                    <a:pt x="104" y="56"/>
                    <a:pt x="105" y="56"/>
                    <a:pt x="105" y="56"/>
                  </a:cubicBezTo>
                  <a:cubicBezTo>
                    <a:pt x="105" y="56"/>
                    <a:pt x="106" y="56"/>
                    <a:pt x="106" y="56"/>
                  </a:cubicBezTo>
                  <a:cubicBezTo>
                    <a:pt x="106" y="55"/>
                    <a:pt x="106" y="55"/>
                    <a:pt x="106" y="55"/>
                  </a:cubicBezTo>
                  <a:cubicBezTo>
                    <a:pt x="106" y="55"/>
                    <a:pt x="107" y="55"/>
                    <a:pt x="107" y="54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08" y="54"/>
                    <a:pt x="109" y="53"/>
                    <a:pt x="109" y="53"/>
                  </a:cubicBezTo>
                  <a:cubicBezTo>
                    <a:pt x="109" y="53"/>
                    <a:pt x="111" y="53"/>
                    <a:pt x="111" y="52"/>
                  </a:cubicBezTo>
                  <a:cubicBezTo>
                    <a:pt x="112" y="52"/>
                    <a:pt x="112" y="52"/>
                    <a:pt x="113" y="52"/>
                  </a:cubicBezTo>
                  <a:cubicBezTo>
                    <a:pt x="114" y="52"/>
                    <a:pt x="115" y="51"/>
                    <a:pt x="116" y="51"/>
                  </a:cubicBezTo>
                  <a:cubicBezTo>
                    <a:pt x="117" y="51"/>
                    <a:pt x="118" y="52"/>
                    <a:pt x="119" y="52"/>
                  </a:cubicBezTo>
                  <a:cubicBezTo>
                    <a:pt x="119" y="52"/>
                    <a:pt x="120" y="53"/>
                    <a:pt x="120" y="55"/>
                  </a:cubicBezTo>
                  <a:cubicBezTo>
                    <a:pt x="120" y="55"/>
                    <a:pt x="120" y="55"/>
                    <a:pt x="120" y="56"/>
                  </a:cubicBezTo>
                  <a:cubicBezTo>
                    <a:pt x="120" y="56"/>
                    <a:pt x="120" y="56"/>
                    <a:pt x="120" y="56"/>
                  </a:cubicBezTo>
                  <a:cubicBezTo>
                    <a:pt x="119" y="57"/>
                    <a:pt x="120" y="56"/>
                    <a:pt x="120" y="57"/>
                  </a:cubicBezTo>
                  <a:cubicBezTo>
                    <a:pt x="119" y="58"/>
                    <a:pt x="119" y="59"/>
                    <a:pt x="119" y="60"/>
                  </a:cubicBezTo>
                  <a:cubicBezTo>
                    <a:pt x="118" y="60"/>
                    <a:pt x="118" y="60"/>
                    <a:pt x="118" y="61"/>
                  </a:cubicBezTo>
                  <a:cubicBezTo>
                    <a:pt x="117" y="61"/>
                    <a:pt x="117" y="62"/>
                    <a:pt x="117" y="63"/>
                  </a:cubicBezTo>
                  <a:cubicBezTo>
                    <a:pt x="117" y="63"/>
                    <a:pt x="116" y="63"/>
                    <a:pt x="116" y="64"/>
                  </a:cubicBezTo>
                  <a:cubicBezTo>
                    <a:pt x="115" y="64"/>
                    <a:pt x="115" y="65"/>
                    <a:pt x="114" y="65"/>
                  </a:cubicBezTo>
                  <a:cubicBezTo>
                    <a:pt x="114" y="65"/>
                    <a:pt x="114" y="66"/>
                    <a:pt x="114" y="66"/>
                  </a:cubicBezTo>
                  <a:cubicBezTo>
                    <a:pt x="113" y="67"/>
                    <a:pt x="113" y="67"/>
                    <a:pt x="112" y="68"/>
                  </a:cubicBezTo>
                  <a:cubicBezTo>
                    <a:pt x="113" y="68"/>
                    <a:pt x="112" y="68"/>
                    <a:pt x="112" y="69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2" y="70"/>
                    <a:pt x="111" y="70"/>
                    <a:pt x="111" y="71"/>
                  </a:cubicBezTo>
                  <a:cubicBezTo>
                    <a:pt x="110" y="71"/>
                    <a:pt x="110" y="73"/>
                    <a:pt x="110" y="74"/>
                  </a:cubicBezTo>
                  <a:cubicBezTo>
                    <a:pt x="110" y="74"/>
                    <a:pt x="110" y="75"/>
                    <a:pt x="109" y="75"/>
                  </a:cubicBezTo>
                  <a:cubicBezTo>
                    <a:pt x="109" y="75"/>
                    <a:pt x="109" y="76"/>
                    <a:pt x="109" y="77"/>
                  </a:cubicBezTo>
                  <a:cubicBezTo>
                    <a:pt x="108" y="77"/>
                    <a:pt x="109" y="78"/>
                    <a:pt x="109" y="78"/>
                  </a:cubicBezTo>
                  <a:cubicBezTo>
                    <a:pt x="108" y="79"/>
                    <a:pt x="107" y="80"/>
                    <a:pt x="108" y="81"/>
                  </a:cubicBezTo>
                  <a:cubicBezTo>
                    <a:pt x="107" y="81"/>
                    <a:pt x="107" y="82"/>
                    <a:pt x="107" y="82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107" y="84"/>
                    <a:pt x="107" y="84"/>
                    <a:pt x="107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86"/>
                    <a:pt x="107" y="86"/>
                    <a:pt x="107" y="87"/>
                  </a:cubicBezTo>
                  <a:cubicBezTo>
                    <a:pt x="108" y="88"/>
                    <a:pt x="107" y="89"/>
                    <a:pt x="107" y="89"/>
                  </a:cubicBezTo>
                  <a:cubicBezTo>
                    <a:pt x="107" y="90"/>
                    <a:pt x="107" y="91"/>
                    <a:pt x="107" y="92"/>
                  </a:cubicBezTo>
                  <a:cubicBezTo>
                    <a:pt x="107" y="92"/>
                    <a:pt x="107" y="92"/>
                    <a:pt x="106" y="93"/>
                  </a:cubicBezTo>
                  <a:cubicBezTo>
                    <a:pt x="106" y="94"/>
                    <a:pt x="107" y="95"/>
                    <a:pt x="106" y="96"/>
                  </a:cubicBezTo>
                  <a:cubicBezTo>
                    <a:pt x="106" y="97"/>
                    <a:pt x="106" y="97"/>
                    <a:pt x="106" y="98"/>
                  </a:cubicBezTo>
                  <a:cubicBezTo>
                    <a:pt x="106" y="98"/>
                    <a:pt x="106" y="99"/>
                    <a:pt x="106" y="9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1"/>
                    <a:pt x="106" y="104"/>
                    <a:pt x="107" y="105"/>
                  </a:cubicBezTo>
                  <a:cubicBezTo>
                    <a:pt x="107" y="105"/>
                    <a:pt x="107" y="105"/>
                    <a:pt x="107" y="106"/>
                  </a:cubicBezTo>
                  <a:cubicBezTo>
                    <a:pt x="107" y="106"/>
                    <a:pt x="107" y="106"/>
                    <a:pt x="107" y="106"/>
                  </a:cubicBezTo>
                  <a:cubicBezTo>
                    <a:pt x="107" y="106"/>
                    <a:pt x="107" y="106"/>
                    <a:pt x="107" y="107"/>
                  </a:cubicBezTo>
                  <a:cubicBezTo>
                    <a:pt x="108" y="107"/>
                    <a:pt x="108" y="108"/>
                    <a:pt x="109" y="109"/>
                  </a:cubicBezTo>
                  <a:cubicBezTo>
                    <a:pt x="110" y="109"/>
                    <a:pt x="113" y="109"/>
                    <a:pt x="114" y="109"/>
                  </a:cubicBezTo>
                  <a:cubicBezTo>
                    <a:pt x="114" y="108"/>
                    <a:pt x="115" y="108"/>
                    <a:pt x="116" y="108"/>
                  </a:cubicBezTo>
                  <a:cubicBezTo>
                    <a:pt x="116" y="107"/>
                    <a:pt x="117" y="107"/>
                    <a:pt x="117" y="107"/>
                  </a:cubicBezTo>
                  <a:cubicBezTo>
                    <a:pt x="117" y="107"/>
                    <a:pt x="117" y="107"/>
                    <a:pt x="117" y="107"/>
                  </a:cubicBezTo>
                  <a:cubicBezTo>
                    <a:pt x="118" y="106"/>
                    <a:pt x="118" y="106"/>
                    <a:pt x="119" y="106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21" y="103"/>
                    <a:pt x="121" y="102"/>
                    <a:pt x="122" y="99"/>
                  </a:cubicBezTo>
                  <a:cubicBezTo>
                    <a:pt x="122" y="98"/>
                    <a:pt x="122" y="95"/>
                    <a:pt x="123" y="94"/>
                  </a:cubicBezTo>
                  <a:cubicBezTo>
                    <a:pt x="123" y="93"/>
                    <a:pt x="123" y="93"/>
                    <a:pt x="123" y="93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3" y="92"/>
                    <a:pt x="123" y="92"/>
                    <a:pt x="123" y="91"/>
                  </a:cubicBezTo>
                  <a:cubicBezTo>
                    <a:pt x="123" y="91"/>
                    <a:pt x="123" y="90"/>
                    <a:pt x="123" y="90"/>
                  </a:cubicBezTo>
                  <a:cubicBezTo>
                    <a:pt x="123" y="89"/>
                    <a:pt x="123" y="88"/>
                    <a:pt x="124" y="88"/>
                  </a:cubicBezTo>
                  <a:cubicBezTo>
                    <a:pt x="123" y="86"/>
                    <a:pt x="124" y="85"/>
                    <a:pt x="124" y="83"/>
                  </a:cubicBezTo>
                  <a:cubicBezTo>
                    <a:pt x="124" y="82"/>
                    <a:pt x="124" y="82"/>
                    <a:pt x="124" y="81"/>
                  </a:cubicBezTo>
                  <a:cubicBezTo>
                    <a:pt x="124" y="81"/>
                    <a:pt x="124" y="80"/>
                    <a:pt x="124" y="79"/>
                  </a:cubicBezTo>
                  <a:cubicBezTo>
                    <a:pt x="124" y="79"/>
                    <a:pt x="124" y="78"/>
                    <a:pt x="124" y="77"/>
                  </a:cubicBezTo>
                  <a:cubicBezTo>
                    <a:pt x="125" y="76"/>
                    <a:pt x="124" y="77"/>
                    <a:pt x="124" y="76"/>
                  </a:cubicBezTo>
                  <a:cubicBezTo>
                    <a:pt x="124" y="76"/>
                    <a:pt x="125" y="76"/>
                    <a:pt x="125" y="75"/>
                  </a:cubicBezTo>
                  <a:cubicBezTo>
                    <a:pt x="124" y="75"/>
                    <a:pt x="125" y="74"/>
                    <a:pt x="125" y="74"/>
                  </a:cubicBezTo>
                  <a:cubicBezTo>
                    <a:pt x="125" y="73"/>
                    <a:pt x="125" y="72"/>
                    <a:pt x="125" y="71"/>
                  </a:cubicBezTo>
                  <a:cubicBezTo>
                    <a:pt x="125" y="70"/>
                    <a:pt x="126" y="67"/>
                    <a:pt x="126" y="65"/>
                  </a:cubicBezTo>
                  <a:cubicBezTo>
                    <a:pt x="126" y="65"/>
                    <a:pt x="126" y="64"/>
                    <a:pt x="126" y="63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6" y="59"/>
                    <a:pt x="126" y="59"/>
                    <a:pt x="126" y="58"/>
                  </a:cubicBezTo>
                  <a:cubicBezTo>
                    <a:pt x="126" y="56"/>
                    <a:pt x="126" y="54"/>
                    <a:pt x="126" y="52"/>
                  </a:cubicBezTo>
                  <a:cubicBezTo>
                    <a:pt x="127" y="51"/>
                    <a:pt x="127" y="51"/>
                    <a:pt x="127" y="51"/>
                  </a:cubicBezTo>
                  <a:cubicBezTo>
                    <a:pt x="127" y="50"/>
                    <a:pt x="127" y="50"/>
                    <a:pt x="127" y="49"/>
                  </a:cubicBezTo>
                  <a:cubicBezTo>
                    <a:pt x="127" y="49"/>
                    <a:pt x="127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28" y="46"/>
                    <a:pt x="128" y="46"/>
                    <a:pt x="129" y="45"/>
                  </a:cubicBezTo>
                  <a:cubicBezTo>
                    <a:pt x="130" y="45"/>
                    <a:pt x="131" y="44"/>
                    <a:pt x="132" y="43"/>
                  </a:cubicBezTo>
                  <a:cubicBezTo>
                    <a:pt x="132" y="43"/>
                    <a:pt x="134" y="42"/>
                    <a:pt x="135" y="42"/>
                  </a:cubicBezTo>
                  <a:cubicBezTo>
                    <a:pt x="135" y="42"/>
                    <a:pt x="136" y="42"/>
                    <a:pt x="137" y="42"/>
                  </a:cubicBezTo>
                  <a:cubicBezTo>
                    <a:pt x="137" y="42"/>
                    <a:pt x="137" y="42"/>
                    <a:pt x="138" y="42"/>
                  </a:cubicBezTo>
                  <a:cubicBezTo>
                    <a:pt x="139" y="42"/>
                    <a:pt x="139" y="43"/>
                    <a:pt x="141" y="43"/>
                  </a:cubicBezTo>
                  <a:cubicBezTo>
                    <a:pt x="141" y="44"/>
                    <a:pt x="142" y="45"/>
                    <a:pt x="143" y="45"/>
                  </a:cubicBezTo>
                  <a:cubicBezTo>
                    <a:pt x="142" y="46"/>
                    <a:pt x="144" y="47"/>
                    <a:pt x="143" y="47"/>
                  </a:cubicBezTo>
                  <a:cubicBezTo>
                    <a:pt x="143" y="48"/>
                    <a:pt x="143" y="48"/>
                    <a:pt x="143" y="49"/>
                  </a:cubicBezTo>
                  <a:cubicBezTo>
                    <a:pt x="143" y="50"/>
                    <a:pt x="143" y="51"/>
                    <a:pt x="143" y="51"/>
                  </a:cubicBezTo>
                  <a:cubicBezTo>
                    <a:pt x="143" y="52"/>
                    <a:pt x="143" y="52"/>
                    <a:pt x="143" y="53"/>
                  </a:cubicBezTo>
                  <a:cubicBezTo>
                    <a:pt x="143" y="53"/>
                    <a:pt x="143" y="53"/>
                    <a:pt x="143" y="53"/>
                  </a:cubicBezTo>
                  <a:cubicBezTo>
                    <a:pt x="143" y="53"/>
                    <a:pt x="143" y="54"/>
                    <a:pt x="143" y="54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2" y="57"/>
                    <a:pt x="143" y="57"/>
                  </a:cubicBezTo>
                  <a:cubicBezTo>
                    <a:pt x="143" y="57"/>
                    <a:pt x="142" y="57"/>
                    <a:pt x="142" y="57"/>
                  </a:cubicBezTo>
                  <a:cubicBezTo>
                    <a:pt x="142" y="58"/>
                    <a:pt x="143" y="58"/>
                    <a:pt x="143" y="58"/>
                  </a:cubicBezTo>
                  <a:cubicBezTo>
                    <a:pt x="143" y="58"/>
                    <a:pt x="143" y="58"/>
                    <a:pt x="143" y="59"/>
                  </a:cubicBezTo>
                  <a:cubicBezTo>
                    <a:pt x="143" y="59"/>
                    <a:pt x="142" y="59"/>
                    <a:pt x="142" y="59"/>
                  </a:cubicBezTo>
                  <a:cubicBezTo>
                    <a:pt x="142" y="59"/>
                    <a:pt x="143" y="59"/>
                    <a:pt x="143" y="59"/>
                  </a:cubicBezTo>
                  <a:cubicBezTo>
                    <a:pt x="143" y="60"/>
                    <a:pt x="142" y="61"/>
                    <a:pt x="143" y="62"/>
                  </a:cubicBezTo>
                  <a:cubicBezTo>
                    <a:pt x="142" y="62"/>
                    <a:pt x="142" y="62"/>
                    <a:pt x="142" y="62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2" y="63"/>
                    <a:pt x="142" y="64"/>
                    <a:pt x="142" y="64"/>
                  </a:cubicBezTo>
                  <a:cubicBezTo>
                    <a:pt x="142" y="65"/>
                    <a:pt x="142" y="65"/>
                    <a:pt x="142" y="64"/>
                  </a:cubicBezTo>
                  <a:cubicBezTo>
                    <a:pt x="143" y="65"/>
                    <a:pt x="142" y="65"/>
                    <a:pt x="142" y="65"/>
                  </a:cubicBezTo>
                  <a:cubicBezTo>
                    <a:pt x="142" y="66"/>
                    <a:pt x="142" y="66"/>
                    <a:pt x="142" y="67"/>
                  </a:cubicBezTo>
                  <a:cubicBezTo>
                    <a:pt x="142" y="68"/>
                    <a:pt x="141" y="69"/>
                    <a:pt x="141" y="70"/>
                  </a:cubicBezTo>
                  <a:cubicBezTo>
                    <a:pt x="141" y="71"/>
                    <a:pt x="141" y="72"/>
                    <a:pt x="141" y="73"/>
                  </a:cubicBezTo>
                  <a:cubicBezTo>
                    <a:pt x="141" y="74"/>
                    <a:pt x="141" y="76"/>
                    <a:pt x="141" y="78"/>
                  </a:cubicBezTo>
                  <a:cubicBezTo>
                    <a:pt x="141" y="79"/>
                    <a:pt x="141" y="80"/>
                    <a:pt x="141" y="81"/>
                  </a:cubicBezTo>
                  <a:cubicBezTo>
                    <a:pt x="141" y="82"/>
                    <a:pt x="141" y="83"/>
                    <a:pt x="141" y="83"/>
                  </a:cubicBezTo>
                  <a:cubicBezTo>
                    <a:pt x="140" y="86"/>
                    <a:pt x="140" y="88"/>
                    <a:pt x="140" y="90"/>
                  </a:cubicBezTo>
                  <a:cubicBezTo>
                    <a:pt x="140" y="91"/>
                    <a:pt x="140" y="91"/>
                    <a:pt x="140" y="91"/>
                  </a:cubicBezTo>
                  <a:cubicBezTo>
                    <a:pt x="140" y="91"/>
                    <a:pt x="140" y="91"/>
                    <a:pt x="140" y="92"/>
                  </a:cubicBezTo>
                  <a:cubicBezTo>
                    <a:pt x="140" y="92"/>
                    <a:pt x="140" y="93"/>
                    <a:pt x="140" y="93"/>
                  </a:cubicBezTo>
                  <a:cubicBezTo>
                    <a:pt x="140" y="93"/>
                    <a:pt x="139" y="93"/>
                    <a:pt x="140" y="94"/>
                  </a:cubicBezTo>
                  <a:cubicBezTo>
                    <a:pt x="140" y="94"/>
                    <a:pt x="139" y="94"/>
                    <a:pt x="140" y="95"/>
                  </a:cubicBezTo>
                  <a:cubicBezTo>
                    <a:pt x="139" y="95"/>
                    <a:pt x="140" y="95"/>
                    <a:pt x="140" y="96"/>
                  </a:cubicBezTo>
                  <a:cubicBezTo>
                    <a:pt x="140" y="97"/>
                    <a:pt x="139" y="97"/>
                    <a:pt x="139" y="98"/>
                  </a:cubicBezTo>
                  <a:cubicBezTo>
                    <a:pt x="139" y="98"/>
                    <a:pt x="139" y="99"/>
                    <a:pt x="139" y="99"/>
                  </a:cubicBezTo>
                  <a:cubicBezTo>
                    <a:pt x="139" y="99"/>
                    <a:pt x="139" y="100"/>
                    <a:pt x="139" y="101"/>
                  </a:cubicBezTo>
                  <a:cubicBezTo>
                    <a:pt x="139" y="101"/>
                    <a:pt x="140" y="101"/>
                    <a:pt x="140" y="101"/>
                  </a:cubicBezTo>
                  <a:cubicBezTo>
                    <a:pt x="140" y="102"/>
                    <a:pt x="139" y="103"/>
                    <a:pt x="140" y="103"/>
                  </a:cubicBezTo>
                  <a:cubicBezTo>
                    <a:pt x="139" y="104"/>
                    <a:pt x="140" y="105"/>
                    <a:pt x="139" y="105"/>
                  </a:cubicBezTo>
                  <a:cubicBezTo>
                    <a:pt x="139" y="106"/>
                    <a:pt x="139" y="107"/>
                    <a:pt x="139" y="107"/>
                  </a:cubicBezTo>
                  <a:cubicBezTo>
                    <a:pt x="139" y="108"/>
                    <a:pt x="140" y="108"/>
                    <a:pt x="139" y="109"/>
                  </a:cubicBezTo>
                  <a:cubicBezTo>
                    <a:pt x="139" y="109"/>
                    <a:pt x="139" y="109"/>
                    <a:pt x="139" y="109"/>
                  </a:cubicBezTo>
                  <a:cubicBezTo>
                    <a:pt x="139" y="109"/>
                    <a:pt x="139" y="110"/>
                    <a:pt x="139" y="110"/>
                  </a:cubicBezTo>
                  <a:cubicBezTo>
                    <a:pt x="139" y="110"/>
                    <a:pt x="139" y="111"/>
                    <a:pt x="139" y="112"/>
                  </a:cubicBezTo>
                  <a:cubicBezTo>
                    <a:pt x="139" y="112"/>
                    <a:pt x="139" y="114"/>
                    <a:pt x="139" y="115"/>
                  </a:cubicBezTo>
                  <a:cubicBezTo>
                    <a:pt x="139" y="116"/>
                    <a:pt x="139" y="117"/>
                    <a:pt x="139" y="118"/>
                  </a:cubicBezTo>
                  <a:cubicBezTo>
                    <a:pt x="140" y="118"/>
                    <a:pt x="140" y="117"/>
                    <a:pt x="141" y="117"/>
                  </a:cubicBezTo>
                  <a:cubicBezTo>
                    <a:pt x="142" y="116"/>
                    <a:pt x="144" y="115"/>
                    <a:pt x="145" y="114"/>
                  </a:cubicBezTo>
                  <a:cubicBezTo>
                    <a:pt x="146" y="114"/>
                    <a:pt x="146" y="114"/>
                    <a:pt x="146" y="113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8" y="113"/>
                    <a:pt x="148" y="112"/>
                    <a:pt x="148" y="112"/>
                  </a:cubicBezTo>
                  <a:cubicBezTo>
                    <a:pt x="150" y="111"/>
                    <a:pt x="151" y="110"/>
                    <a:pt x="153" y="109"/>
                  </a:cubicBezTo>
                  <a:cubicBezTo>
                    <a:pt x="154" y="109"/>
                    <a:pt x="154" y="109"/>
                    <a:pt x="155" y="108"/>
                  </a:cubicBezTo>
                  <a:cubicBezTo>
                    <a:pt x="155" y="108"/>
                    <a:pt x="155" y="108"/>
                    <a:pt x="155" y="108"/>
                  </a:cubicBezTo>
                  <a:cubicBezTo>
                    <a:pt x="156" y="108"/>
                    <a:pt x="156" y="108"/>
                    <a:pt x="156" y="107"/>
                  </a:cubicBezTo>
                  <a:cubicBezTo>
                    <a:pt x="157" y="107"/>
                    <a:pt x="157" y="107"/>
                    <a:pt x="158" y="106"/>
                  </a:cubicBezTo>
                  <a:cubicBezTo>
                    <a:pt x="159" y="106"/>
                    <a:pt x="160" y="105"/>
                    <a:pt x="161" y="105"/>
                  </a:cubicBezTo>
                  <a:cubicBezTo>
                    <a:pt x="161" y="104"/>
                    <a:pt x="161" y="104"/>
                    <a:pt x="161" y="104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2" y="104"/>
                    <a:pt x="162" y="103"/>
                    <a:pt x="162" y="103"/>
                  </a:cubicBezTo>
                  <a:cubicBezTo>
                    <a:pt x="163" y="103"/>
                    <a:pt x="164" y="103"/>
                    <a:pt x="164" y="102"/>
                  </a:cubicBezTo>
                  <a:cubicBezTo>
                    <a:pt x="165" y="102"/>
                    <a:pt x="166" y="102"/>
                    <a:pt x="166" y="101"/>
                  </a:cubicBezTo>
                  <a:cubicBezTo>
                    <a:pt x="167" y="101"/>
                    <a:pt x="167" y="101"/>
                    <a:pt x="168" y="100"/>
                  </a:cubicBezTo>
                  <a:cubicBezTo>
                    <a:pt x="168" y="100"/>
                    <a:pt x="168" y="100"/>
                    <a:pt x="169" y="99"/>
                  </a:cubicBezTo>
                  <a:cubicBezTo>
                    <a:pt x="169" y="99"/>
                    <a:pt x="169" y="99"/>
                    <a:pt x="169" y="99"/>
                  </a:cubicBezTo>
                  <a:cubicBezTo>
                    <a:pt x="170" y="99"/>
                    <a:pt x="170" y="98"/>
                    <a:pt x="171" y="98"/>
                  </a:cubicBezTo>
                  <a:cubicBezTo>
                    <a:pt x="171" y="98"/>
                    <a:pt x="172" y="98"/>
                    <a:pt x="172" y="98"/>
                  </a:cubicBezTo>
                  <a:cubicBezTo>
                    <a:pt x="172" y="98"/>
                    <a:pt x="172" y="97"/>
                    <a:pt x="172" y="97"/>
                  </a:cubicBezTo>
                  <a:cubicBezTo>
                    <a:pt x="173" y="97"/>
                    <a:pt x="173" y="97"/>
                    <a:pt x="174" y="97"/>
                  </a:cubicBezTo>
                  <a:cubicBezTo>
                    <a:pt x="174" y="97"/>
                    <a:pt x="175" y="96"/>
                    <a:pt x="175" y="96"/>
                  </a:cubicBezTo>
                  <a:cubicBezTo>
                    <a:pt x="175" y="95"/>
                    <a:pt x="176" y="96"/>
                    <a:pt x="176" y="96"/>
                  </a:cubicBezTo>
                  <a:cubicBezTo>
                    <a:pt x="176" y="95"/>
                    <a:pt x="177" y="95"/>
                    <a:pt x="177" y="94"/>
                  </a:cubicBezTo>
                  <a:cubicBezTo>
                    <a:pt x="178" y="94"/>
                    <a:pt x="178" y="95"/>
                    <a:pt x="178" y="95"/>
                  </a:cubicBezTo>
                  <a:cubicBezTo>
                    <a:pt x="178" y="94"/>
                    <a:pt x="178" y="94"/>
                    <a:pt x="179" y="94"/>
                  </a:cubicBezTo>
                  <a:cubicBezTo>
                    <a:pt x="179" y="94"/>
                    <a:pt x="179" y="94"/>
                    <a:pt x="179" y="94"/>
                  </a:cubicBezTo>
                  <a:cubicBezTo>
                    <a:pt x="180" y="93"/>
                    <a:pt x="180" y="93"/>
                    <a:pt x="181" y="93"/>
                  </a:cubicBezTo>
                  <a:cubicBezTo>
                    <a:pt x="181" y="93"/>
                    <a:pt x="181" y="93"/>
                    <a:pt x="181" y="92"/>
                  </a:cubicBezTo>
                  <a:cubicBezTo>
                    <a:pt x="182" y="92"/>
                    <a:pt x="182" y="92"/>
                    <a:pt x="183" y="92"/>
                  </a:cubicBezTo>
                  <a:cubicBezTo>
                    <a:pt x="183" y="92"/>
                    <a:pt x="183" y="91"/>
                    <a:pt x="183" y="91"/>
                  </a:cubicBezTo>
                  <a:cubicBezTo>
                    <a:pt x="184" y="91"/>
                    <a:pt x="184" y="91"/>
                    <a:pt x="185" y="91"/>
                  </a:cubicBezTo>
                  <a:cubicBezTo>
                    <a:pt x="185" y="90"/>
                    <a:pt x="185" y="90"/>
                    <a:pt x="186" y="90"/>
                  </a:cubicBezTo>
                  <a:cubicBezTo>
                    <a:pt x="187" y="89"/>
                    <a:pt x="188" y="89"/>
                    <a:pt x="188" y="88"/>
                  </a:cubicBezTo>
                  <a:cubicBezTo>
                    <a:pt x="189" y="88"/>
                    <a:pt x="190" y="88"/>
                    <a:pt x="190" y="87"/>
                  </a:cubicBezTo>
                  <a:cubicBezTo>
                    <a:pt x="191" y="87"/>
                    <a:pt x="191" y="87"/>
                    <a:pt x="192" y="86"/>
                  </a:cubicBezTo>
                  <a:cubicBezTo>
                    <a:pt x="192" y="86"/>
                    <a:pt x="193" y="86"/>
                    <a:pt x="193" y="86"/>
                  </a:cubicBezTo>
                  <a:cubicBezTo>
                    <a:pt x="194" y="85"/>
                    <a:pt x="194" y="85"/>
                    <a:pt x="195" y="85"/>
                  </a:cubicBezTo>
                  <a:cubicBezTo>
                    <a:pt x="196" y="84"/>
                    <a:pt x="196" y="84"/>
                    <a:pt x="197" y="84"/>
                  </a:cubicBezTo>
                  <a:cubicBezTo>
                    <a:pt x="197" y="83"/>
                    <a:pt x="197" y="83"/>
                    <a:pt x="197" y="83"/>
                  </a:cubicBezTo>
                  <a:cubicBezTo>
                    <a:pt x="198" y="83"/>
                    <a:pt x="200" y="82"/>
                    <a:pt x="201" y="81"/>
                  </a:cubicBezTo>
                  <a:cubicBezTo>
                    <a:pt x="201" y="81"/>
                    <a:pt x="202" y="81"/>
                    <a:pt x="202" y="81"/>
                  </a:cubicBezTo>
                  <a:cubicBezTo>
                    <a:pt x="203" y="80"/>
                    <a:pt x="204" y="80"/>
                    <a:pt x="204" y="79"/>
                  </a:cubicBezTo>
                  <a:cubicBezTo>
                    <a:pt x="205" y="79"/>
                    <a:pt x="205" y="79"/>
                    <a:pt x="205" y="79"/>
                  </a:cubicBezTo>
                  <a:cubicBezTo>
                    <a:pt x="206" y="79"/>
                    <a:pt x="206" y="78"/>
                    <a:pt x="207" y="78"/>
                  </a:cubicBezTo>
                  <a:cubicBezTo>
                    <a:pt x="207" y="78"/>
                    <a:pt x="208" y="77"/>
                    <a:pt x="209" y="77"/>
                  </a:cubicBezTo>
                  <a:cubicBezTo>
                    <a:pt x="209" y="77"/>
                    <a:pt x="209" y="76"/>
                    <a:pt x="209" y="76"/>
                  </a:cubicBezTo>
                  <a:cubicBezTo>
                    <a:pt x="210" y="76"/>
                    <a:pt x="211" y="76"/>
                    <a:pt x="211" y="76"/>
                  </a:cubicBezTo>
                  <a:cubicBezTo>
                    <a:pt x="211" y="75"/>
                    <a:pt x="212" y="75"/>
                    <a:pt x="212" y="75"/>
                  </a:cubicBezTo>
                  <a:cubicBezTo>
                    <a:pt x="212" y="75"/>
                    <a:pt x="212" y="75"/>
                    <a:pt x="212" y="75"/>
                  </a:cubicBezTo>
                  <a:cubicBezTo>
                    <a:pt x="212" y="75"/>
                    <a:pt x="213" y="74"/>
                    <a:pt x="213" y="74"/>
                  </a:cubicBezTo>
                  <a:cubicBezTo>
                    <a:pt x="213" y="74"/>
                    <a:pt x="214" y="74"/>
                    <a:pt x="214" y="74"/>
                  </a:cubicBezTo>
                  <a:cubicBezTo>
                    <a:pt x="214" y="74"/>
                    <a:pt x="215" y="74"/>
                    <a:pt x="215" y="73"/>
                  </a:cubicBezTo>
                  <a:cubicBezTo>
                    <a:pt x="215" y="73"/>
                    <a:pt x="215" y="73"/>
                    <a:pt x="216" y="73"/>
                  </a:cubicBezTo>
                  <a:cubicBezTo>
                    <a:pt x="216" y="73"/>
                    <a:pt x="216" y="73"/>
                    <a:pt x="216" y="73"/>
                  </a:cubicBezTo>
                  <a:cubicBezTo>
                    <a:pt x="216" y="73"/>
                    <a:pt x="216" y="73"/>
                    <a:pt x="216" y="73"/>
                  </a:cubicBezTo>
                  <a:cubicBezTo>
                    <a:pt x="216" y="73"/>
                    <a:pt x="217" y="72"/>
                    <a:pt x="217" y="72"/>
                  </a:cubicBezTo>
                  <a:cubicBezTo>
                    <a:pt x="217" y="72"/>
                    <a:pt x="218" y="72"/>
                    <a:pt x="218" y="72"/>
                  </a:cubicBezTo>
                  <a:cubicBezTo>
                    <a:pt x="219" y="71"/>
                    <a:pt x="221" y="70"/>
                    <a:pt x="222" y="69"/>
                  </a:cubicBezTo>
                  <a:cubicBezTo>
                    <a:pt x="222" y="69"/>
                    <a:pt x="222" y="69"/>
                    <a:pt x="223" y="69"/>
                  </a:cubicBezTo>
                  <a:cubicBezTo>
                    <a:pt x="223" y="69"/>
                    <a:pt x="223" y="69"/>
                    <a:pt x="223" y="69"/>
                  </a:cubicBezTo>
                  <a:cubicBezTo>
                    <a:pt x="224" y="69"/>
                    <a:pt x="224" y="68"/>
                    <a:pt x="224" y="68"/>
                  </a:cubicBezTo>
                  <a:cubicBezTo>
                    <a:pt x="225" y="67"/>
                    <a:pt x="227" y="67"/>
                    <a:pt x="228" y="66"/>
                  </a:cubicBezTo>
                  <a:cubicBezTo>
                    <a:pt x="228" y="65"/>
                    <a:pt x="227" y="65"/>
                    <a:pt x="227" y="65"/>
                  </a:cubicBezTo>
                  <a:cubicBezTo>
                    <a:pt x="227" y="65"/>
                    <a:pt x="227" y="65"/>
                    <a:pt x="226" y="65"/>
                  </a:cubicBezTo>
                  <a:cubicBezTo>
                    <a:pt x="226" y="65"/>
                    <a:pt x="226" y="65"/>
                    <a:pt x="226" y="64"/>
                  </a:cubicBezTo>
                  <a:cubicBezTo>
                    <a:pt x="226" y="64"/>
                    <a:pt x="226" y="64"/>
                    <a:pt x="226" y="64"/>
                  </a:cubicBezTo>
                  <a:cubicBezTo>
                    <a:pt x="226" y="64"/>
                    <a:pt x="225" y="64"/>
                    <a:pt x="225" y="64"/>
                  </a:cubicBezTo>
                  <a:cubicBezTo>
                    <a:pt x="225" y="64"/>
                    <a:pt x="225" y="63"/>
                    <a:pt x="225" y="63"/>
                  </a:cubicBezTo>
                  <a:cubicBezTo>
                    <a:pt x="225" y="63"/>
                    <a:pt x="224" y="63"/>
                    <a:pt x="224" y="63"/>
                  </a:cubicBezTo>
                  <a:cubicBezTo>
                    <a:pt x="224" y="63"/>
                    <a:pt x="224" y="62"/>
                    <a:pt x="224" y="62"/>
                  </a:cubicBezTo>
                  <a:cubicBezTo>
                    <a:pt x="224" y="61"/>
                    <a:pt x="223" y="61"/>
                    <a:pt x="223" y="61"/>
                  </a:cubicBezTo>
                  <a:cubicBezTo>
                    <a:pt x="223" y="60"/>
                    <a:pt x="223" y="58"/>
                    <a:pt x="223" y="58"/>
                  </a:cubicBezTo>
                  <a:cubicBezTo>
                    <a:pt x="223" y="57"/>
                    <a:pt x="223" y="56"/>
                    <a:pt x="223" y="55"/>
                  </a:cubicBezTo>
                  <a:cubicBezTo>
                    <a:pt x="223" y="55"/>
                    <a:pt x="223" y="54"/>
                    <a:pt x="223" y="54"/>
                  </a:cubicBezTo>
                  <a:cubicBezTo>
                    <a:pt x="223" y="53"/>
                    <a:pt x="223" y="52"/>
                    <a:pt x="223" y="52"/>
                  </a:cubicBezTo>
                  <a:cubicBezTo>
                    <a:pt x="223" y="51"/>
                    <a:pt x="223" y="50"/>
                    <a:pt x="223" y="49"/>
                  </a:cubicBezTo>
                  <a:cubicBezTo>
                    <a:pt x="223" y="49"/>
                    <a:pt x="223" y="48"/>
                    <a:pt x="223" y="47"/>
                  </a:cubicBezTo>
                  <a:cubicBezTo>
                    <a:pt x="223" y="47"/>
                    <a:pt x="224" y="47"/>
                    <a:pt x="224" y="46"/>
                  </a:cubicBezTo>
                  <a:cubicBezTo>
                    <a:pt x="224" y="45"/>
                    <a:pt x="223" y="44"/>
                    <a:pt x="223" y="44"/>
                  </a:cubicBezTo>
                  <a:cubicBezTo>
                    <a:pt x="223" y="43"/>
                    <a:pt x="223" y="43"/>
                    <a:pt x="223" y="42"/>
                  </a:cubicBezTo>
                  <a:cubicBezTo>
                    <a:pt x="223" y="42"/>
                    <a:pt x="223" y="41"/>
                    <a:pt x="223" y="41"/>
                  </a:cubicBezTo>
                  <a:cubicBezTo>
                    <a:pt x="223" y="41"/>
                    <a:pt x="224" y="41"/>
                    <a:pt x="224" y="40"/>
                  </a:cubicBezTo>
                  <a:cubicBezTo>
                    <a:pt x="224" y="39"/>
                    <a:pt x="224" y="39"/>
                    <a:pt x="223" y="38"/>
                  </a:cubicBezTo>
                  <a:cubicBezTo>
                    <a:pt x="223" y="38"/>
                    <a:pt x="224" y="37"/>
                    <a:pt x="224" y="37"/>
                  </a:cubicBezTo>
                  <a:cubicBezTo>
                    <a:pt x="224" y="37"/>
                    <a:pt x="224" y="36"/>
                    <a:pt x="224" y="36"/>
                  </a:cubicBezTo>
                  <a:cubicBezTo>
                    <a:pt x="224" y="36"/>
                    <a:pt x="224" y="35"/>
                    <a:pt x="224" y="35"/>
                  </a:cubicBezTo>
                  <a:cubicBezTo>
                    <a:pt x="224" y="35"/>
                    <a:pt x="224" y="34"/>
                    <a:pt x="224" y="34"/>
                  </a:cubicBezTo>
                  <a:cubicBezTo>
                    <a:pt x="224" y="32"/>
                    <a:pt x="224" y="30"/>
                    <a:pt x="224" y="29"/>
                  </a:cubicBezTo>
                  <a:cubicBezTo>
                    <a:pt x="224" y="29"/>
                    <a:pt x="224" y="29"/>
                    <a:pt x="224" y="29"/>
                  </a:cubicBezTo>
                  <a:cubicBezTo>
                    <a:pt x="224" y="28"/>
                    <a:pt x="224" y="28"/>
                    <a:pt x="224" y="28"/>
                  </a:cubicBezTo>
                  <a:cubicBezTo>
                    <a:pt x="225" y="26"/>
                    <a:pt x="224" y="23"/>
                    <a:pt x="224" y="22"/>
                  </a:cubicBezTo>
                  <a:cubicBezTo>
                    <a:pt x="224" y="20"/>
                    <a:pt x="223" y="19"/>
                    <a:pt x="222" y="18"/>
                  </a:cubicBezTo>
                  <a:cubicBezTo>
                    <a:pt x="221" y="18"/>
                    <a:pt x="220" y="18"/>
                    <a:pt x="220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8" y="18"/>
                    <a:pt x="218" y="18"/>
                  </a:cubicBezTo>
                  <a:cubicBezTo>
                    <a:pt x="217" y="18"/>
                    <a:pt x="216" y="19"/>
                    <a:pt x="215" y="20"/>
                  </a:cubicBezTo>
                  <a:cubicBezTo>
                    <a:pt x="215" y="20"/>
                    <a:pt x="215" y="20"/>
                    <a:pt x="215" y="20"/>
                  </a:cubicBezTo>
                  <a:cubicBezTo>
                    <a:pt x="213" y="20"/>
                    <a:pt x="213" y="22"/>
                    <a:pt x="212" y="23"/>
                  </a:cubicBezTo>
                  <a:cubicBezTo>
                    <a:pt x="212" y="23"/>
                    <a:pt x="212" y="23"/>
                    <a:pt x="212" y="23"/>
                  </a:cubicBezTo>
                  <a:cubicBezTo>
                    <a:pt x="211" y="24"/>
                    <a:pt x="210" y="25"/>
                    <a:pt x="209" y="26"/>
                  </a:cubicBezTo>
                  <a:cubicBezTo>
                    <a:pt x="209" y="26"/>
                    <a:pt x="209" y="25"/>
                    <a:pt x="209" y="25"/>
                  </a:cubicBezTo>
                  <a:cubicBezTo>
                    <a:pt x="209" y="26"/>
                    <a:pt x="209" y="26"/>
                    <a:pt x="209" y="27"/>
                  </a:cubicBezTo>
                  <a:cubicBezTo>
                    <a:pt x="209" y="27"/>
                    <a:pt x="208" y="28"/>
                    <a:pt x="208" y="28"/>
                  </a:cubicBezTo>
                  <a:cubicBezTo>
                    <a:pt x="208" y="29"/>
                    <a:pt x="207" y="29"/>
                    <a:pt x="207" y="30"/>
                  </a:cubicBezTo>
                  <a:cubicBezTo>
                    <a:pt x="207" y="31"/>
                    <a:pt x="207" y="31"/>
                    <a:pt x="207" y="31"/>
                  </a:cubicBezTo>
                  <a:cubicBezTo>
                    <a:pt x="207" y="32"/>
                    <a:pt x="206" y="33"/>
                    <a:pt x="207" y="34"/>
                  </a:cubicBezTo>
                  <a:cubicBezTo>
                    <a:pt x="206" y="34"/>
                    <a:pt x="206" y="34"/>
                    <a:pt x="206" y="34"/>
                  </a:cubicBezTo>
                  <a:cubicBezTo>
                    <a:pt x="207" y="35"/>
                    <a:pt x="207" y="35"/>
                    <a:pt x="206" y="36"/>
                  </a:cubicBezTo>
                  <a:cubicBezTo>
                    <a:pt x="206" y="36"/>
                    <a:pt x="206" y="35"/>
                    <a:pt x="206" y="35"/>
                  </a:cubicBezTo>
                  <a:cubicBezTo>
                    <a:pt x="206" y="35"/>
                    <a:pt x="205" y="36"/>
                    <a:pt x="205" y="36"/>
                  </a:cubicBezTo>
                  <a:cubicBezTo>
                    <a:pt x="205" y="37"/>
                    <a:pt x="206" y="36"/>
                    <a:pt x="206" y="36"/>
                  </a:cubicBezTo>
                  <a:cubicBezTo>
                    <a:pt x="206" y="37"/>
                    <a:pt x="206" y="37"/>
                    <a:pt x="206" y="37"/>
                  </a:cubicBezTo>
                  <a:cubicBezTo>
                    <a:pt x="206" y="37"/>
                    <a:pt x="206" y="38"/>
                    <a:pt x="206" y="38"/>
                  </a:cubicBezTo>
                  <a:cubicBezTo>
                    <a:pt x="206" y="38"/>
                    <a:pt x="206" y="38"/>
                    <a:pt x="206" y="38"/>
                  </a:cubicBezTo>
                  <a:cubicBezTo>
                    <a:pt x="206" y="39"/>
                    <a:pt x="205" y="38"/>
                    <a:pt x="205" y="39"/>
                  </a:cubicBezTo>
                  <a:cubicBezTo>
                    <a:pt x="205" y="40"/>
                    <a:pt x="205" y="40"/>
                    <a:pt x="205" y="41"/>
                  </a:cubicBezTo>
                  <a:cubicBezTo>
                    <a:pt x="205" y="41"/>
                    <a:pt x="206" y="42"/>
                    <a:pt x="206" y="42"/>
                  </a:cubicBezTo>
                  <a:cubicBezTo>
                    <a:pt x="205" y="42"/>
                    <a:pt x="205" y="43"/>
                    <a:pt x="205" y="43"/>
                  </a:cubicBezTo>
                  <a:cubicBezTo>
                    <a:pt x="205" y="43"/>
                    <a:pt x="205" y="43"/>
                    <a:pt x="205" y="43"/>
                  </a:cubicBezTo>
                  <a:cubicBezTo>
                    <a:pt x="205" y="43"/>
                    <a:pt x="205" y="44"/>
                    <a:pt x="204" y="43"/>
                  </a:cubicBezTo>
                  <a:cubicBezTo>
                    <a:pt x="204" y="44"/>
                    <a:pt x="205" y="44"/>
                    <a:pt x="204" y="44"/>
                  </a:cubicBezTo>
                  <a:cubicBezTo>
                    <a:pt x="204" y="44"/>
                    <a:pt x="204" y="44"/>
                    <a:pt x="204" y="44"/>
                  </a:cubicBezTo>
                  <a:cubicBezTo>
                    <a:pt x="204" y="46"/>
                    <a:pt x="204" y="46"/>
                    <a:pt x="205" y="46"/>
                  </a:cubicBezTo>
                  <a:cubicBezTo>
                    <a:pt x="205" y="46"/>
                    <a:pt x="205" y="46"/>
                    <a:pt x="205" y="47"/>
                  </a:cubicBezTo>
                  <a:cubicBezTo>
                    <a:pt x="205" y="47"/>
                    <a:pt x="205" y="47"/>
                    <a:pt x="205" y="47"/>
                  </a:cubicBezTo>
                  <a:cubicBezTo>
                    <a:pt x="205" y="47"/>
                    <a:pt x="205" y="48"/>
                    <a:pt x="205" y="48"/>
                  </a:cubicBezTo>
                  <a:cubicBezTo>
                    <a:pt x="205" y="49"/>
                    <a:pt x="205" y="48"/>
                    <a:pt x="205" y="49"/>
                  </a:cubicBezTo>
                  <a:cubicBezTo>
                    <a:pt x="205" y="49"/>
                    <a:pt x="205" y="49"/>
                    <a:pt x="204" y="49"/>
                  </a:cubicBezTo>
                  <a:cubicBezTo>
                    <a:pt x="204" y="49"/>
                    <a:pt x="204" y="48"/>
                    <a:pt x="204" y="48"/>
                  </a:cubicBezTo>
                  <a:cubicBezTo>
                    <a:pt x="204" y="48"/>
                    <a:pt x="204" y="49"/>
                    <a:pt x="204" y="49"/>
                  </a:cubicBezTo>
                  <a:cubicBezTo>
                    <a:pt x="204" y="50"/>
                    <a:pt x="204" y="50"/>
                    <a:pt x="203" y="50"/>
                  </a:cubicBezTo>
                  <a:cubicBezTo>
                    <a:pt x="204" y="51"/>
                    <a:pt x="204" y="51"/>
                    <a:pt x="204" y="51"/>
                  </a:cubicBezTo>
                  <a:cubicBezTo>
                    <a:pt x="204" y="52"/>
                    <a:pt x="203" y="51"/>
                    <a:pt x="203" y="52"/>
                  </a:cubicBezTo>
                  <a:cubicBezTo>
                    <a:pt x="204" y="53"/>
                    <a:pt x="203" y="55"/>
                    <a:pt x="203" y="57"/>
                  </a:cubicBezTo>
                  <a:cubicBezTo>
                    <a:pt x="203" y="57"/>
                    <a:pt x="204" y="57"/>
                    <a:pt x="203" y="57"/>
                  </a:cubicBezTo>
                  <a:cubicBezTo>
                    <a:pt x="203" y="58"/>
                    <a:pt x="204" y="57"/>
                    <a:pt x="204" y="57"/>
                  </a:cubicBezTo>
                  <a:cubicBezTo>
                    <a:pt x="204" y="58"/>
                    <a:pt x="204" y="58"/>
                    <a:pt x="203" y="58"/>
                  </a:cubicBezTo>
                  <a:cubicBezTo>
                    <a:pt x="203" y="58"/>
                    <a:pt x="203" y="59"/>
                    <a:pt x="204" y="59"/>
                  </a:cubicBezTo>
                  <a:cubicBezTo>
                    <a:pt x="204" y="59"/>
                    <a:pt x="203" y="59"/>
                    <a:pt x="203" y="59"/>
                  </a:cubicBezTo>
                  <a:cubicBezTo>
                    <a:pt x="203" y="60"/>
                    <a:pt x="203" y="60"/>
                    <a:pt x="204" y="60"/>
                  </a:cubicBezTo>
                  <a:cubicBezTo>
                    <a:pt x="204" y="61"/>
                    <a:pt x="203" y="60"/>
                    <a:pt x="203" y="61"/>
                  </a:cubicBezTo>
                  <a:cubicBezTo>
                    <a:pt x="204" y="61"/>
                    <a:pt x="204" y="61"/>
                    <a:pt x="204" y="61"/>
                  </a:cubicBezTo>
                  <a:cubicBezTo>
                    <a:pt x="204" y="62"/>
                    <a:pt x="204" y="62"/>
                    <a:pt x="204" y="62"/>
                  </a:cubicBezTo>
                  <a:cubicBezTo>
                    <a:pt x="204" y="63"/>
                    <a:pt x="204" y="64"/>
                    <a:pt x="203" y="64"/>
                  </a:cubicBezTo>
                  <a:cubicBezTo>
                    <a:pt x="204" y="64"/>
                    <a:pt x="204" y="65"/>
                    <a:pt x="204" y="65"/>
                  </a:cubicBezTo>
                  <a:cubicBezTo>
                    <a:pt x="203" y="65"/>
                    <a:pt x="204" y="65"/>
                    <a:pt x="203" y="64"/>
                  </a:cubicBezTo>
                  <a:cubicBezTo>
                    <a:pt x="203" y="65"/>
                    <a:pt x="203" y="65"/>
                    <a:pt x="203" y="66"/>
                  </a:cubicBezTo>
                  <a:cubicBezTo>
                    <a:pt x="203" y="66"/>
                    <a:pt x="204" y="66"/>
                    <a:pt x="204" y="67"/>
                  </a:cubicBezTo>
                  <a:cubicBezTo>
                    <a:pt x="204" y="67"/>
                    <a:pt x="204" y="67"/>
                    <a:pt x="203" y="67"/>
                  </a:cubicBezTo>
                  <a:cubicBezTo>
                    <a:pt x="204" y="68"/>
                    <a:pt x="203" y="68"/>
                    <a:pt x="203" y="68"/>
                  </a:cubicBezTo>
                  <a:cubicBezTo>
                    <a:pt x="203" y="68"/>
                    <a:pt x="203" y="69"/>
                    <a:pt x="203" y="69"/>
                  </a:cubicBezTo>
                  <a:cubicBezTo>
                    <a:pt x="203" y="69"/>
                    <a:pt x="202" y="69"/>
                    <a:pt x="202" y="69"/>
                  </a:cubicBezTo>
                  <a:cubicBezTo>
                    <a:pt x="202" y="70"/>
                    <a:pt x="202" y="70"/>
                    <a:pt x="202" y="70"/>
                  </a:cubicBezTo>
                  <a:cubicBezTo>
                    <a:pt x="201" y="70"/>
                    <a:pt x="202" y="71"/>
                    <a:pt x="202" y="72"/>
                  </a:cubicBezTo>
                  <a:cubicBezTo>
                    <a:pt x="202" y="72"/>
                    <a:pt x="200" y="72"/>
                    <a:pt x="201" y="73"/>
                  </a:cubicBezTo>
                  <a:cubicBezTo>
                    <a:pt x="201" y="73"/>
                    <a:pt x="200" y="73"/>
                    <a:pt x="200" y="74"/>
                  </a:cubicBezTo>
                  <a:cubicBezTo>
                    <a:pt x="199" y="74"/>
                    <a:pt x="199" y="75"/>
                    <a:pt x="198" y="75"/>
                  </a:cubicBezTo>
                  <a:cubicBezTo>
                    <a:pt x="198" y="75"/>
                    <a:pt x="197" y="75"/>
                    <a:pt x="197" y="75"/>
                  </a:cubicBezTo>
                  <a:cubicBezTo>
                    <a:pt x="197" y="75"/>
                    <a:pt x="197" y="76"/>
                    <a:pt x="196" y="76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5" y="77"/>
                    <a:pt x="193" y="77"/>
                    <a:pt x="192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0" y="77"/>
                    <a:pt x="190" y="77"/>
                    <a:pt x="189" y="77"/>
                  </a:cubicBezTo>
                  <a:cubicBezTo>
                    <a:pt x="189" y="77"/>
                    <a:pt x="189" y="77"/>
                    <a:pt x="188" y="77"/>
                  </a:cubicBezTo>
                  <a:cubicBezTo>
                    <a:pt x="188" y="77"/>
                    <a:pt x="188" y="77"/>
                    <a:pt x="188" y="77"/>
                  </a:cubicBezTo>
                  <a:cubicBezTo>
                    <a:pt x="188" y="77"/>
                    <a:pt x="187" y="76"/>
                    <a:pt x="187" y="76"/>
                  </a:cubicBezTo>
                  <a:cubicBezTo>
                    <a:pt x="187" y="76"/>
                    <a:pt x="187" y="75"/>
                    <a:pt x="186" y="75"/>
                  </a:cubicBezTo>
                  <a:cubicBezTo>
                    <a:pt x="186" y="74"/>
                    <a:pt x="186" y="74"/>
                    <a:pt x="186" y="73"/>
                  </a:cubicBezTo>
                  <a:cubicBezTo>
                    <a:pt x="186" y="73"/>
                    <a:pt x="186" y="72"/>
                    <a:pt x="186" y="71"/>
                  </a:cubicBezTo>
                  <a:cubicBezTo>
                    <a:pt x="186" y="70"/>
                    <a:pt x="186" y="69"/>
                    <a:pt x="186" y="68"/>
                  </a:cubicBezTo>
                  <a:cubicBezTo>
                    <a:pt x="186" y="67"/>
                    <a:pt x="186" y="64"/>
                    <a:pt x="186" y="63"/>
                  </a:cubicBezTo>
                  <a:cubicBezTo>
                    <a:pt x="186" y="62"/>
                    <a:pt x="186" y="62"/>
                    <a:pt x="186" y="61"/>
                  </a:cubicBezTo>
                  <a:cubicBezTo>
                    <a:pt x="186" y="60"/>
                    <a:pt x="186" y="58"/>
                    <a:pt x="187" y="57"/>
                  </a:cubicBezTo>
                  <a:cubicBezTo>
                    <a:pt x="187" y="56"/>
                    <a:pt x="187" y="55"/>
                    <a:pt x="187" y="54"/>
                  </a:cubicBezTo>
                  <a:cubicBezTo>
                    <a:pt x="187" y="53"/>
                    <a:pt x="187" y="51"/>
                    <a:pt x="187" y="49"/>
                  </a:cubicBezTo>
                  <a:cubicBezTo>
                    <a:pt x="187" y="49"/>
                    <a:pt x="187" y="49"/>
                    <a:pt x="187" y="49"/>
                  </a:cubicBezTo>
                  <a:cubicBezTo>
                    <a:pt x="187" y="49"/>
                    <a:pt x="187" y="49"/>
                    <a:pt x="187" y="48"/>
                  </a:cubicBezTo>
                  <a:cubicBezTo>
                    <a:pt x="187" y="47"/>
                    <a:pt x="187" y="46"/>
                    <a:pt x="187" y="44"/>
                  </a:cubicBezTo>
                  <a:cubicBezTo>
                    <a:pt x="187" y="42"/>
                    <a:pt x="187" y="41"/>
                    <a:pt x="187" y="38"/>
                  </a:cubicBezTo>
                  <a:cubicBezTo>
                    <a:pt x="187" y="38"/>
                    <a:pt x="187" y="38"/>
                    <a:pt x="187" y="38"/>
                  </a:cubicBezTo>
                  <a:cubicBezTo>
                    <a:pt x="187" y="37"/>
                    <a:pt x="187" y="37"/>
                    <a:pt x="187" y="37"/>
                  </a:cubicBezTo>
                  <a:cubicBezTo>
                    <a:pt x="187" y="36"/>
                    <a:pt x="188" y="33"/>
                    <a:pt x="188" y="31"/>
                  </a:cubicBezTo>
                  <a:cubicBezTo>
                    <a:pt x="188" y="29"/>
                    <a:pt x="188" y="26"/>
                    <a:pt x="188" y="23"/>
                  </a:cubicBezTo>
                  <a:cubicBezTo>
                    <a:pt x="189" y="23"/>
                    <a:pt x="189" y="23"/>
                    <a:pt x="189" y="22"/>
                  </a:cubicBezTo>
                  <a:cubicBezTo>
                    <a:pt x="189" y="21"/>
                    <a:pt x="189" y="21"/>
                    <a:pt x="190" y="20"/>
                  </a:cubicBezTo>
                  <a:cubicBezTo>
                    <a:pt x="190" y="20"/>
                    <a:pt x="190" y="19"/>
                    <a:pt x="190" y="19"/>
                  </a:cubicBezTo>
                  <a:cubicBezTo>
                    <a:pt x="191" y="19"/>
                    <a:pt x="191" y="19"/>
                    <a:pt x="191" y="19"/>
                  </a:cubicBezTo>
                  <a:cubicBezTo>
                    <a:pt x="191" y="19"/>
                    <a:pt x="191" y="19"/>
                    <a:pt x="191" y="19"/>
                  </a:cubicBezTo>
                  <a:cubicBezTo>
                    <a:pt x="191" y="19"/>
                    <a:pt x="191" y="19"/>
                    <a:pt x="191" y="19"/>
                  </a:cubicBezTo>
                  <a:cubicBezTo>
                    <a:pt x="191" y="18"/>
                    <a:pt x="191" y="18"/>
                    <a:pt x="191" y="18"/>
                  </a:cubicBezTo>
                  <a:cubicBezTo>
                    <a:pt x="191" y="18"/>
                    <a:pt x="192" y="18"/>
                    <a:pt x="192" y="18"/>
                  </a:cubicBezTo>
                  <a:cubicBezTo>
                    <a:pt x="192" y="18"/>
                    <a:pt x="192" y="17"/>
                    <a:pt x="192" y="17"/>
                  </a:cubicBezTo>
                  <a:cubicBezTo>
                    <a:pt x="192" y="17"/>
                    <a:pt x="192" y="17"/>
                    <a:pt x="193" y="17"/>
                  </a:cubicBezTo>
                  <a:cubicBezTo>
                    <a:pt x="193" y="17"/>
                    <a:pt x="193" y="17"/>
                    <a:pt x="193" y="16"/>
                  </a:cubicBezTo>
                  <a:cubicBezTo>
                    <a:pt x="194" y="16"/>
                    <a:pt x="194" y="16"/>
                    <a:pt x="194" y="15"/>
                  </a:cubicBezTo>
                  <a:cubicBezTo>
                    <a:pt x="195" y="15"/>
                    <a:pt x="195" y="15"/>
                    <a:pt x="196" y="15"/>
                  </a:cubicBezTo>
                  <a:cubicBezTo>
                    <a:pt x="196" y="15"/>
                    <a:pt x="196" y="15"/>
                    <a:pt x="196" y="14"/>
                  </a:cubicBezTo>
                  <a:cubicBezTo>
                    <a:pt x="196" y="14"/>
                    <a:pt x="196" y="14"/>
                    <a:pt x="197" y="14"/>
                  </a:cubicBezTo>
                  <a:cubicBezTo>
                    <a:pt x="198" y="14"/>
                    <a:pt x="201" y="13"/>
                    <a:pt x="203" y="14"/>
                  </a:cubicBezTo>
                  <a:cubicBezTo>
                    <a:pt x="204" y="13"/>
                    <a:pt x="204" y="13"/>
                    <a:pt x="205" y="13"/>
                  </a:cubicBezTo>
                  <a:cubicBezTo>
                    <a:pt x="205" y="13"/>
                    <a:pt x="206" y="13"/>
                    <a:pt x="206" y="13"/>
                  </a:cubicBezTo>
                  <a:cubicBezTo>
                    <a:pt x="206" y="13"/>
                    <a:pt x="206" y="13"/>
                    <a:pt x="207" y="13"/>
                  </a:cubicBezTo>
                  <a:cubicBezTo>
                    <a:pt x="208" y="13"/>
                    <a:pt x="209" y="14"/>
                    <a:pt x="210" y="14"/>
                  </a:cubicBezTo>
                  <a:cubicBezTo>
                    <a:pt x="210" y="13"/>
                    <a:pt x="211" y="13"/>
                    <a:pt x="211" y="13"/>
                  </a:cubicBezTo>
                  <a:cubicBezTo>
                    <a:pt x="212" y="13"/>
                    <a:pt x="212" y="13"/>
                    <a:pt x="213" y="12"/>
                  </a:cubicBezTo>
                  <a:cubicBezTo>
                    <a:pt x="213" y="12"/>
                    <a:pt x="214" y="11"/>
                    <a:pt x="215" y="11"/>
                  </a:cubicBezTo>
                  <a:cubicBezTo>
                    <a:pt x="215" y="11"/>
                    <a:pt x="215" y="10"/>
                    <a:pt x="215" y="10"/>
                  </a:cubicBezTo>
                  <a:cubicBezTo>
                    <a:pt x="215" y="10"/>
                    <a:pt x="216" y="10"/>
                    <a:pt x="216" y="10"/>
                  </a:cubicBezTo>
                  <a:cubicBezTo>
                    <a:pt x="216" y="9"/>
                    <a:pt x="216" y="9"/>
                    <a:pt x="216" y="9"/>
                  </a:cubicBezTo>
                  <a:cubicBezTo>
                    <a:pt x="216" y="9"/>
                    <a:pt x="217" y="8"/>
                    <a:pt x="217" y="8"/>
                  </a:cubicBezTo>
                  <a:cubicBezTo>
                    <a:pt x="217" y="8"/>
                    <a:pt x="218" y="8"/>
                    <a:pt x="218" y="7"/>
                  </a:cubicBezTo>
                  <a:cubicBezTo>
                    <a:pt x="219" y="7"/>
                    <a:pt x="219" y="6"/>
                    <a:pt x="220" y="5"/>
                  </a:cubicBezTo>
                  <a:cubicBezTo>
                    <a:pt x="220" y="5"/>
                    <a:pt x="220" y="5"/>
                    <a:pt x="220" y="4"/>
                  </a:cubicBezTo>
                  <a:cubicBezTo>
                    <a:pt x="222" y="4"/>
                    <a:pt x="223" y="3"/>
                    <a:pt x="225" y="2"/>
                  </a:cubicBezTo>
                  <a:cubicBezTo>
                    <a:pt x="225" y="2"/>
                    <a:pt x="226" y="2"/>
                    <a:pt x="226" y="2"/>
                  </a:cubicBezTo>
                  <a:cubicBezTo>
                    <a:pt x="226" y="1"/>
                    <a:pt x="226" y="1"/>
                    <a:pt x="227" y="1"/>
                  </a:cubicBezTo>
                  <a:cubicBezTo>
                    <a:pt x="228" y="1"/>
                    <a:pt x="228" y="1"/>
                    <a:pt x="229" y="0"/>
                  </a:cubicBezTo>
                  <a:cubicBezTo>
                    <a:pt x="232" y="0"/>
                    <a:pt x="237" y="0"/>
                    <a:pt x="238" y="3"/>
                  </a:cubicBezTo>
                  <a:cubicBezTo>
                    <a:pt x="238" y="3"/>
                    <a:pt x="238" y="2"/>
                    <a:pt x="238" y="2"/>
                  </a:cubicBezTo>
                  <a:cubicBezTo>
                    <a:pt x="239" y="2"/>
                    <a:pt x="239" y="3"/>
                    <a:pt x="239" y="3"/>
                  </a:cubicBezTo>
                  <a:cubicBezTo>
                    <a:pt x="239" y="3"/>
                    <a:pt x="239" y="4"/>
                    <a:pt x="239" y="4"/>
                  </a:cubicBezTo>
                  <a:cubicBezTo>
                    <a:pt x="239" y="4"/>
                    <a:pt x="239" y="5"/>
                    <a:pt x="240" y="5"/>
                  </a:cubicBezTo>
                  <a:cubicBezTo>
                    <a:pt x="240" y="5"/>
                    <a:pt x="240" y="5"/>
                    <a:pt x="240" y="5"/>
                  </a:cubicBezTo>
                  <a:cubicBezTo>
                    <a:pt x="240" y="6"/>
                    <a:pt x="240" y="6"/>
                    <a:pt x="240" y="7"/>
                  </a:cubicBezTo>
                  <a:cubicBezTo>
                    <a:pt x="240" y="7"/>
                    <a:pt x="241" y="7"/>
                    <a:pt x="241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xmlns="" id="{23E0543B-160E-A94D-AA7D-2E7B429A3A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2062"/>
              <a:ext cx="163" cy="305"/>
            </a:xfrm>
            <a:custGeom>
              <a:avLst/>
              <a:gdLst>
                <a:gd name="T0" fmla="*/ 20 w 38"/>
                <a:gd name="T1" fmla="*/ 34 h 73"/>
                <a:gd name="T2" fmla="*/ 20 w 38"/>
                <a:gd name="T3" fmla="*/ 39 h 73"/>
                <a:gd name="T4" fmla="*/ 20 w 38"/>
                <a:gd name="T5" fmla="*/ 42 h 73"/>
                <a:gd name="T6" fmla="*/ 19 w 38"/>
                <a:gd name="T7" fmla="*/ 52 h 73"/>
                <a:gd name="T8" fmla="*/ 19 w 38"/>
                <a:gd name="T9" fmla="*/ 55 h 73"/>
                <a:gd name="T10" fmla="*/ 19 w 38"/>
                <a:gd name="T11" fmla="*/ 57 h 73"/>
                <a:gd name="T12" fmla="*/ 18 w 38"/>
                <a:gd name="T13" fmla="*/ 65 h 73"/>
                <a:gd name="T14" fmla="*/ 17 w 38"/>
                <a:gd name="T15" fmla="*/ 66 h 73"/>
                <a:gd name="T16" fmla="*/ 14 w 38"/>
                <a:gd name="T17" fmla="*/ 70 h 73"/>
                <a:gd name="T18" fmla="*/ 10 w 38"/>
                <a:gd name="T19" fmla="*/ 72 h 73"/>
                <a:gd name="T20" fmla="*/ 3 w 38"/>
                <a:gd name="T21" fmla="*/ 73 h 73"/>
                <a:gd name="T22" fmla="*/ 2 w 38"/>
                <a:gd name="T23" fmla="*/ 72 h 73"/>
                <a:gd name="T24" fmla="*/ 1 w 38"/>
                <a:gd name="T25" fmla="*/ 70 h 73"/>
                <a:gd name="T26" fmla="*/ 1 w 38"/>
                <a:gd name="T27" fmla="*/ 70 h 73"/>
                <a:gd name="T28" fmla="*/ 1 w 38"/>
                <a:gd name="T29" fmla="*/ 62 h 73"/>
                <a:gd name="T30" fmla="*/ 1 w 38"/>
                <a:gd name="T31" fmla="*/ 53 h 73"/>
                <a:gd name="T32" fmla="*/ 1 w 38"/>
                <a:gd name="T33" fmla="*/ 47 h 73"/>
                <a:gd name="T34" fmla="*/ 1 w 38"/>
                <a:gd name="T35" fmla="*/ 46 h 73"/>
                <a:gd name="T36" fmla="*/ 1 w 38"/>
                <a:gd name="T37" fmla="*/ 43 h 73"/>
                <a:gd name="T38" fmla="*/ 2 w 38"/>
                <a:gd name="T39" fmla="*/ 41 h 73"/>
                <a:gd name="T40" fmla="*/ 3 w 38"/>
                <a:gd name="T41" fmla="*/ 31 h 73"/>
                <a:gd name="T42" fmla="*/ 4 w 38"/>
                <a:gd name="T43" fmla="*/ 15 h 73"/>
                <a:gd name="T44" fmla="*/ 7 w 38"/>
                <a:gd name="T45" fmla="*/ 10 h 73"/>
                <a:gd name="T46" fmla="*/ 14 w 38"/>
                <a:gd name="T47" fmla="*/ 6 h 73"/>
                <a:gd name="T48" fmla="*/ 18 w 38"/>
                <a:gd name="T49" fmla="*/ 5 h 73"/>
                <a:gd name="T50" fmla="*/ 20 w 38"/>
                <a:gd name="T51" fmla="*/ 5 h 73"/>
                <a:gd name="T52" fmla="*/ 24 w 38"/>
                <a:gd name="T53" fmla="*/ 3 h 73"/>
                <a:gd name="T54" fmla="*/ 24 w 38"/>
                <a:gd name="T55" fmla="*/ 3 h 73"/>
                <a:gd name="T56" fmla="*/ 26 w 38"/>
                <a:gd name="T57" fmla="*/ 2 h 73"/>
                <a:gd name="T58" fmla="*/ 29 w 38"/>
                <a:gd name="T59" fmla="*/ 1 h 73"/>
                <a:gd name="T60" fmla="*/ 34 w 38"/>
                <a:gd name="T61" fmla="*/ 0 h 73"/>
                <a:gd name="T62" fmla="*/ 35 w 38"/>
                <a:gd name="T63" fmla="*/ 1 h 73"/>
                <a:gd name="T64" fmla="*/ 38 w 38"/>
                <a:gd name="T65" fmla="*/ 6 h 73"/>
                <a:gd name="T66" fmla="*/ 36 w 38"/>
                <a:gd name="T67" fmla="*/ 12 h 73"/>
                <a:gd name="T68" fmla="*/ 34 w 38"/>
                <a:gd name="T69" fmla="*/ 14 h 73"/>
                <a:gd name="T70" fmla="*/ 28 w 38"/>
                <a:gd name="T71" fmla="*/ 19 h 73"/>
                <a:gd name="T72" fmla="*/ 24 w 38"/>
                <a:gd name="T73" fmla="*/ 23 h 73"/>
                <a:gd name="T74" fmla="*/ 22 w 38"/>
                <a:gd name="T75" fmla="*/ 27 h 73"/>
                <a:gd name="T76" fmla="*/ 22 w 38"/>
                <a:gd name="T77" fmla="*/ 28 h 73"/>
                <a:gd name="T78" fmla="*/ 21 w 38"/>
                <a:gd name="T79" fmla="*/ 3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8" h="73">
                  <a:moveTo>
                    <a:pt x="21" y="33"/>
                  </a:moveTo>
                  <a:cubicBezTo>
                    <a:pt x="21" y="34"/>
                    <a:pt x="20" y="34"/>
                    <a:pt x="20" y="34"/>
                  </a:cubicBezTo>
                  <a:cubicBezTo>
                    <a:pt x="21" y="34"/>
                    <a:pt x="20" y="35"/>
                    <a:pt x="20" y="35"/>
                  </a:cubicBezTo>
                  <a:cubicBezTo>
                    <a:pt x="20" y="36"/>
                    <a:pt x="20" y="38"/>
                    <a:pt x="20" y="39"/>
                  </a:cubicBezTo>
                  <a:cubicBezTo>
                    <a:pt x="20" y="39"/>
                    <a:pt x="20" y="40"/>
                    <a:pt x="20" y="40"/>
                  </a:cubicBezTo>
                  <a:cubicBezTo>
                    <a:pt x="20" y="41"/>
                    <a:pt x="20" y="41"/>
                    <a:pt x="20" y="42"/>
                  </a:cubicBezTo>
                  <a:cubicBezTo>
                    <a:pt x="20" y="42"/>
                    <a:pt x="20" y="43"/>
                    <a:pt x="20" y="44"/>
                  </a:cubicBezTo>
                  <a:cubicBezTo>
                    <a:pt x="19" y="46"/>
                    <a:pt x="19" y="50"/>
                    <a:pt x="19" y="52"/>
                  </a:cubicBezTo>
                  <a:cubicBezTo>
                    <a:pt x="19" y="53"/>
                    <a:pt x="19" y="54"/>
                    <a:pt x="19" y="54"/>
                  </a:cubicBezTo>
                  <a:cubicBezTo>
                    <a:pt x="19" y="54"/>
                    <a:pt x="19" y="54"/>
                    <a:pt x="19" y="55"/>
                  </a:cubicBezTo>
                  <a:cubicBezTo>
                    <a:pt x="19" y="55"/>
                    <a:pt x="19" y="55"/>
                    <a:pt x="19" y="56"/>
                  </a:cubicBezTo>
                  <a:cubicBezTo>
                    <a:pt x="19" y="56"/>
                    <a:pt x="19" y="57"/>
                    <a:pt x="19" y="57"/>
                  </a:cubicBezTo>
                  <a:cubicBezTo>
                    <a:pt x="19" y="58"/>
                    <a:pt x="19" y="60"/>
                    <a:pt x="19" y="62"/>
                  </a:cubicBezTo>
                  <a:cubicBezTo>
                    <a:pt x="19" y="63"/>
                    <a:pt x="18" y="64"/>
                    <a:pt x="18" y="65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7"/>
                    <a:pt x="17" y="67"/>
                  </a:cubicBezTo>
                  <a:cubicBezTo>
                    <a:pt x="16" y="68"/>
                    <a:pt x="15" y="68"/>
                    <a:pt x="14" y="70"/>
                  </a:cubicBezTo>
                  <a:cubicBezTo>
                    <a:pt x="14" y="69"/>
                    <a:pt x="14" y="70"/>
                    <a:pt x="13" y="71"/>
                  </a:cubicBezTo>
                  <a:cubicBezTo>
                    <a:pt x="12" y="71"/>
                    <a:pt x="11" y="71"/>
                    <a:pt x="10" y="72"/>
                  </a:cubicBezTo>
                  <a:cubicBezTo>
                    <a:pt x="9" y="72"/>
                    <a:pt x="7" y="73"/>
                    <a:pt x="6" y="73"/>
                  </a:cubicBezTo>
                  <a:cubicBezTo>
                    <a:pt x="5" y="73"/>
                    <a:pt x="4" y="73"/>
                    <a:pt x="3" y="73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3" y="72"/>
                    <a:pt x="3" y="72"/>
                    <a:pt x="2" y="72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71"/>
                    <a:pt x="2" y="71"/>
                    <a:pt x="1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" y="69"/>
                    <a:pt x="1" y="69"/>
                    <a:pt x="1" y="68"/>
                  </a:cubicBezTo>
                  <a:cubicBezTo>
                    <a:pt x="0" y="67"/>
                    <a:pt x="1" y="64"/>
                    <a:pt x="1" y="62"/>
                  </a:cubicBezTo>
                  <a:cubicBezTo>
                    <a:pt x="1" y="61"/>
                    <a:pt x="0" y="60"/>
                    <a:pt x="1" y="59"/>
                  </a:cubicBezTo>
                  <a:cubicBezTo>
                    <a:pt x="1" y="57"/>
                    <a:pt x="2" y="55"/>
                    <a:pt x="1" y="53"/>
                  </a:cubicBezTo>
                  <a:cubicBezTo>
                    <a:pt x="1" y="52"/>
                    <a:pt x="1" y="50"/>
                    <a:pt x="1" y="49"/>
                  </a:cubicBezTo>
                  <a:cubicBezTo>
                    <a:pt x="1" y="49"/>
                    <a:pt x="1" y="48"/>
                    <a:pt x="1" y="47"/>
                  </a:cubicBezTo>
                  <a:cubicBezTo>
                    <a:pt x="1" y="47"/>
                    <a:pt x="1" y="47"/>
                    <a:pt x="1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6"/>
                    <a:pt x="1" y="45"/>
                    <a:pt x="1" y="45"/>
                  </a:cubicBezTo>
                  <a:cubicBezTo>
                    <a:pt x="1" y="44"/>
                    <a:pt x="1" y="43"/>
                    <a:pt x="1" y="43"/>
                  </a:cubicBezTo>
                  <a:cubicBezTo>
                    <a:pt x="1" y="43"/>
                    <a:pt x="1" y="42"/>
                    <a:pt x="2" y="42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2" y="39"/>
                    <a:pt x="2" y="36"/>
                    <a:pt x="3" y="34"/>
                  </a:cubicBezTo>
                  <a:cubicBezTo>
                    <a:pt x="3" y="33"/>
                    <a:pt x="3" y="32"/>
                    <a:pt x="3" y="31"/>
                  </a:cubicBezTo>
                  <a:cubicBezTo>
                    <a:pt x="3" y="28"/>
                    <a:pt x="3" y="24"/>
                    <a:pt x="3" y="20"/>
                  </a:cubicBezTo>
                  <a:cubicBezTo>
                    <a:pt x="3" y="18"/>
                    <a:pt x="4" y="16"/>
                    <a:pt x="4" y="15"/>
                  </a:cubicBezTo>
                  <a:cubicBezTo>
                    <a:pt x="5" y="13"/>
                    <a:pt x="5" y="12"/>
                    <a:pt x="6" y="11"/>
                  </a:cubicBezTo>
                  <a:cubicBezTo>
                    <a:pt x="6" y="11"/>
                    <a:pt x="6" y="10"/>
                    <a:pt x="7" y="10"/>
                  </a:cubicBezTo>
                  <a:cubicBezTo>
                    <a:pt x="8" y="9"/>
                    <a:pt x="9" y="8"/>
                    <a:pt x="10" y="7"/>
                  </a:cubicBezTo>
                  <a:cubicBezTo>
                    <a:pt x="11" y="7"/>
                    <a:pt x="13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6" y="5"/>
                    <a:pt x="17" y="5"/>
                    <a:pt x="18" y="5"/>
                  </a:cubicBezTo>
                  <a:cubicBezTo>
                    <a:pt x="18" y="5"/>
                    <a:pt x="19" y="5"/>
                    <a:pt x="19" y="5"/>
                  </a:cubicBezTo>
                  <a:cubicBezTo>
                    <a:pt x="19" y="5"/>
                    <a:pt x="20" y="5"/>
                    <a:pt x="20" y="5"/>
                  </a:cubicBezTo>
                  <a:cubicBezTo>
                    <a:pt x="21" y="4"/>
                    <a:pt x="21" y="4"/>
                    <a:pt x="22" y="4"/>
                  </a:cubicBezTo>
                  <a:cubicBezTo>
                    <a:pt x="23" y="4"/>
                    <a:pt x="23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3"/>
                    <a:pt x="25" y="2"/>
                    <a:pt x="26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7" y="2"/>
                    <a:pt x="27" y="1"/>
                    <a:pt x="28" y="2"/>
                  </a:cubicBezTo>
                  <a:cubicBezTo>
                    <a:pt x="28" y="1"/>
                    <a:pt x="28" y="1"/>
                    <a:pt x="29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1" y="0"/>
                    <a:pt x="32" y="0"/>
                    <a:pt x="34" y="0"/>
                  </a:cubicBezTo>
                  <a:cubicBezTo>
                    <a:pt x="34" y="0"/>
                    <a:pt x="34" y="0"/>
                    <a:pt x="35" y="0"/>
                  </a:cubicBezTo>
                  <a:cubicBezTo>
                    <a:pt x="35" y="0"/>
                    <a:pt x="35" y="1"/>
                    <a:pt x="35" y="1"/>
                  </a:cubicBezTo>
                  <a:cubicBezTo>
                    <a:pt x="36" y="1"/>
                    <a:pt x="36" y="2"/>
                    <a:pt x="37" y="3"/>
                  </a:cubicBezTo>
                  <a:cubicBezTo>
                    <a:pt x="37" y="4"/>
                    <a:pt x="38" y="5"/>
                    <a:pt x="38" y="6"/>
                  </a:cubicBezTo>
                  <a:cubicBezTo>
                    <a:pt x="38" y="7"/>
                    <a:pt x="37" y="8"/>
                    <a:pt x="38" y="9"/>
                  </a:cubicBezTo>
                  <a:cubicBezTo>
                    <a:pt x="37" y="10"/>
                    <a:pt x="37" y="11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5" y="13"/>
                    <a:pt x="35" y="13"/>
                    <a:pt x="34" y="14"/>
                  </a:cubicBezTo>
                  <a:cubicBezTo>
                    <a:pt x="33" y="15"/>
                    <a:pt x="31" y="16"/>
                    <a:pt x="29" y="18"/>
                  </a:cubicBezTo>
                  <a:cubicBezTo>
                    <a:pt x="29" y="18"/>
                    <a:pt x="28" y="18"/>
                    <a:pt x="28" y="19"/>
                  </a:cubicBezTo>
                  <a:cubicBezTo>
                    <a:pt x="28" y="19"/>
                    <a:pt x="27" y="19"/>
                    <a:pt x="27" y="20"/>
                  </a:cubicBezTo>
                  <a:cubicBezTo>
                    <a:pt x="26" y="21"/>
                    <a:pt x="25" y="22"/>
                    <a:pt x="24" y="23"/>
                  </a:cubicBezTo>
                  <a:cubicBezTo>
                    <a:pt x="24" y="24"/>
                    <a:pt x="23" y="25"/>
                    <a:pt x="22" y="26"/>
                  </a:cubicBezTo>
                  <a:cubicBezTo>
                    <a:pt x="22" y="26"/>
                    <a:pt x="22" y="27"/>
                    <a:pt x="22" y="27"/>
                  </a:cubicBezTo>
                  <a:cubicBezTo>
                    <a:pt x="22" y="27"/>
                    <a:pt x="22" y="27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1" y="29"/>
                    <a:pt x="22" y="30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2"/>
                    <a:pt x="21" y="33"/>
                    <a:pt x="21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CA62F928-F77A-B746-AF4B-DE47CDE9D0E8}"/>
              </a:ext>
            </a:extLst>
          </p:cNvPr>
          <p:cNvSpPr txBox="1"/>
          <p:nvPr userDrawn="1"/>
        </p:nvSpPr>
        <p:spPr>
          <a:xfrm>
            <a:off x="11319734" y="6146230"/>
            <a:ext cx="344245" cy="1538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fld id="{7FDC34CF-4A90-584D-9ECF-C53CD92B0230}" type="slidenum">
              <a:rPr lang="en-US" sz="1000" b="0" i="0" smtClean="0">
                <a:solidFill>
                  <a:schemeClr val="accent1"/>
                </a:solidFill>
                <a:latin typeface="VM Circular Whisper Light" panose="020B0404020101020102" pitchFamily="34" charset="77"/>
                <a:ea typeface="VM Circular Whisper TT Light" charset="0"/>
                <a:cs typeface="VM Circular Whisper Light" panose="020B0404020101020102" pitchFamily="34" charset="77"/>
              </a:rPr>
              <a:t>‹#›</a:t>
            </a:fld>
            <a:endParaRPr lang="en-US" sz="1000" b="0" i="0" dirty="0">
              <a:solidFill>
                <a:schemeClr val="accent1"/>
              </a:solidFill>
              <a:latin typeface="VM Circular Whisper Light" panose="020B0404020101020102" pitchFamily="34" charset="77"/>
              <a:ea typeface="VM Circular Whisper TT Light" charset="0"/>
              <a:cs typeface="VM Circular Whisper Light" panose="020B0404020101020102" pitchFamily="34" charset="77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xmlns="" id="{8B3593B1-E554-7644-BB6E-4F2A62ADD217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767675" y="3457902"/>
            <a:ext cx="3348000" cy="264069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0" i="0" spc="0">
                <a:solidFill>
                  <a:schemeClr val="bg1"/>
                </a:solidFill>
                <a:latin typeface="VM Circular Chat Book" panose="020B0604020101020102" pitchFamily="34" charset="77"/>
                <a:cs typeface="VM Circular Chat Book" panose="020B0604020101020102" pitchFamily="34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defRPr sz="1600" b="0" i="0" spc="0">
                <a:solidFill>
                  <a:schemeClr val="bg1"/>
                </a:solidFill>
                <a:latin typeface="VM Circular Chat Book" panose="020B0604020101020102" pitchFamily="34" charset="77"/>
                <a:cs typeface="VM Circular Chat Book" panose="020B0604020101020102" pitchFamily="34" charset="77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defRPr sz="1600" b="0" i="0" spc="0">
                <a:solidFill>
                  <a:schemeClr val="bg1"/>
                </a:solidFill>
                <a:latin typeface="VM Circular Chat Book" panose="020B0604020101020102" pitchFamily="34" charset="77"/>
                <a:cs typeface="VM Circular Chat Book" panose="020B0604020101020102" pitchFamily="34" charset="77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defRPr sz="1400" b="0" i="0" spc="0">
                <a:solidFill>
                  <a:schemeClr val="bg1"/>
                </a:solidFill>
                <a:latin typeface="VM Circular Chat Book" panose="020B0604020101020102" pitchFamily="34" charset="77"/>
                <a:cs typeface="VM Circular Chat Book" panose="020B0604020101020102" pitchFamily="34" charset="77"/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xmlns="" id="{4F8399CC-75E7-1347-9267-797A1216DFF7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177525" y="3457902"/>
            <a:ext cx="3348000" cy="264069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600" b="0" i="0" kern="1200" spc="0" dirty="0">
                <a:solidFill>
                  <a:schemeClr val="bg1"/>
                </a:solidFill>
                <a:latin typeface="VM Circular Chat Book" panose="020B0604020101020102" pitchFamily="34" charset="77"/>
                <a:ea typeface="VM Circular Chat Book" panose="020B0604020101020102" pitchFamily="34" charset="77"/>
                <a:cs typeface="VM Circular Chat Book" panose="020B0604020101020102" pitchFamily="34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defRPr sz="1600" b="0" i="0" spc="0">
                <a:solidFill>
                  <a:schemeClr val="bg1"/>
                </a:solidFill>
                <a:latin typeface="VM Circular Chat Book" panose="020B0604020101020102" pitchFamily="34" charset="77"/>
                <a:cs typeface="VM Circular Chat Book" panose="020B0604020101020102" pitchFamily="34" charset="77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defRPr sz="1600" b="0" i="0" spc="0">
                <a:solidFill>
                  <a:schemeClr val="bg1"/>
                </a:solidFill>
                <a:latin typeface="VM Circular Chat Book" panose="020B0604020101020102" pitchFamily="34" charset="77"/>
                <a:cs typeface="VM Circular Chat Book" panose="020B0604020101020102" pitchFamily="34" charset="77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defRPr sz="1400" b="0" i="0" spc="0">
                <a:solidFill>
                  <a:schemeClr val="bg1"/>
                </a:solidFill>
                <a:latin typeface="VM Circular Chat Book" panose="020B0604020101020102" pitchFamily="34" charset="77"/>
                <a:cs typeface="VM Circular Chat Book" panose="020B0604020101020102" pitchFamily="34" charset="77"/>
              </a:defRPr>
            </a:lvl4pPr>
          </a:lstStyle>
          <a:p>
            <a:pPr marL="285750" lvl="0" indent="-285750" algn="l" defTabSz="87773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xmlns="" id="{F353F3F7-4424-6745-A3B1-7B7C15B40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244" y="417996"/>
            <a:ext cx="10579656" cy="4985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xmlns="" id="{3765C5CD-B84E-0C4F-8B9C-2A92D54479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0944" y="936000"/>
            <a:ext cx="10566956" cy="276999"/>
          </a:xfrm>
        </p:spPr>
        <p:txBody>
          <a:bodyPr/>
          <a:lstStyle>
            <a:lvl1pPr marL="0" indent="0">
              <a:buNone/>
              <a:defRPr sz="1800">
                <a:solidFill>
                  <a:srgbClr val="322332"/>
                </a:solidFill>
                <a:latin typeface="VM Circular Natter Medium" panose="020B0604020101010102" pitchFamily="34" charset="77"/>
                <a:cs typeface="VM Circular Natter Medium" panose="020B0604020101010102" pitchFamily="34" charset="77"/>
              </a:defRPr>
            </a:lvl1pPr>
            <a:lvl2pPr marL="438866" indent="0">
              <a:buNone/>
              <a:defRPr sz="1344"/>
            </a:lvl2pPr>
            <a:lvl3pPr marL="877733" indent="0">
              <a:buNone/>
              <a:defRPr sz="1152"/>
            </a:lvl3pPr>
            <a:lvl4pPr marL="1316599" indent="0">
              <a:buNone/>
              <a:defRPr sz="960"/>
            </a:lvl4pPr>
            <a:lvl5pPr marL="1755465" indent="0">
              <a:buNone/>
              <a:defRPr sz="960"/>
            </a:lvl5pPr>
            <a:lvl6pPr marL="2194331" indent="0">
              <a:buNone/>
              <a:defRPr sz="960"/>
            </a:lvl6pPr>
            <a:lvl7pPr marL="2633198" indent="0">
              <a:buNone/>
              <a:defRPr sz="960"/>
            </a:lvl7pPr>
            <a:lvl8pPr marL="3072064" indent="0">
              <a:buNone/>
              <a:defRPr sz="960"/>
            </a:lvl8pPr>
            <a:lvl9pPr marL="3510930" indent="0">
              <a:buNone/>
              <a:defRPr sz="96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xmlns="" id="{1FE111A6-FE47-4B30-92BE-2740EA5D9C4C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87375" y="3457902"/>
            <a:ext cx="3348000" cy="264069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en-US" sz="1600" b="0" i="0" kern="1200" spc="0" dirty="0">
                <a:solidFill>
                  <a:schemeClr val="bg1"/>
                </a:solidFill>
                <a:latin typeface="VM Circular Chat Book" panose="020B0604020101020102" pitchFamily="34" charset="77"/>
                <a:ea typeface="VM Circular Chat Book" panose="020B0604020101020102" pitchFamily="34" charset="77"/>
                <a:cs typeface="VM Circular Chat Book" panose="020B0604020101020102" pitchFamily="34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defRPr sz="1600" b="0" i="0" spc="0">
                <a:solidFill>
                  <a:schemeClr val="bg1"/>
                </a:solidFill>
                <a:latin typeface="VM Circular Chat Book" panose="020B0604020101020102" pitchFamily="34" charset="77"/>
                <a:cs typeface="VM Circular Chat Book" panose="020B0604020101020102" pitchFamily="34" charset="77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defRPr sz="1600" b="0" i="0" spc="0">
                <a:solidFill>
                  <a:schemeClr val="bg1"/>
                </a:solidFill>
                <a:latin typeface="VM Circular Chat Book" panose="020B0604020101020102" pitchFamily="34" charset="77"/>
                <a:cs typeface="VM Circular Chat Book" panose="020B0604020101020102" pitchFamily="34" charset="77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defRPr sz="1400" b="0" i="0" spc="0">
                <a:solidFill>
                  <a:schemeClr val="bg1"/>
                </a:solidFill>
                <a:latin typeface="VM Circular Chat Book" panose="020B0604020101020102" pitchFamily="34" charset="77"/>
                <a:cs typeface="VM Circular Chat Book" panose="020B0604020101020102" pitchFamily="34" charset="77"/>
              </a:defRPr>
            </a:lvl4pPr>
          </a:lstStyle>
          <a:p>
            <a:pPr marL="285750" lvl="0" indent="-285750" algn="l" defTabSz="87773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xmlns="" id="{750E9DBA-85F8-CD48-A0F1-8004D17A02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793" y="6292360"/>
            <a:ext cx="2070100" cy="122400"/>
          </a:xfrm>
        </p:spPr>
        <p:txBody>
          <a:bodyPr anchor="b"/>
          <a:lstStyle>
            <a:lvl1pPr>
              <a:defRPr lang="en-GB" sz="800" dirty="0">
                <a:solidFill>
                  <a:schemeClr val="bg1"/>
                </a:solidFill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r>
              <a:rPr lang="en-GB" sz="800" dirty="0">
                <a:solidFill>
                  <a:schemeClr val="bg1"/>
                </a:solidFill>
                <a:ea typeface="+mn-ea"/>
              </a:rPr>
              <a:t>Virgin Media | Confidential/Internal/Public</a:t>
            </a:r>
          </a:p>
        </p:txBody>
      </p:sp>
    </p:spTree>
    <p:extLst>
      <p:ext uri="{BB962C8B-B14F-4D97-AF65-F5344CB8AC3E}">
        <p14:creationId xmlns:p14="http://schemas.microsoft.com/office/powerpoint/2010/main" val="83436880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6212A3E-35C0-A142-881B-06EE664A51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34439" y="0"/>
            <a:ext cx="5868611" cy="658495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F55E8D2-34A8-1649-BAB1-F2D7BD52ADC7}"/>
              </a:ext>
            </a:extLst>
          </p:cNvPr>
          <p:cNvSpPr/>
          <p:nvPr userDrawn="1"/>
        </p:nvSpPr>
        <p:spPr>
          <a:xfrm flipH="1">
            <a:off x="-2" y="0"/>
            <a:ext cx="5847551" cy="6584950"/>
          </a:xfrm>
          <a:prstGeom prst="rect">
            <a:avLst/>
          </a:prstGeom>
          <a:gradFill flip="none" rotWithShape="1">
            <a:gsLst>
              <a:gs pos="20000">
                <a:srgbClr val="FF0A0A"/>
              </a:gs>
              <a:gs pos="100000">
                <a:srgbClr val="901000"/>
              </a:gs>
            </a:gsLst>
            <a:lin ang="27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xmlns="" id="{5D7380A5-2202-6D48-B4E4-9EC6F5AFD5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0944" y="1492466"/>
            <a:ext cx="4705249" cy="27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bg2"/>
                </a:solidFill>
                <a:latin typeface="VM Circular Natter Medium" panose="020B0604020101010102" pitchFamily="34" charset="77"/>
                <a:cs typeface="VM Circular Natter Medium" panose="020B0604020101010102" pitchFamily="34" charset="77"/>
              </a:defRPr>
            </a:lvl1pPr>
            <a:lvl2pPr marL="438866" indent="0">
              <a:buNone/>
              <a:defRPr sz="1344"/>
            </a:lvl2pPr>
            <a:lvl3pPr marL="877733" indent="0">
              <a:buNone/>
              <a:defRPr sz="1152"/>
            </a:lvl3pPr>
            <a:lvl4pPr marL="1316599" indent="0">
              <a:buNone/>
              <a:defRPr sz="960"/>
            </a:lvl4pPr>
            <a:lvl5pPr marL="1755465" indent="0">
              <a:buNone/>
              <a:defRPr sz="960"/>
            </a:lvl5pPr>
            <a:lvl6pPr marL="2194331" indent="0">
              <a:buNone/>
              <a:defRPr sz="960"/>
            </a:lvl6pPr>
            <a:lvl7pPr marL="2633198" indent="0">
              <a:buNone/>
              <a:defRPr sz="960"/>
            </a:lvl7pPr>
            <a:lvl8pPr marL="3072064" indent="0">
              <a:buNone/>
              <a:defRPr sz="960"/>
            </a:lvl8pPr>
            <a:lvl9pPr marL="3510930" indent="0">
              <a:buNone/>
              <a:defRPr sz="96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796C3DC7-17C5-8D4A-A07F-14408E3AE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944" y="2341015"/>
            <a:ext cx="4705249" cy="3621540"/>
          </a:xfrm>
        </p:spPr>
        <p:txBody>
          <a:bodyPr/>
          <a:lstStyle>
            <a:lvl1pPr marL="0" indent="0">
              <a:buClr>
                <a:schemeClr val="bg2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1F96B074-109F-4340-B7B5-AE613A1BD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244" y="417995"/>
            <a:ext cx="4717949" cy="102192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xmlns="" id="{2A5C67CA-E9D2-D74E-80F0-C5BCC0362C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793" y="6292360"/>
            <a:ext cx="2070100" cy="122400"/>
          </a:xfrm>
        </p:spPr>
        <p:txBody>
          <a:bodyPr anchor="b"/>
          <a:lstStyle>
            <a:lvl1pPr>
              <a:defRPr lang="en-GB" sz="800" dirty="0">
                <a:solidFill>
                  <a:schemeClr val="bg1"/>
                </a:solidFill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r>
              <a:rPr lang="en-GB" sz="800" dirty="0">
                <a:solidFill>
                  <a:schemeClr val="bg1"/>
                </a:solidFill>
                <a:ea typeface="+mn-ea"/>
              </a:rPr>
              <a:t>Virgin Media | Confidential/Internal/Public</a:t>
            </a:r>
          </a:p>
        </p:txBody>
      </p:sp>
    </p:spTree>
    <p:extLst>
      <p:ext uri="{BB962C8B-B14F-4D97-AF65-F5344CB8AC3E}">
        <p14:creationId xmlns:p14="http://schemas.microsoft.com/office/powerpoint/2010/main" val="311496109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Image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xmlns="" id="{22DCD288-3D8B-A246-A475-1B72EF7995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34439" y="0"/>
            <a:ext cx="5868611" cy="658495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B1EBB7F-CFD9-454D-A06E-AEE8C457FE0A}"/>
              </a:ext>
            </a:extLst>
          </p:cNvPr>
          <p:cNvSpPr/>
          <p:nvPr userDrawn="1"/>
        </p:nvSpPr>
        <p:spPr>
          <a:xfrm>
            <a:off x="0" y="0"/>
            <a:ext cx="5851526" cy="6584950"/>
          </a:xfrm>
          <a:prstGeom prst="rect">
            <a:avLst/>
          </a:prstGeom>
          <a:gradFill flip="none" rotWithShape="1">
            <a:gsLst>
              <a:gs pos="20000">
                <a:srgbClr val="230722"/>
              </a:gs>
              <a:gs pos="100000">
                <a:srgbClr val="230722">
                  <a:lumMod val="90000"/>
                  <a:lumOff val="10000"/>
                </a:srgbClr>
              </a:gs>
            </a:gsLst>
            <a:lin ang="189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xmlns="" id="{803A005D-9120-304E-9D4A-1A6D13EC7B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0944" y="1492466"/>
            <a:ext cx="4705249" cy="27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bg2"/>
                </a:solidFill>
                <a:latin typeface="VM Circular Natter Medium" panose="020B0604020101010102" pitchFamily="34" charset="77"/>
                <a:cs typeface="VM Circular Natter Medium" panose="020B0604020101010102" pitchFamily="34" charset="77"/>
              </a:defRPr>
            </a:lvl1pPr>
            <a:lvl2pPr marL="438866" indent="0">
              <a:buNone/>
              <a:defRPr sz="1344"/>
            </a:lvl2pPr>
            <a:lvl3pPr marL="877733" indent="0">
              <a:buNone/>
              <a:defRPr sz="1152"/>
            </a:lvl3pPr>
            <a:lvl4pPr marL="1316599" indent="0">
              <a:buNone/>
              <a:defRPr sz="960"/>
            </a:lvl4pPr>
            <a:lvl5pPr marL="1755465" indent="0">
              <a:buNone/>
              <a:defRPr sz="960"/>
            </a:lvl5pPr>
            <a:lvl6pPr marL="2194331" indent="0">
              <a:buNone/>
              <a:defRPr sz="960"/>
            </a:lvl6pPr>
            <a:lvl7pPr marL="2633198" indent="0">
              <a:buNone/>
              <a:defRPr sz="960"/>
            </a:lvl7pPr>
            <a:lvl8pPr marL="3072064" indent="0">
              <a:buNone/>
              <a:defRPr sz="960"/>
            </a:lvl8pPr>
            <a:lvl9pPr marL="3510930" indent="0">
              <a:buNone/>
              <a:defRPr sz="96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500B5C5A-2D3D-D042-81E9-A94682E3F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944" y="2341014"/>
            <a:ext cx="4705249" cy="3780899"/>
          </a:xfrm>
        </p:spPr>
        <p:txBody>
          <a:bodyPr/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ACDBDD6D-677E-8044-8DEC-63BCC30E6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244" y="417995"/>
            <a:ext cx="4717949" cy="1021921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xmlns="" id="{D8895551-CC51-9D4B-BFED-AE2D9D3A9F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793" y="6292360"/>
            <a:ext cx="2070100" cy="122400"/>
          </a:xfrm>
        </p:spPr>
        <p:txBody>
          <a:bodyPr anchor="b"/>
          <a:lstStyle>
            <a:lvl1pPr>
              <a:defRPr lang="en-GB" sz="800" dirty="0">
                <a:solidFill>
                  <a:schemeClr val="bg1"/>
                </a:solidFill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r>
              <a:rPr lang="en-GB" sz="800" dirty="0">
                <a:solidFill>
                  <a:schemeClr val="bg1"/>
                </a:solidFill>
                <a:ea typeface="+mn-ea"/>
              </a:rPr>
              <a:t>Virgin Media | Confidential/Internal/Public</a:t>
            </a:r>
          </a:p>
        </p:txBody>
      </p:sp>
    </p:spTree>
    <p:extLst>
      <p:ext uri="{BB962C8B-B14F-4D97-AF65-F5344CB8AC3E}">
        <p14:creationId xmlns:p14="http://schemas.microsoft.com/office/powerpoint/2010/main" val="22723517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ntent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501C809B-266F-0C47-8045-35F7BBC7A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75" y="1784549"/>
            <a:ext cx="3348000" cy="274935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 b="0" i="0" spc="0">
                <a:solidFill>
                  <a:srgbClr val="322332"/>
                </a:solidFill>
                <a:latin typeface="VM Circular Chat Book" panose="020B0604020101020102" pitchFamily="34" charset="77"/>
                <a:cs typeface="VM Circular Chat Book" panose="020B0604020101020102" pitchFamily="34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 b="0" i="0" spc="0">
                <a:solidFill>
                  <a:srgbClr val="322332"/>
                </a:solidFill>
                <a:latin typeface="VM Circular Chat Book" panose="020B0604020101020102" pitchFamily="34" charset="77"/>
                <a:cs typeface="VM Circular Chat Book" panose="020B0604020101020102" pitchFamily="34" charset="77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 b="0" i="0" spc="0">
                <a:solidFill>
                  <a:srgbClr val="322332"/>
                </a:solidFill>
                <a:latin typeface="VM Circular Chat Book" panose="020B0604020101020102" pitchFamily="34" charset="77"/>
                <a:cs typeface="VM Circular Chat Book" panose="020B0604020101020102" pitchFamily="34" charset="77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 i="0" spc="0">
                <a:solidFill>
                  <a:srgbClr val="322332"/>
                </a:solidFill>
                <a:latin typeface="VM Circular Chat Book" panose="020B0604020101020102" pitchFamily="34" charset="77"/>
                <a:cs typeface="VM Circular Chat Book" panose="020B0604020101020102" pitchFamily="34" charset="77"/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xmlns="" id="{595ED2C1-B299-E149-9758-BC443E244E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0944" y="936000"/>
            <a:ext cx="10566956" cy="276999"/>
          </a:xfrm>
        </p:spPr>
        <p:txBody>
          <a:bodyPr/>
          <a:lstStyle>
            <a:lvl1pPr marL="0" indent="0">
              <a:buNone/>
              <a:defRPr sz="1800">
                <a:solidFill>
                  <a:srgbClr val="322332"/>
                </a:solidFill>
                <a:latin typeface="VM Circular Natter Medium" panose="020B0604020101010102" pitchFamily="34" charset="77"/>
                <a:cs typeface="VM Circular Natter Medium" panose="020B0604020101010102" pitchFamily="34" charset="77"/>
              </a:defRPr>
            </a:lvl1pPr>
            <a:lvl2pPr marL="438866" indent="0">
              <a:buNone/>
              <a:defRPr sz="1344"/>
            </a:lvl2pPr>
            <a:lvl3pPr marL="877733" indent="0">
              <a:buNone/>
              <a:defRPr sz="1152"/>
            </a:lvl3pPr>
            <a:lvl4pPr marL="1316599" indent="0">
              <a:buNone/>
              <a:defRPr sz="960"/>
            </a:lvl4pPr>
            <a:lvl5pPr marL="1755465" indent="0">
              <a:buNone/>
              <a:defRPr sz="960"/>
            </a:lvl5pPr>
            <a:lvl6pPr marL="2194331" indent="0">
              <a:buNone/>
              <a:defRPr sz="960"/>
            </a:lvl6pPr>
            <a:lvl7pPr marL="2633198" indent="0">
              <a:buNone/>
              <a:defRPr sz="960"/>
            </a:lvl7pPr>
            <a:lvl8pPr marL="3072064" indent="0">
              <a:buNone/>
              <a:defRPr sz="960"/>
            </a:lvl8pPr>
            <a:lvl9pPr marL="3510930" indent="0">
              <a:buNone/>
              <a:defRPr sz="96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D0A21A6A-7E49-B341-AEE3-73F289C00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244" y="417996"/>
            <a:ext cx="10579656" cy="4985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08D18E6-7398-E84A-9780-2EEE21B47B0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506685" y="1771423"/>
            <a:ext cx="6498771" cy="3617006"/>
          </a:xfrm>
        </p:spPr>
        <p:txBody>
          <a:bodyPr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B617CE4E-2B19-9F4A-8ABC-51C8881B1C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4363" y="1575695"/>
            <a:ext cx="6887037" cy="4251997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xmlns="" id="{4278C266-361F-C844-97F5-59FADB09F6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792" y="6292104"/>
            <a:ext cx="2124000" cy="123111"/>
          </a:xfrm>
        </p:spPr>
        <p:txBody>
          <a:bodyPr/>
          <a:lstStyle>
            <a:lvl1pPr>
              <a:defRPr sz="800"/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400"/>
            </a:lvl5pPr>
          </a:lstStyle>
          <a:p>
            <a:pPr lvl="0"/>
            <a:r>
              <a:rPr lang="en-US" dirty="0"/>
              <a:t>Virgin Media | Confidential/Internal/Public</a:t>
            </a:r>
          </a:p>
        </p:txBody>
      </p:sp>
    </p:spTree>
    <p:extLst>
      <p:ext uri="{BB962C8B-B14F-4D97-AF65-F5344CB8AC3E}">
        <p14:creationId xmlns:p14="http://schemas.microsoft.com/office/powerpoint/2010/main" val="25857363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(White)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A01DF8F9-E097-4158-8DCB-09448E04BF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1980" y="6115298"/>
            <a:ext cx="1404940" cy="23501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="" xmlns:a16="http://schemas.microsoft.com/office/drawing/2014/main" id="{629EDD5D-199B-402F-BB58-0A72050ED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950" y="723368"/>
            <a:ext cx="10267802" cy="717194"/>
          </a:xfrm>
        </p:spPr>
        <p:txBody>
          <a:bodyPr tIns="0" anchor="t">
            <a:noAutofit/>
          </a:bodyPr>
          <a:lstStyle>
            <a:lvl1pPr>
              <a:lnSpc>
                <a:spcPct val="100000"/>
              </a:lnSpc>
              <a:defRPr sz="3840" b="1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791E7A3-9CD2-8E46-BE8C-745546E21E2B}"/>
              </a:ext>
            </a:extLst>
          </p:cNvPr>
          <p:cNvSpPr txBox="1"/>
          <p:nvPr userDrawn="1"/>
        </p:nvSpPr>
        <p:spPr>
          <a:xfrm>
            <a:off x="718918" y="6267237"/>
            <a:ext cx="1519647" cy="10342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72" dirty="0">
                <a:solidFill>
                  <a:srgbClr val="FF0000"/>
                </a:solidFill>
              </a:rPr>
              <a:t>© Virgin Media Business  | 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0337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80E29D7-57B5-E54D-A234-E4D5D1ED7DB5}"/>
              </a:ext>
            </a:extLst>
          </p:cNvPr>
          <p:cNvSpPr/>
          <p:nvPr userDrawn="1"/>
        </p:nvSpPr>
        <p:spPr>
          <a:xfrm>
            <a:off x="0" y="0"/>
            <a:ext cx="11703050" cy="6584950"/>
          </a:xfrm>
          <a:prstGeom prst="rect">
            <a:avLst/>
          </a:prstGeom>
          <a:gradFill flip="none" rotWithShape="1">
            <a:gsLst>
              <a:gs pos="20000">
                <a:srgbClr val="230722"/>
              </a:gs>
              <a:gs pos="100000">
                <a:srgbClr val="230722">
                  <a:lumMod val="90000"/>
                  <a:lumOff val="10000"/>
                </a:srgbClr>
              </a:gs>
            </a:gsLst>
            <a:lin ang="135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3178" y="3460091"/>
            <a:ext cx="9185275" cy="664797"/>
          </a:xfrm>
          <a:prstGeom prst="rect">
            <a:avLst/>
          </a:prstGeom>
        </p:spPr>
        <p:txBody>
          <a:bodyPr anchor="b"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3178" y="4136221"/>
            <a:ext cx="9185275" cy="430887"/>
          </a:xfrm>
        </p:spPr>
        <p:txBody>
          <a:bodyPr/>
          <a:lstStyle>
            <a:lvl1pPr marL="0" indent="0" algn="ctr">
              <a:buNone/>
              <a:defRPr sz="2800" b="0" i="0">
                <a:solidFill>
                  <a:schemeClr val="bg2"/>
                </a:solidFill>
                <a:latin typeface="VM Circular Natter Medium" panose="020B0604020101010102" pitchFamily="34" charset="77"/>
                <a:ea typeface="VM Circular Natter Medium" panose="020B0604020101010102" pitchFamily="34" charset="77"/>
                <a:cs typeface="VM Circular Natter Medium" panose="020B0604020101010102" pitchFamily="34" charset="77"/>
              </a:defRPr>
            </a:lvl1pPr>
            <a:lvl2pPr marL="438866" indent="0" algn="ctr">
              <a:buNone/>
              <a:defRPr sz="1920"/>
            </a:lvl2pPr>
            <a:lvl3pPr marL="877733" indent="0" algn="ctr">
              <a:buNone/>
              <a:defRPr sz="1728"/>
            </a:lvl3pPr>
            <a:lvl4pPr marL="1316599" indent="0" algn="ctr">
              <a:buNone/>
              <a:defRPr sz="1536"/>
            </a:lvl4pPr>
            <a:lvl5pPr marL="1755465" indent="0" algn="ctr">
              <a:buNone/>
              <a:defRPr sz="1536"/>
            </a:lvl5pPr>
            <a:lvl6pPr marL="2194331" indent="0" algn="ctr">
              <a:buNone/>
              <a:defRPr sz="1536"/>
            </a:lvl6pPr>
            <a:lvl7pPr marL="2633198" indent="0" algn="ctr">
              <a:buNone/>
              <a:defRPr sz="1536"/>
            </a:lvl7pPr>
            <a:lvl8pPr marL="3072064" indent="0" algn="ctr">
              <a:buNone/>
              <a:defRPr sz="1536"/>
            </a:lvl8pPr>
            <a:lvl9pPr marL="3510930" indent="0" algn="ctr">
              <a:buNone/>
              <a:defRPr sz="1536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9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758" y="1173784"/>
            <a:ext cx="3274213" cy="20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xmlns="" id="{56A1BF19-D62F-7340-8421-0AC19EC56E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793" y="6292360"/>
            <a:ext cx="2070100" cy="122400"/>
          </a:xfrm>
        </p:spPr>
        <p:txBody>
          <a:bodyPr anchor="b"/>
          <a:lstStyle>
            <a:lvl1pPr>
              <a:defRPr lang="en-GB" sz="800" dirty="0">
                <a:solidFill>
                  <a:schemeClr val="bg1"/>
                </a:solidFill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r>
              <a:rPr lang="en-GB" sz="800" dirty="0">
                <a:solidFill>
                  <a:schemeClr val="bg1"/>
                </a:solidFill>
                <a:ea typeface="+mn-ea"/>
              </a:rPr>
              <a:t>Virgin Media | Confidential/Internal/Public</a:t>
            </a:r>
          </a:p>
        </p:txBody>
      </p:sp>
    </p:spTree>
    <p:extLst>
      <p:ext uri="{BB962C8B-B14F-4D97-AF65-F5344CB8AC3E}">
        <p14:creationId xmlns:p14="http://schemas.microsoft.com/office/powerpoint/2010/main" val="28834270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ntroduction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xmlns="" id="{6D286609-F7FC-4640-8D9C-8E70429FC3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8918" y="1263714"/>
            <a:ext cx="9729992" cy="3787330"/>
          </a:xfrm>
          <a:noFill/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4608" b="1" baseline="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This is an introduction page.</a:t>
            </a:r>
            <a:br>
              <a:rPr lang="en-US" dirty="0"/>
            </a:br>
            <a:r>
              <a:rPr lang="en-US" dirty="0"/>
              <a:t>It’s a really useful page for larger presentations where you have lots of content, this page allows you to </a:t>
            </a:r>
            <a:r>
              <a:rPr lang="en-US" dirty="0" err="1"/>
              <a:t>summarise</a:t>
            </a:r>
            <a:r>
              <a:rPr lang="en-US" dirty="0"/>
              <a:t> and set the tone.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4B2193C-3451-46AD-972B-D5CFF4C625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8677" y="6115298"/>
            <a:ext cx="1404940" cy="2350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EE2A562-9E66-9745-BA53-DA79844C9A49}"/>
              </a:ext>
            </a:extLst>
          </p:cNvPr>
          <p:cNvSpPr txBox="1"/>
          <p:nvPr userDrawn="1"/>
        </p:nvSpPr>
        <p:spPr>
          <a:xfrm>
            <a:off x="718918" y="6267237"/>
            <a:ext cx="1511019" cy="1034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672" dirty="0">
                <a:solidFill>
                  <a:srgbClr val="FF0000"/>
                </a:solidFill>
              </a:rPr>
              <a:t>© Virgin Media Business  | 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9449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rts (Red)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0CB4A3B-66CD-4BD4-A2A7-7B80301E6E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8677" y="6115297"/>
            <a:ext cx="1404940" cy="241269"/>
          </a:xfrm>
          <a:prstGeom prst="rect">
            <a:avLst/>
          </a:prstGeom>
        </p:spPr>
      </p:pic>
      <p:sp>
        <p:nvSpPr>
          <p:cNvPr id="3" name="Chart Placeholder 2">
            <a:extLst>
              <a:ext uri="{FF2B5EF4-FFF2-40B4-BE49-F238E27FC236}">
                <a16:creationId xmlns:a16="http://schemas.microsoft.com/office/drawing/2014/main" xmlns="" id="{9FB02252-2B74-4024-9C31-A04434E25EDC}"/>
              </a:ext>
            </a:extLst>
          </p:cNvPr>
          <p:cNvSpPr>
            <a:spLocks noGrp="1"/>
          </p:cNvSpPr>
          <p:nvPr>
            <p:ph type="chart" sz="quarter" idx="28"/>
          </p:nvPr>
        </p:nvSpPr>
        <p:spPr>
          <a:xfrm>
            <a:off x="713155" y="1676918"/>
            <a:ext cx="10267598" cy="4179125"/>
          </a:xfrm>
          <a:noFill/>
        </p:spPr>
        <p:txBody>
          <a:bodyPr tIns="576000">
            <a:normAutofit/>
          </a:bodyPr>
          <a:lstStyle>
            <a:lvl1pPr algn="ctr">
              <a:defRPr sz="1728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chart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108C788A-D74D-410E-9C45-62833A583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950" y="723368"/>
            <a:ext cx="10267802" cy="717194"/>
          </a:xfrm>
        </p:spPr>
        <p:txBody>
          <a:bodyPr tIns="0" anchor="t">
            <a:noAutofit/>
          </a:bodyPr>
          <a:lstStyle>
            <a:lvl1pPr>
              <a:lnSpc>
                <a:spcPct val="100000"/>
              </a:lnSpc>
              <a:defRPr sz="384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46F4B48-6DCE-444D-AECA-097E39268BF3}"/>
              </a:ext>
            </a:extLst>
          </p:cNvPr>
          <p:cNvSpPr txBox="1"/>
          <p:nvPr userDrawn="1"/>
        </p:nvSpPr>
        <p:spPr>
          <a:xfrm>
            <a:off x="718918" y="6267236"/>
            <a:ext cx="4768731" cy="1034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672" dirty="0">
                <a:solidFill>
                  <a:schemeClr val="bg1"/>
                </a:solidFill>
              </a:rPr>
              <a:t>© Virgin Media Business  |  Confidential</a:t>
            </a:r>
          </a:p>
        </p:txBody>
      </p:sp>
    </p:spTree>
    <p:extLst>
      <p:ext uri="{BB962C8B-B14F-4D97-AF65-F5344CB8AC3E}">
        <p14:creationId xmlns:p14="http://schemas.microsoft.com/office/powerpoint/2010/main" val="80914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ext B (White)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A01DF8F9-E097-4158-8DCB-09448E04BF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1980" y="6115298"/>
            <a:ext cx="1404940" cy="235010"/>
          </a:xfrm>
          <a:prstGeom prst="rect">
            <a:avLst/>
          </a:prstGeom>
        </p:spPr>
      </p:pic>
      <p:sp>
        <p:nvSpPr>
          <p:cNvPr id="18" name="Text Placeholder 4">
            <a:extLst>
              <a:ext uri="{FF2B5EF4-FFF2-40B4-BE49-F238E27FC236}">
                <a16:creationId xmlns:a16="http://schemas.microsoft.com/office/drawing/2014/main" xmlns="" id="{295F4B0E-D748-4E3D-B4C3-8CE3E1E8350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0137" y="1807431"/>
            <a:ext cx="2371057" cy="109810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536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xmlns="" id="{3922D0F1-7D71-4C18-B0E4-F82C66378B1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0137" y="3045508"/>
            <a:ext cx="2371057" cy="300786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960"/>
              </a:spcBef>
              <a:defRPr sz="1152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xmlns="" id="{207EE93F-33EC-4D32-B0CE-378E6A1C17F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43323" y="1807430"/>
            <a:ext cx="2371057" cy="424593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960"/>
              </a:spcBef>
              <a:defRPr sz="1152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xmlns="" id="{EDBE433A-4900-4B3B-986A-DB59F422608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04806" y="1807430"/>
            <a:ext cx="2371057" cy="424593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960"/>
              </a:spcBef>
              <a:defRPr sz="1152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xmlns="" id="{1D723304-DAC3-423C-8B58-46AC950917C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657146" y="1807431"/>
            <a:ext cx="2323606" cy="184103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92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xmlns="" id="{A5FB1AF7-D291-452D-8F1D-595214161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950" y="723368"/>
            <a:ext cx="10267802" cy="717194"/>
          </a:xfrm>
        </p:spPr>
        <p:txBody>
          <a:bodyPr tIns="0" anchor="t">
            <a:noAutofit/>
          </a:bodyPr>
          <a:lstStyle>
            <a:lvl1pPr>
              <a:lnSpc>
                <a:spcPct val="100000"/>
              </a:lnSpc>
              <a:defRPr sz="3840" b="1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0D63DC2-B80B-1F44-9D82-56D1642F8D7B}"/>
              </a:ext>
            </a:extLst>
          </p:cNvPr>
          <p:cNvSpPr txBox="1"/>
          <p:nvPr userDrawn="1"/>
        </p:nvSpPr>
        <p:spPr>
          <a:xfrm>
            <a:off x="718918" y="6267237"/>
            <a:ext cx="1519647" cy="10342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72" dirty="0">
                <a:solidFill>
                  <a:srgbClr val="FF0000"/>
                </a:solidFill>
              </a:rPr>
              <a:t>© Virgin Media Business  |  Confidential</a:t>
            </a:r>
          </a:p>
        </p:txBody>
      </p:sp>
    </p:spTree>
    <p:extLst>
      <p:ext uri="{BB962C8B-B14F-4D97-AF65-F5344CB8AC3E}">
        <p14:creationId xmlns:p14="http://schemas.microsoft.com/office/powerpoint/2010/main" val="248213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B1F1DF3-A006-0848-B9D6-A50AAF5F20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703050" cy="111578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xmlns="" id="{629EDD5D-199B-402F-BB58-0A72050ED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950" y="765403"/>
            <a:ext cx="10267802" cy="717194"/>
          </a:xfrm>
        </p:spPr>
        <p:txBody>
          <a:bodyPr tIns="0" anchor="t">
            <a:noAutofit/>
          </a:bodyPr>
          <a:lstStyle>
            <a:lvl1pPr>
              <a:lnSpc>
                <a:spcPct val="100000"/>
              </a:lnSpc>
              <a:defRPr sz="2880" b="1"/>
            </a:lvl1pPr>
          </a:lstStyle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6C0D95F-414C-A84E-8E17-D7A2295957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020" y="6115298"/>
            <a:ext cx="1370859" cy="2350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A5C195E-9FF0-B346-92D8-94F11AA58699}"/>
              </a:ext>
            </a:extLst>
          </p:cNvPr>
          <p:cNvSpPr txBox="1"/>
          <p:nvPr userDrawn="1"/>
        </p:nvSpPr>
        <p:spPr>
          <a:xfrm>
            <a:off x="312969" y="6246875"/>
            <a:ext cx="1519647" cy="10342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672" dirty="0">
                <a:solidFill>
                  <a:srgbClr val="FF0000"/>
                </a:solidFill>
              </a:rPr>
              <a:t>© Virgin Media Business  |  Confidential</a:t>
            </a:r>
          </a:p>
        </p:txBody>
      </p:sp>
    </p:spTree>
    <p:extLst>
      <p:ext uri="{BB962C8B-B14F-4D97-AF65-F5344CB8AC3E}">
        <p14:creationId xmlns:p14="http://schemas.microsoft.com/office/powerpoint/2010/main" val="64350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78537DC-9D07-D147-A566-B38F6A426806}"/>
              </a:ext>
            </a:extLst>
          </p:cNvPr>
          <p:cNvSpPr/>
          <p:nvPr userDrawn="1"/>
        </p:nvSpPr>
        <p:spPr>
          <a:xfrm>
            <a:off x="0" y="0"/>
            <a:ext cx="11703050" cy="6584950"/>
          </a:xfrm>
          <a:prstGeom prst="rect">
            <a:avLst/>
          </a:prstGeom>
          <a:gradFill flip="none" rotWithShape="1">
            <a:gsLst>
              <a:gs pos="20000">
                <a:srgbClr val="FF0A0A"/>
              </a:gs>
              <a:gs pos="100000">
                <a:srgbClr val="901000"/>
              </a:gs>
            </a:gsLst>
            <a:lin ang="27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3178" y="2709724"/>
            <a:ext cx="9185275" cy="664797"/>
          </a:xfrm>
          <a:prstGeom prst="rect">
            <a:avLst/>
          </a:prstGeom>
        </p:spPr>
        <p:txBody>
          <a:bodyPr anchor="b"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66091E0-4D0B-E541-A52A-B4D34CBFC1B7}"/>
              </a:ext>
            </a:extLst>
          </p:cNvPr>
          <p:cNvSpPr txBox="1"/>
          <p:nvPr userDrawn="1"/>
        </p:nvSpPr>
        <p:spPr>
          <a:xfrm>
            <a:off x="11319734" y="6135597"/>
            <a:ext cx="344245" cy="1538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fld id="{7FDC34CF-4A90-584D-9ECF-C53CD92B0230}" type="slidenum">
              <a:rPr lang="en-US" sz="1000" b="0" i="0" smtClean="0">
                <a:solidFill>
                  <a:schemeClr val="bg1"/>
                </a:solidFill>
                <a:latin typeface="VM Circular Whisper Light" panose="020B0404020101020102" pitchFamily="34" charset="77"/>
                <a:ea typeface="VM Circular Whisper TT Light" charset="0"/>
                <a:cs typeface="VM Circular Whisper Light" panose="020B0404020101020102" pitchFamily="34" charset="77"/>
              </a:rPr>
              <a:t>‹#›</a:t>
            </a:fld>
            <a:endParaRPr lang="en-US" sz="800" b="0" i="0" dirty="0">
              <a:solidFill>
                <a:schemeClr val="bg1"/>
              </a:solidFill>
              <a:latin typeface="VM Circular Whisper Light" panose="020B0404020101020102" pitchFamily="34" charset="77"/>
              <a:ea typeface="VM Circular Whisper TT Light" charset="0"/>
              <a:cs typeface="VM Circular Whisper Light" panose="020B0404020101020102" pitchFamily="34" charset="77"/>
            </a:endParaRP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xmlns="" id="{82B08F88-4602-E74C-965F-BF4C50B038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3178" y="3398031"/>
            <a:ext cx="9185275" cy="430887"/>
          </a:xfrm>
        </p:spPr>
        <p:txBody>
          <a:bodyPr/>
          <a:lstStyle>
            <a:lvl1pPr marL="0" indent="0" algn="ctr">
              <a:buNone/>
              <a:defRPr sz="2800" b="0" i="0">
                <a:solidFill>
                  <a:schemeClr val="bg2"/>
                </a:solidFill>
                <a:latin typeface="VM Circular Natter Medium" panose="020B0604020101010102" pitchFamily="34" charset="77"/>
                <a:ea typeface="VM Circular Natter Medium" panose="020B0604020101010102" pitchFamily="34" charset="77"/>
                <a:cs typeface="VM Circular Natter Medium" panose="020B0604020101010102" pitchFamily="34" charset="77"/>
              </a:defRPr>
            </a:lvl1pPr>
            <a:lvl2pPr marL="438866" indent="0" algn="ctr">
              <a:buNone/>
              <a:defRPr sz="1920"/>
            </a:lvl2pPr>
            <a:lvl3pPr marL="877733" indent="0" algn="ctr">
              <a:buNone/>
              <a:defRPr sz="1728"/>
            </a:lvl3pPr>
            <a:lvl4pPr marL="1316599" indent="0" algn="ctr">
              <a:buNone/>
              <a:defRPr sz="1536"/>
            </a:lvl4pPr>
            <a:lvl5pPr marL="1755465" indent="0" algn="ctr">
              <a:buNone/>
              <a:defRPr sz="1536"/>
            </a:lvl5pPr>
            <a:lvl6pPr marL="2194331" indent="0" algn="ctr">
              <a:buNone/>
              <a:defRPr sz="1536"/>
            </a:lvl6pPr>
            <a:lvl7pPr marL="2633198" indent="0" algn="ctr">
              <a:buNone/>
              <a:defRPr sz="1536"/>
            </a:lvl7pPr>
            <a:lvl8pPr marL="3072064" indent="0" algn="ctr">
              <a:buNone/>
              <a:defRPr sz="1536"/>
            </a:lvl8pPr>
            <a:lvl9pPr marL="3510930" indent="0" algn="ctr">
              <a:buNone/>
              <a:defRPr sz="1536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1" name="Picture 1">
            <a:extLst>
              <a:ext uri="{FF2B5EF4-FFF2-40B4-BE49-F238E27FC236}">
                <a16:creationId xmlns:a16="http://schemas.microsoft.com/office/drawing/2014/main" xmlns="" id="{823B9905-2681-3B44-B08B-002F629B59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0867" y="6007325"/>
            <a:ext cx="697306" cy="43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xmlns="" id="{2BD97A4B-3B96-BD44-A42C-67C929ACFA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793" y="6292360"/>
            <a:ext cx="2070100" cy="122400"/>
          </a:xfrm>
        </p:spPr>
        <p:txBody>
          <a:bodyPr anchor="b"/>
          <a:lstStyle>
            <a:lvl1pPr>
              <a:defRPr lang="en-GB" sz="800" dirty="0">
                <a:solidFill>
                  <a:schemeClr val="bg1"/>
                </a:solidFill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r>
              <a:rPr lang="en-GB" sz="800" dirty="0">
                <a:solidFill>
                  <a:schemeClr val="bg1"/>
                </a:solidFill>
                <a:ea typeface="+mn-ea"/>
              </a:rPr>
              <a:t>Virgin Media | Confidential/Internal/Public</a:t>
            </a:r>
          </a:p>
        </p:txBody>
      </p:sp>
    </p:spTree>
    <p:extLst>
      <p:ext uri="{BB962C8B-B14F-4D97-AF65-F5344CB8AC3E}">
        <p14:creationId xmlns:p14="http://schemas.microsoft.com/office/powerpoint/2010/main" val="340537532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EA507BEC-6817-884E-8931-4D707FC1A919}"/>
              </a:ext>
            </a:extLst>
          </p:cNvPr>
          <p:cNvSpPr/>
          <p:nvPr userDrawn="1"/>
        </p:nvSpPr>
        <p:spPr>
          <a:xfrm>
            <a:off x="0" y="0"/>
            <a:ext cx="11703050" cy="6584950"/>
          </a:xfrm>
          <a:prstGeom prst="rect">
            <a:avLst/>
          </a:prstGeom>
          <a:gradFill flip="none" rotWithShape="1">
            <a:gsLst>
              <a:gs pos="20000">
                <a:srgbClr val="230722"/>
              </a:gs>
              <a:gs pos="100000">
                <a:srgbClr val="230722">
                  <a:lumMod val="90000"/>
                  <a:lumOff val="10000"/>
                </a:srgbClr>
              </a:gs>
            </a:gsLst>
            <a:lin ang="135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3178" y="2709724"/>
            <a:ext cx="9185275" cy="664797"/>
          </a:xfrm>
          <a:prstGeom prst="rect">
            <a:avLst/>
          </a:prstGeom>
        </p:spPr>
        <p:txBody>
          <a:bodyPr anchor="b"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3178" y="3398031"/>
            <a:ext cx="9185275" cy="430887"/>
          </a:xfrm>
        </p:spPr>
        <p:txBody>
          <a:bodyPr/>
          <a:lstStyle>
            <a:lvl1pPr marL="0" indent="0" algn="ctr">
              <a:buNone/>
              <a:defRPr sz="2800" b="0" i="0">
                <a:solidFill>
                  <a:schemeClr val="bg2"/>
                </a:solidFill>
                <a:latin typeface="VM Circular Natter Medium" panose="020B0604020101010102" pitchFamily="34" charset="77"/>
                <a:ea typeface="VM Circular Natter Medium" panose="020B0604020101010102" pitchFamily="34" charset="77"/>
                <a:cs typeface="VM Circular Natter Medium" panose="020B0604020101010102" pitchFamily="34" charset="77"/>
              </a:defRPr>
            </a:lvl1pPr>
            <a:lvl2pPr marL="438866" indent="0" algn="ctr">
              <a:buNone/>
              <a:defRPr sz="1920"/>
            </a:lvl2pPr>
            <a:lvl3pPr marL="877733" indent="0" algn="ctr">
              <a:buNone/>
              <a:defRPr sz="1728"/>
            </a:lvl3pPr>
            <a:lvl4pPr marL="1316599" indent="0" algn="ctr">
              <a:buNone/>
              <a:defRPr sz="1536"/>
            </a:lvl4pPr>
            <a:lvl5pPr marL="1755465" indent="0" algn="ctr">
              <a:buNone/>
              <a:defRPr sz="1536"/>
            </a:lvl5pPr>
            <a:lvl6pPr marL="2194331" indent="0" algn="ctr">
              <a:buNone/>
              <a:defRPr sz="1536"/>
            </a:lvl6pPr>
            <a:lvl7pPr marL="2633198" indent="0" algn="ctr">
              <a:buNone/>
              <a:defRPr sz="1536"/>
            </a:lvl7pPr>
            <a:lvl8pPr marL="3072064" indent="0" algn="ctr">
              <a:buNone/>
              <a:defRPr sz="1536"/>
            </a:lvl8pPr>
            <a:lvl9pPr marL="3510930" indent="0" algn="ctr">
              <a:buNone/>
              <a:defRPr sz="1536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5B40DE7C-A5F1-8141-8495-2BF0CFD0554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495695" y="6027261"/>
            <a:ext cx="667773" cy="395031"/>
            <a:chOff x="2036" y="1094"/>
            <a:chExt cx="3604" cy="2132"/>
          </a:xfrm>
          <a:solidFill>
            <a:schemeClr val="accent1"/>
          </a:solidFill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xmlns="" id="{88703F28-2948-E847-9CD1-37A611B7D3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6" y="1094"/>
              <a:ext cx="3604" cy="2132"/>
            </a:xfrm>
            <a:custGeom>
              <a:avLst/>
              <a:gdLst>
                <a:gd name="T0" fmla="*/ 571 w 843"/>
                <a:gd name="T1" fmla="*/ 290 h 509"/>
                <a:gd name="T2" fmla="*/ 580 w 843"/>
                <a:gd name="T3" fmla="*/ 301 h 509"/>
                <a:gd name="T4" fmla="*/ 606 w 843"/>
                <a:gd name="T5" fmla="*/ 328 h 509"/>
                <a:gd name="T6" fmla="*/ 736 w 843"/>
                <a:gd name="T7" fmla="*/ 389 h 509"/>
                <a:gd name="T8" fmla="*/ 786 w 843"/>
                <a:gd name="T9" fmla="*/ 140 h 509"/>
                <a:gd name="T10" fmla="*/ 645 w 843"/>
                <a:gd name="T11" fmla="*/ 150 h 509"/>
                <a:gd name="T12" fmla="*/ 577 w 843"/>
                <a:gd name="T13" fmla="*/ 211 h 509"/>
                <a:gd name="T14" fmla="*/ 546 w 843"/>
                <a:gd name="T15" fmla="*/ 252 h 509"/>
                <a:gd name="T16" fmla="*/ 491 w 843"/>
                <a:gd name="T17" fmla="*/ 209 h 509"/>
                <a:gd name="T18" fmla="*/ 481 w 843"/>
                <a:gd name="T19" fmla="*/ 196 h 509"/>
                <a:gd name="T20" fmla="*/ 391 w 843"/>
                <a:gd name="T21" fmla="*/ 103 h 509"/>
                <a:gd name="T22" fmla="*/ 378 w 843"/>
                <a:gd name="T23" fmla="*/ 92 h 509"/>
                <a:gd name="T24" fmla="*/ 288 w 843"/>
                <a:gd name="T25" fmla="*/ 37 h 509"/>
                <a:gd name="T26" fmla="*/ 188 w 843"/>
                <a:gd name="T27" fmla="*/ 15 h 509"/>
                <a:gd name="T28" fmla="*/ 29 w 843"/>
                <a:gd name="T29" fmla="*/ 160 h 509"/>
                <a:gd name="T30" fmla="*/ 57 w 843"/>
                <a:gd name="T31" fmla="*/ 415 h 509"/>
                <a:gd name="T32" fmla="*/ 80 w 843"/>
                <a:gd name="T33" fmla="*/ 446 h 509"/>
                <a:gd name="T34" fmla="*/ 324 w 843"/>
                <a:gd name="T35" fmla="*/ 454 h 509"/>
                <a:gd name="T36" fmla="*/ 360 w 843"/>
                <a:gd name="T37" fmla="*/ 430 h 509"/>
                <a:gd name="T38" fmla="*/ 388 w 843"/>
                <a:gd name="T39" fmla="*/ 409 h 509"/>
                <a:gd name="T40" fmla="*/ 486 w 843"/>
                <a:gd name="T41" fmla="*/ 307 h 509"/>
                <a:gd name="T42" fmla="*/ 496 w 843"/>
                <a:gd name="T43" fmla="*/ 294 h 509"/>
                <a:gd name="T44" fmla="*/ 533 w 843"/>
                <a:gd name="T45" fmla="*/ 270 h 509"/>
                <a:gd name="T46" fmla="*/ 508 w 843"/>
                <a:gd name="T47" fmla="*/ 303 h 509"/>
                <a:gd name="T48" fmla="*/ 489 w 843"/>
                <a:gd name="T49" fmla="*/ 326 h 509"/>
                <a:gd name="T50" fmla="*/ 472 w 843"/>
                <a:gd name="T51" fmla="*/ 347 h 509"/>
                <a:gd name="T52" fmla="*/ 429 w 843"/>
                <a:gd name="T53" fmla="*/ 391 h 509"/>
                <a:gd name="T54" fmla="*/ 396 w 843"/>
                <a:gd name="T55" fmla="*/ 421 h 509"/>
                <a:gd name="T56" fmla="*/ 341 w 843"/>
                <a:gd name="T57" fmla="*/ 461 h 509"/>
                <a:gd name="T58" fmla="*/ 282 w 843"/>
                <a:gd name="T59" fmla="*/ 491 h 509"/>
                <a:gd name="T60" fmla="*/ 180 w 843"/>
                <a:gd name="T61" fmla="*/ 508 h 509"/>
                <a:gd name="T62" fmla="*/ 66 w 843"/>
                <a:gd name="T63" fmla="*/ 452 h 509"/>
                <a:gd name="T64" fmla="*/ 48 w 843"/>
                <a:gd name="T65" fmla="*/ 428 h 509"/>
                <a:gd name="T66" fmla="*/ 9 w 843"/>
                <a:gd name="T67" fmla="*/ 334 h 509"/>
                <a:gd name="T68" fmla="*/ 21 w 843"/>
                <a:gd name="T69" fmla="*/ 135 h 509"/>
                <a:gd name="T70" fmla="*/ 37 w 843"/>
                <a:gd name="T71" fmla="*/ 98 h 509"/>
                <a:gd name="T72" fmla="*/ 63 w 843"/>
                <a:gd name="T73" fmla="*/ 60 h 509"/>
                <a:gd name="T74" fmla="*/ 82 w 843"/>
                <a:gd name="T75" fmla="*/ 42 h 509"/>
                <a:gd name="T76" fmla="*/ 110 w 843"/>
                <a:gd name="T77" fmla="*/ 21 h 509"/>
                <a:gd name="T78" fmla="*/ 253 w 843"/>
                <a:gd name="T79" fmla="*/ 8 h 509"/>
                <a:gd name="T80" fmla="*/ 339 w 843"/>
                <a:gd name="T81" fmla="*/ 46 h 509"/>
                <a:gd name="T82" fmla="*/ 419 w 843"/>
                <a:gd name="T83" fmla="*/ 108 h 509"/>
                <a:gd name="T84" fmla="*/ 471 w 843"/>
                <a:gd name="T85" fmla="*/ 162 h 509"/>
                <a:gd name="T86" fmla="*/ 495 w 843"/>
                <a:gd name="T87" fmla="*/ 190 h 509"/>
                <a:gd name="T88" fmla="*/ 504 w 843"/>
                <a:gd name="T89" fmla="*/ 202 h 509"/>
                <a:gd name="T90" fmla="*/ 527 w 843"/>
                <a:gd name="T91" fmla="*/ 232 h 509"/>
                <a:gd name="T92" fmla="*/ 537 w 843"/>
                <a:gd name="T93" fmla="*/ 238 h 509"/>
                <a:gd name="T94" fmla="*/ 545 w 843"/>
                <a:gd name="T95" fmla="*/ 228 h 509"/>
                <a:gd name="T96" fmla="*/ 553 w 843"/>
                <a:gd name="T97" fmla="*/ 218 h 509"/>
                <a:gd name="T98" fmla="*/ 566 w 843"/>
                <a:gd name="T99" fmla="*/ 202 h 509"/>
                <a:gd name="T100" fmla="*/ 597 w 843"/>
                <a:gd name="T101" fmla="*/ 169 h 509"/>
                <a:gd name="T102" fmla="*/ 651 w 843"/>
                <a:gd name="T103" fmla="*/ 129 h 509"/>
                <a:gd name="T104" fmla="*/ 784 w 843"/>
                <a:gd name="T105" fmla="*/ 120 h 509"/>
                <a:gd name="T106" fmla="*/ 810 w 843"/>
                <a:gd name="T107" fmla="*/ 365 h 509"/>
                <a:gd name="T108" fmla="*/ 767 w 843"/>
                <a:gd name="T109" fmla="*/ 398 h 509"/>
                <a:gd name="T110" fmla="*/ 656 w 843"/>
                <a:gd name="T111" fmla="*/ 383 h 509"/>
                <a:gd name="T112" fmla="*/ 626 w 843"/>
                <a:gd name="T113" fmla="*/ 364 h 509"/>
                <a:gd name="T114" fmla="*/ 620 w 843"/>
                <a:gd name="T115" fmla="*/ 360 h 509"/>
                <a:gd name="T116" fmla="*/ 585 w 843"/>
                <a:gd name="T117" fmla="*/ 328 h 509"/>
                <a:gd name="T118" fmla="*/ 559 w 843"/>
                <a:gd name="T119" fmla="*/ 29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3" h="509">
                  <a:moveTo>
                    <a:pt x="565" y="283"/>
                  </a:moveTo>
                  <a:cubicBezTo>
                    <a:pt x="566" y="283"/>
                    <a:pt x="566" y="284"/>
                    <a:pt x="567" y="284"/>
                  </a:cubicBezTo>
                  <a:cubicBezTo>
                    <a:pt x="567" y="284"/>
                    <a:pt x="567" y="285"/>
                    <a:pt x="567" y="285"/>
                  </a:cubicBezTo>
                  <a:cubicBezTo>
                    <a:pt x="567" y="285"/>
                    <a:pt x="567" y="285"/>
                    <a:pt x="567" y="285"/>
                  </a:cubicBezTo>
                  <a:cubicBezTo>
                    <a:pt x="568" y="285"/>
                    <a:pt x="568" y="285"/>
                    <a:pt x="568" y="286"/>
                  </a:cubicBezTo>
                  <a:cubicBezTo>
                    <a:pt x="568" y="286"/>
                    <a:pt x="568" y="286"/>
                    <a:pt x="568" y="286"/>
                  </a:cubicBezTo>
                  <a:cubicBezTo>
                    <a:pt x="568" y="286"/>
                    <a:pt x="568" y="286"/>
                    <a:pt x="568" y="286"/>
                  </a:cubicBezTo>
                  <a:cubicBezTo>
                    <a:pt x="568" y="287"/>
                    <a:pt x="569" y="287"/>
                    <a:pt x="569" y="287"/>
                  </a:cubicBezTo>
                  <a:cubicBezTo>
                    <a:pt x="569" y="287"/>
                    <a:pt x="569" y="287"/>
                    <a:pt x="569" y="287"/>
                  </a:cubicBezTo>
                  <a:cubicBezTo>
                    <a:pt x="569" y="287"/>
                    <a:pt x="569" y="287"/>
                    <a:pt x="569" y="288"/>
                  </a:cubicBezTo>
                  <a:cubicBezTo>
                    <a:pt x="570" y="288"/>
                    <a:pt x="570" y="288"/>
                    <a:pt x="570" y="288"/>
                  </a:cubicBezTo>
                  <a:cubicBezTo>
                    <a:pt x="570" y="288"/>
                    <a:pt x="570" y="288"/>
                    <a:pt x="570" y="288"/>
                  </a:cubicBezTo>
                  <a:cubicBezTo>
                    <a:pt x="570" y="289"/>
                    <a:pt x="570" y="289"/>
                    <a:pt x="570" y="289"/>
                  </a:cubicBezTo>
                  <a:cubicBezTo>
                    <a:pt x="571" y="289"/>
                    <a:pt x="571" y="290"/>
                    <a:pt x="571" y="290"/>
                  </a:cubicBezTo>
                  <a:cubicBezTo>
                    <a:pt x="571" y="290"/>
                    <a:pt x="571" y="290"/>
                    <a:pt x="572" y="291"/>
                  </a:cubicBezTo>
                  <a:cubicBezTo>
                    <a:pt x="572" y="291"/>
                    <a:pt x="572" y="291"/>
                    <a:pt x="572" y="292"/>
                  </a:cubicBezTo>
                  <a:cubicBezTo>
                    <a:pt x="573" y="293"/>
                    <a:pt x="574" y="294"/>
                    <a:pt x="575" y="295"/>
                  </a:cubicBezTo>
                  <a:cubicBezTo>
                    <a:pt x="575" y="295"/>
                    <a:pt x="576" y="296"/>
                    <a:pt x="576" y="296"/>
                  </a:cubicBezTo>
                  <a:cubicBezTo>
                    <a:pt x="576" y="296"/>
                    <a:pt x="576" y="297"/>
                    <a:pt x="576" y="297"/>
                  </a:cubicBezTo>
                  <a:cubicBezTo>
                    <a:pt x="577" y="297"/>
                    <a:pt x="577" y="297"/>
                    <a:pt x="577" y="297"/>
                  </a:cubicBezTo>
                  <a:cubicBezTo>
                    <a:pt x="577" y="297"/>
                    <a:pt x="577" y="297"/>
                    <a:pt x="577" y="298"/>
                  </a:cubicBezTo>
                  <a:cubicBezTo>
                    <a:pt x="577" y="298"/>
                    <a:pt x="578" y="298"/>
                    <a:pt x="578" y="298"/>
                  </a:cubicBezTo>
                  <a:cubicBezTo>
                    <a:pt x="578" y="298"/>
                    <a:pt x="578" y="298"/>
                    <a:pt x="578" y="298"/>
                  </a:cubicBezTo>
                  <a:cubicBezTo>
                    <a:pt x="578" y="299"/>
                    <a:pt x="578" y="299"/>
                    <a:pt x="578" y="299"/>
                  </a:cubicBezTo>
                  <a:cubicBezTo>
                    <a:pt x="578" y="299"/>
                    <a:pt x="578" y="299"/>
                    <a:pt x="578" y="299"/>
                  </a:cubicBezTo>
                  <a:cubicBezTo>
                    <a:pt x="579" y="299"/>
                    <a:pt x="579" y="300"/>
                    <a:pt x="579" y="300"/>
                  </a:cubicBezTo>
                  <a:cubicBezTo>
                    <a:pt x="579" y="300"/>
                    <a:pt x="579" y="300"/>
                    <a:pt x="579" y="300"/>
                  </a:cubicBezTo>
                  <a:cubicBezTo>
                    <a:pt x="579" y="300"/>
                    <a:pt x="580" y="300"/>
                    <a:pt x="580" y="301"/>
                  </a:cubicBezTo>
                  <a:cubicBezTo>
                    <a:pt x="580" y="301"/>
                    <a:pt x="580" y="301"/>
                    <a:pt x="580" y="301"/>
                  </a:cubicBezTo>
                  <a:cubicBezTo>
                    <a:pt x="580" y="301"/>
                    <a:pt x="581" y="302"/>
                    <a:pt x="581" y="302"/>
                  </a:cubicBezTo>
                  <a:cubicBezTo>
                    <a:pt x="581" y="303"/>
                    <a:pt x="581" y="303"/>
                    <a:pt x="582" y="303"/>
                  </a:cubicBezTo>
                  <a:cubicBezTo>
                    <a:pt x="582" y="304"/>
                    <a:pt x="583" y="304"/>
                    <a:pt x="583" y="305"/>
                  </a:cubicBezTo>
                  <a:cubicBezTo>
                    <a:pt x="584" y="305"/>
                    <a:pt x="584" y="306"/>
                    <a:pt x="585" y="306"/>
                  </a:cubicBezTo>
                  <a:cubicBezTo>
                    <a:pt x="585" y="307"/>
                    <a:pt x="586" y="308"/>
                    <a:pt x="587" y="309"/>
                  </a:cubicBezTo>
                  <a:cubicBezTo>
                    <a:pt x="587" y="309"/>
                    <a:pt x="587" y="310"/>
                    <a:pt x="587" y="310"/>
                  </a:cubicBezTo>
                  <a:cubicBezTo>
                    <a:pt x="588" y="311"/>
                    <a:pt x="590" y="312"/>
                    <a:pt x="591" y="313"/>
                  </a:cubicBezTo>
                  <a:cubicBezTo>
                    <a:pt x="591" y="313"/>
                    <a:pt x="591" y="314"/>
                    <a:pt x="592" y="315"/>
                  </a:cubicBezTo>
                  <a:cubicBezTo>
                    <a:pt x="592" y="315"/>
                    <a:pt x="593" y="316"/>
                    <a:pt x="593" y="316"/>
                  </a:cubicBezTo>
                  <a:cubicBezTo>
                    <a:pt x="596" y="319"/>
                    <a:pt x="599" y="322"/>
                    <a:pt x="601" y="324"/>
                  </a:cubicBezTo>
                  <a:cubicBezTo>
                    <a:pt x="602" y="324"/>
                    <a:pt x="602" y="325"/>
                    <a:pt x="603" y="325"/>
                  </a:cubicBezTo>
                  <a:cubicBezTo>
                    <a:pt x="604" y="326"/>
                    <a:pt x="604" y="327"/>
                    <a:pt x="605" y="328"/>
                  </a:cubicBezTo>
                  <a:cubicBezTo>
                    <a:pt x="605" y="328"/>
                    <a:pt x="606" y="328"/>
                    <a:pt x="606" y="328"/>
                  </a:cubicBezTo>
                  <a:cubicBezTo>
                    <a:pt x="607" y="330"/>
                    <a:pt x="609" y="331"/>
                    <a:pt x="610" y="332"/>
                  </a:cubicBezTo>
                  <a:cubicBezTo>
                    <a:pt x="610" y="332"/>
                    <a:pt x="610" y="333"/>
                    <a:pt x="611" y="333"/>
                  </a:cubicBezTo>
                  <a:cubicBezTo>
                    <a:pt x="618" y="339"/>
                    <a:pt x="627" y="346"/>
                    <a:pt x="635" y="352"/>
                  </a:cubicBezTo>
                  <a:cubicBezTo>
                    <a:pt x="635" y="352"/>
                    <a:pt x="635" y="353"/>
                    <a:pt x="636" y="353"/>
                  </a:cubicBezTo>
                  <a:cubicBezTo>
                    <a:pt x="636" y="353"/>
                    <a:pt x="636" y="353"/>
                    <a:pt x="637" y="353"/>
                  </a:cubicBezTo>
                  <a:cubicBezTo>
                    <a:pt x="637" y="353"/>
                    <a:pt x="637" y="354"/>
                    <a:pt x="637" y="354"/>
                  </a:cubicBezTo>
                  <a:cubicBezTo>
                    <a:pt x="638" y="354"/>
                    <a:pt x="638" y="354"/>
                    <a:pt x="638" y="355"/>
                  </a:cubicBezTo>
                  <a:cubicBezTo>
                    <a:pt x="639" y="355"/>
                    <a:pt x="639" y="355"/>
                    <a:pt x="639" y="355"/>
                  </a:cubicBezTo>
                  <a:cubicBezTo>
                    <a:pt x="640" y="355"/>
                    <a:pt x="640" y="356"/>
                    <a:pt x="640" y="356"/>
                  </a:cubicBezTo>
                  <a:cubicBezTo>
                    <a:pt x="640" y="356"/>
                    <a:pt x="641" y="356"/>
                    <a:pt x="641" y="357"/>
                  </a:cubicBezTo>
                  <a:cubicBezTo>
                    <a:pt x="641" y="357"/>
                    <a:pt x="642" y="357"/>
                    <a:pt x="642" y="357"/>
                  </a:cubicBezTo>
                  <a:cubicBezTo>
                    <a:pt x="649" y="362"/>
                    <a:pt x="656" y="366"/>
                    <a:pt x="663" y="370"/>
                  </a:cubicBezTo>
                  <a:cubicBezTo>
                    <a:pt x="677" y="377"/>
                    <a:pt x="691" y="383"/>
                    <a:pt x="708" y="387"/>
                  </a:cubicBezTo>
                  <a:cubicBezTo>
                    <a:pt x="717" y="389"/>
                    <a:pt x="726" y="390"/>
                    <a:pt x="736" y="389"/>
                  </a:cubicBezTo>
                  <a:cubicBezTo>
                    <a:pt x="738" y="389"/>
                    <a:pt x="740" y="389"/>
                    <a:pt x="742" y="389"/>
                  </a:cubicBezTo>
                  <a:cubicBezTo>
                    <a:pt x="745" y="388"/>
                    <a:pt x="749" y="388"/>
                    <a:pt x="752" y="387"/>
                  </a:cubicBezTo>
                  <a:cubicBezTo>
                    <a:pt x="765" y="384"/>
                    <a:pt x="776" y="378"/>
                    <a:pt x="785" y="370"/>
                  </a:cubicBezTo>
                  <a:cubicBezTo>
                    <a:pt x="803" y="355"/>
                    <a:pt x="816" y="332"/>
                    <a:pt x="822" y="305"/>
                  </a:cubicBezTo>
                  <a:cubicBezTo>
                    <a:pt x="822" y="304"/>
                    <a:pt x="822" y="304"/>
                    <a:pt x="823" y="303"/>
                  </a:cubicBezTo>
                  <a:cubicBezTo>
                    <a:pt x="824" y="298"/>
                    <a:pt x="825" y="293"/>
                    <a:pt x="826" y="287"/>
                  </a:cubicBezTo>
                  <a:cubicBezTo>
                    <a:pt x="829" y="266"/>
                    <a:pt x="829" y="241"/>
                    <a:pt x="825" y="218"/>
                  </a:cubicBezTo>
                  <a:cubicBezTo>
                    <a:pt x="822" y="198"/>
                    <a:pt x="815" y="179"/>
                    <a:pt x="806" y="164"/>
                  </a:cubicBezTo>
                  <a:cubicBezTo>
                    <a:pt x="803" y="158"/>
                    <a:pt x="799" y="154"/>
                    <a:pt x="796" y="149"/>
                  </a:cubicBezTo>
                  <a:cubicBezTo>
                    <a:pt x="795" y="149"/>
                    <a:pt x="794" y="148"/>
                    <a:pt x="794" y="148"/>
                  </a:cubicBezTo>
                  <a:cubicBezTo>
                    <a:pt x="794" y="147"/>
                    <a:pt x="793" y="146"/>
                    <a:pt x="793" y="146"/>
                  </a:cubicBezTo>
                  <a:cubicBezTo>
                    <a:pt x="792" y="145"/>
                    <a:pt x="791" y="144"/>
                    <a:pt x="790" y="143"/>
                  </a:cubicBezTo>
                  <a:cubicBezTo>
                    <a:pt x="789" y="142"/>
                    <a:pt x="788" y="142"/>
                    <a:pt x="788" y="142"/>
                  </a:cubicBezTo>
                  <a:cubicBezTo>
                    <a:pt x="787" y="141"/>
                    <a:pt x="787" y="140"/>
                    <a:pt x="786" y="140"/>
                  </a:cubicBezTo>
                  <a:cubicBezTo>
                    <a:pt x="785" y="139"/>
                    <a:pt x="784" y="138"/>
                    <a:pt x="782" y="137"/>
                  </a:cubicBezTo>
                  <a:cubicBezTo>
                    <a:pt x="782" y="137"/>
                    <a:pt x="782" y="136"/>
                    <a:pt x="781" y="136"/>
                  </a:cubicBezTo>
                  <a:cubicBezTo>
                    <a:pt x="780" y="135"/>
                    <a:pt x="779" y="135"/>
                    <a:pt x="778" y="134"/>
                  </a:cubicBezTo>
                  <a:cubicBezTo>
                    <a:pt x="777" y="133"/>
                    <a:pt x="775" y="132"/>
                    <a:pt x="774" y="131"/>
                  </a:cubicBezTo>
                  <a:cubicBezTo>
                    <a:pt x="773" y="131"/>
                    <a:pt x="772" y="130"/>
                    <a:pt x="772" y="130"/>
                  </a:cubicBezTo>
                  <a:cubicBezTo>
                    <a:pt x="770" y="129"/>
                    <a:pt x="769" y="128"/>
                    <a:pt x="768" y="128"/>
                  </a:cubicBezTo>
                  <a:cubicBezTo>
                    <a:pt x="756" y="123"/>
                    <a:pt x="742" y="119"/>
                    <a:pt x="726" y="120"/>
                  </a:cubicBezTo>
                  <a:cubicBezTo>
                    <a:pt x="726" y="120"/>
                    <a:pt x="726" y="120"/>
                    <a:pt x="725" y="120"/>
                  </a:cubicBezTo>
                  <a:cubicBezTo>
                    <a:pt x="713" y="121"/>
                    <a:pt x="702" y="123"/>
                    <a:pt x="692" y="127"/>
                  </a:cubicBezTo>
                  <a:cubicBezTo>
                    <a:pt x="676" y="132"/>
                    <a:pt x="662" y="140"/>
                    <a:pt x="648" y="148"/>
                  </a:cubicBezTo>
                  <a:cubicBezTo>
                    <a:pt x="648" y="148"/>
                    <a:pt x="648" y="148"/>
                    <a:pt x="648" y="148"/>
                  </a:cubicBezTo>
                  <a:cubicBezTo>
                    <a:pt x="647" y="149"/>
                    <a:pt x="647" y="149"/>
                    <a:pt x="647" y="149"/>
                  </a:cubicBezTo>
                  <a:cubicBezTo>
                    <a:pt x="647" y="149"/>
                    <a:pt x="646" y="149"/>
                    <a:pt x="646" y="149"/>
                  </a:cubicBezTo>
                  <a:cubicBezTo>
                    <a:pt x="646" y="150"/>
                    <a:pt x="646" y="150"/>
                    <a:pt x="645" y="150"/>
                  </a:cubicBezTo>
                  <a:cubicBezTo>
                    <a:pt x="645" y="150"/>
                    <a:pt x="645" y="150"/>
                    <a:pt x="645" y="150"/>
                  </a:cubicBezTo>
                  <a:cubicBezTo>
                    <a:pt x="627" y="162"/>
                    <a:pt x="611" y="175"/>
                    <a:pt x="597" y="189"/>
                  </a:cubicBezTo>
                  <a:cubicBezTo>
                    <a:pt x="596" y="191"/>
                    <a:pt x="594" y="193"/>
                    <a:pt x="592" y="194"/>
                  </a:cubicBezTo>
                  <a:cubicBezTo>
                    <a:pt x="592" y="194"/>
                    <a:pt x="592" y="195"/>
                    <a:pt x="592" y="195"/>
                  </a:cubicBezTo>
                  <a:cubicBezTo>
                    <a:pt x="591" y="196"/>
                    <a:pt x="590" y="197"/>
                    <a:pt x="589" y="197"/>
                  </a:cubicBezTo>
                  <a:cubicBezTo>
                    <a:pt x="589" y="198"/>
                    <a:pt x="588" y="198"/>
                    <a:pt x="588" y="199"/>
                  </a:cubicBezTo>
                  <a:cubicBezTo>
                    <a:pt x="588" y="199"/>
                    <a:pt x="588" y="199"/>
                    <a:pt x="588" y="200"/>
                  </a:cubicBezTo>
                  <a:cubicBezTo>
                    <a:pt x="587" y="200"/>
                    <a:pt x="587" y="200"/>
                    <a:pt x="586" y="201"/>
                  </a:cubicBezTo>
                  <a:cubicBezTo>
                    <a:pt x="585" y="202"/>
                    <a:pt x="584" y="203"/>
                    <a:pt x="584" y="204"/>
                  </a:cubicBezTo>
                  <a:cubicBezTo>
                    <a:pt x="583" y="204"/>
                    <a:pt x="583" y="205"/>
                    <a:pt x="583" y="205"/>
                  </a:cubicBezTo>
                  <a:cubicBezTo>
                    <a:pt x="582" y="206"/>
                    <a:pt x="581" y="207"/>
                    <a:pt x="580" y="208"/>
                  </a:cubicBezTo>
                  <a:cubicBezTo>
                    <a:pt x="580" y="208"/>
                    <a:pt x="580" y="208"/>
                    <a:pt x="580" y="209"/>
                  </a:cubicBezTo>
                  <a:cubicBezTo>
                    <a:pt x="579" y="209"/>
                    <a:pt x="579" y="210"/>
                    <a:pt x="578" y="210"/>
                  </a:cubicBezTo>
                  <a:cubicBezTo>
                    <a:pt x="578" y="211"/>
                    <a:pt x="578" y="211"/>
                    <a:pt x="577" y="211"/>
                  </a:cubicBezTo>
                  <a:cubicBezTo>
                    <a:pt x="577" y="212"/>
                    <a:pt x="577" y="212"/>
                    <a:pt x="576" y="213"/>
                  </a:cubicBezTo>
                  <a:cubicBezTo>
                    <a:pt x="575" y="215"/>
                    <a:pt x="573" y="218"/>
                    <a:pt x="571" y="220"/>
                  </a:cubicBezTo>
                  <a:cubicBezTo>
                    <a:pt x="570" y="220"/>
                    <a:pt x="570" y="221"/>
                    <a:pt x="569" y="221"/>
                  </a:cubicBezTo>
                  <a:cubicBezTo>
                    <a:pt x="569" y="222"/>
                    <a:pt x="569" y="222"/>
                    <a:pt x="569" y="222"/>
                  </a:cubicBezTo>
                  <a:cubicBezTo>
                    <a:pt x="569" y="222"/>
                    <a:pt x="569" y="222"/>
                    <a:pt x="569" y="222"/>
                  </a:cubicBezTo>
                  <a:cubicBezTo>
                    <a:pt x="568" y="223"/>
                    <a:pt x="568" y="223"/>
                    <a:pt x="568" y="224"/>
                  </a:cubicBezTo>
                  <a:cubicBezTo>
                    <a:pt x="567" y="225"/>
                    <a:pt x="566" y="226"/>
                    <a:pt x="565" y="227"/>
                  </a:cubicBezTo>
                  <a:cubicBezTo>
                    <a:pt x="561" y="232"/>
                    <a:pt x="557" y="237"/>
                    <a:pt x="553" y="243"/>
                  </a:cubicBezTo>
                  <a:cubicBezTo>
                    <a:pt x="553" y="243"/>
                    <a:pt x="553" y="243"/>
                    <a:pt x="553" y="243"/>
                  </a:cubicBezTo>
                  <a:cubicBezTo>
                    <a:pt x="553" y="243"/>
                    <a:pt x="553" y="243"/>
                    <a:pt x="553" y="243"/>
                  </a:cubicBezTo>
                  <a:cubicBezTo>
                    <a:pt x="552" y="244"/>
                    <a:pt x="551" y="245"/>
                    <a:pt x="551" y="245"/>
                  </a:cubicBezTo>
                  <a:cubicBezTo>
                    <a:pt x="551" y="245"/>
                    <a:pt x="551" y="246"/>
                    <a:pt x="551" y="246"/>
                  </a:cubicBezTo>
                  <a:cubicBezTo>
                    <a:pt x="550" y="247"/>
                    <a:pt x="549" y="248"/>
                    <a:pt x="548" y="249"/>
                  </a:cubicBezTo>
                  <a:cubicBezTo>
                    <a:pt x="547" y="250"/>
                    <a:pt x="547" y="251"/>
                    <a:pt x="546" y="252"/>
                  </a:cubicBezTo>
                  <a:cubicBezTo>
                    <a:pt x="545" y="253"/>
                    <a:pt x="544" y="254"/>
                    <a:pt x="544" y="255"/>
                  </a:cubicBezTo>
                  <a:cubicBezTo>
                    <a:pt x="551" y="264"/>
                    <a:pt x="558" y="273"/>
                    <a:pt x="565" y="283"/>
                  </a:cubicBezTo>
                  <a:moveTo>
                    <a:pt x="506" y="229"/>
                  </a:moveTo>
                  <a:cubicBezTo>
                    <a:pt x="504" y="225"/>
                    <a:pt x="501" y="222"/>
                    <a:pt x="499" y="219"/>
                  </a:cubicBezTo>
                  <a:cubicBezTo>
                    <a:pt x="498" y="218"/>
                    <a:pt x="498" y="218"/>
                    <a:pt x="498" y="218"/>
                  </a:cubicBezTo>
                  <a:cubicBezTo>
                    <a:pt x="498" y="217"/>
                    <a:pt x="498" y="217"/>
                    <a:pt x="497" y="217"/>
                  </a:cubicBezTo>
                  <a:cubicBezTo>
                    <a:pt x="497" y="217"/>
                    <a:pt x="497" y="217"/>
                    <a:pt x="497" y="216"/>
                  </a:cubicBezTo>
                  <a:cubicBezTo>
                    <a:pt x="497" y="216"/>
                    <a:pt x="496" y="216"/>
                    <a:pt x="496" y="216"/>
                  </a:cubicBezTo>
                  <a:cubicBezTo>
                    <a:pt x="496" y="215"/>
                    <a:pt x="495" y="214"/>
                    <a:pt x="495" y="214"/>
                  </a:cubicBezTo>
                  <a:cubicBezTo>
                    <a:pt x="495" y="214"/>
                    <a:pt x="495" y="214"/>
                    <a:pt x="495" y="214"/>
                  </a:cubicBezTo>
                  <a:cubicBezTo>
                    <a:pt x="495" y="213"/>
                    <a:pt x="494" y="213"/>
                    <a:pt x="494" y="213"/>
                  </a:cubicBezTo>
                  <a:cubicBezTo>
                    <a:pt x="494" y="212"/>
                    <a:pt x="493" y="211"/>
                    <a:pt x="492" y="211"/>
                  </a:cubicBezTo>
                  <a:cubicBezTo>
                    <a:pt x="492" y="210"/>
                    <a:pt x="492" y="210"/>
                    <a:pt x="492" y="210"/>
                  </a:cubicBezTo>
                  <a:cubicBezTo>
                    <a:pt x="492" y="210"/>
                    <a:pt x="492" y="210"/>
                    <a:pt x="491" y="209"/>
                  </a:cubicBezTo>
                  <a:cubicBezTo>
                    <a:pt x="491" y="209"/>
                    <a:pt x="490" y="208"/>
                    <a:pt x="490" y="208"/>
                  </a:cubicBezTo>
                  <a:cubicBezTo>
                    <a:pt x="489" y="207"/>
                    <a:pt x="489" y="206"/>
                    <a:pt x="489" y="206"/>
                  </a:cubicBezTo>
                  <a:cubicBezTo>
                    <a:pt x="488" y="206"/>
                    <a:pt x="488" y="206"/>
                    <a:pt x="488" y="205"/>
                  </a:cubicBezTo>
                  <a:cubicBezTo>
                    <a:pt x="488" y="205"/>
                    <a:pt x="488" y="205"/>
                    <a:pt x="488" y="205"/>
                  </a:cubicBezTo>
                  <a:cubicBezTo>
                    <a:pt x="488" y="204"/>
                    <a:pt x="487" y="204"/>
                    <a:pt x="487" y="204"/>
                  </a:cubicBezTo>
                  <a:cubicBezTo>
                    <a:pt x="487" y="204"/>
                    <a:pt x="487" y="203"/>
                    <a:pt x="487" y="203"/>
                  </a:cubicBezTo>
                  <a:cubicBezTo>
                    <a:pt x="486" y="203"/>
                    <a:pt x="486" y="203"/>
                    <a:pt x="486" y="203"/>
                  </a:cubicBezTo>
                  <a:cubicBezTo>
                    <a:pt x="486" y="203"/>
                    <a:pt x="486" y="202"/>
                    <a:pt x="485" y="202"/>
                  </a:cubicBezTo>
                  <a:cubicBezTo>
                    <a:pt x="485" y="201"/>
                    <a:pt x="484" y="200"/>
                    <a:pt x="483" y="199"/>
                  </a:cubicBezTo>
                  <a:cubicBezTo>
                    <a:pt x="483" y="199"/>
                    <a:pt x="483" y="198"/>
                    <a:pt x="483" y="198"/>
                  </a:cubicBezTo>
                  <a:cubicBezTo>
                    <a:pt x="482" y="198"/>
                    <a:pt x="482" y="198"/>
                    <a:pt x="482" y="198"/>
                  </a:cubicBezTo>
                  <a:cubicBezTo>
                    <a:pt x="482" y="197"/>
                    <a:pt x="482" y="197"/>
                    <a:pt x="482" y="197"/>
                  </a:cubicBezTo>
                  <a:cubicBezTo>
                    <a:pt x="482" y="197"/>
                    <a:pt x="481" y="197"/>
                    <a:pt x="481" y="197"/>
                  </a:cubicBezTo>
                  <a:cubicBezTo>
                    <a:pt x="481" y="196"/>
                    <a:pt x="481" y="196"/>
                    <a:pt x="481" y="196"/>
                  </a:cubicBezTo>
                  <a:cubicBezTo>
                    <a:pt x="480" y="196"/>
                    <a:pt x="480" y="195"/>
                    <a:pt x="480" y="195"/>
                  </a:cubicBezTo>
                  <a:cubicBezTo>
                    <a:pt x="480" y="195"/>
                    <a:pt x="479" y="194"/>
                    <a:pt x="479" y="194"/>
                  </a:cubicBezTo>
                  <a:cubicBezTo>
                    <a:pt x="479" y="194"/>
                    <a:pt x="479" y="193"/>
                    <a:pt x="479" y="193"/>
                  </a:cubicBezTo>
                  <a:cubicBezTo>
                    <a:pt x="478" y="193"/>
                    <a:pt x="478" y="193"/>
                    <a:pt x="478" y="193"/>
                  </a:cubicBezTo>
                  <a:cubicBezTo>
                    <a:pt x="478" y="193"/>
                    <a:pt x="478" y="192"/>
                    <a:pt x="478" y="192"/>
                  </a:cubicBezTo>
                  <a:cubicBezTo>
                    <a:pt x="477" y="192"/>
                    <a:pt x="477" y="191"/>
                    <a:pt x="477" y="191"/>
                  </a:cubicBezTo>
                  <a:cubicBezTo>
                    <a:pt x="476" y="190"/>
                    <a:pt x="475" y="190"/>
                    <a:pt x="475" y="189"/>
                  </a:cubicBezTo>
                  <a:cubicBezTo>
                    <a:pt x="473" y="187"/>
                    <a:pt x="471" y="184"/>
                    <a:pt x="469" y="182"/>
                  </a:cubicBezTo>
                  <a:cubicBezTo>
                    <a:pt x="469" y="182"/>
                    <a:pt x="468" y="181"/>
                    <a:pt x="467" y="180"/>
                  </a:cubicBezTo>
                  <a:cubicBezTo>
                    <a:pt x="467" y="179"/>
                    <a:pt x="466" y="178"/>
                    <a:pt x="465" y="178"/>
                  </a:cubicBezTo>
                  <a:cubicBezTo>
                    <a:pt x="464" y="177"/>
                    <a:pt x="463" y="176"/>
                    <a:pt x="463" y="175"/>
                  </a:cubicBezTo>
                  <a:cubicBezTo>
                    <a:pt x="442" y="151"/>
                    <a:pt x="420" y="128"/>
                    <a:pt x="396" y="107"/>
                  </a:cubicBezTo>
                  <a:cubicBezTo>
                    <a:pt x="395" y="107"/>
                    <a:pt x="394" y="106"/>
                    <a:pt x="394" y="105"/>
                  </a:cubicBezTo>
                  <a:cubicBezTo>
                    <a:pt x="393" y="105"/>
                    <a:pt x="392" y="104"/>
                    <a:pt x="391" y="103"/>
                  </a:cubicBezTo>
                  <a:cubicBezTo>
                    <a:pt x="391" y="103"/>
                    <a:pt x="391" y="103"/>
                    <a:pt x="391" y="103"/>
                  </a:cubicBezTo>
                  <a:cubicBezTo>
                    <a:pt x="390" y="103"/>
                    <a:pt x="390" y="102"/>
                    <a:pt x="390" y="102"/>
                  </a:cubicBezTo>
                  <a:cubicBezTo>
                    <a:pt x="390" y="102"/>
                    <a:pt x="390" y="102"/>
                    <a:pt x="389" y="102"/>
                  </a:cubicBezTo>
                  <a:cubicBezTo>
                    <a:pt x="389" y="102"/>
                    <a:pt x="389" y="101"/>
                    <a:pt x="389" y="101"/>
                  </a:cubicBezTo>
                  <a:cubicBezTo>
                    <a:pt x="389" y="101"/>
                    <a:pt x="388" y="101"/>
                    <a:pt x="388" y="101"/>
                  </a:cubicBezTo>
                  <a:cubicBezTo>
                    <a:pt x="388" y="101"/>
                    <a:pt x="388" y="101"/>
                    <a:pt x="388" y="100"/>
                  </a:cubicBezTo>
                  <a:cubicBezTo>
                    <a:pt x="388" y="100"/>
                    <a:pt x="387" y="100"/>
                    <a:pt x="387" y="100"/>
                  </a:cubicBezTo>
                  <a:cubicBezTo>
                    <a:pt x="387" y="99"/>
                    <a:pt x="386" y="99"/>
                    <a:pt x="386" y="99"/>
                  </a:cubicBezTo>
                  <a:cubicBezTo>
                    <a:pt x="385" y="98"/>
                    <a:pt x="385" y="98"/>
                    <a:pt x="384" y="97"/>
                  </a:cubicBezTo>
                  <a:cubicBezTo>
                    <a:pt x="384" y="97"/>
                    <a:pt x="383" y="96"/>
                    <a:pt x="383" y="96"/>
                  </a:cubicBezTo>
                  <a:cubicBezTo>
                    <a:pt x="382" y="96"/>
                    <a:pt x="382" y="95"/>
                    <a:pt x="382" y="95"/>
                  </a:cubicBezTo>
                  <a:cubicBezTo>
                    <a:pt x="382" y="95"/>
                    <a:pt x="382" y="95"/>
                    <a:pt x="381" y="95"/>
                  </a:cubicBezTo>
                  <a:cubicBezTo>
                    <a:pt x="381" y="95"/>
                    <a:pt x="381" y="94"/>
                    <a:pt x="380" y="94"/>
                  </a:cubicBezTo>
                  <a:cubicBezTo>
                    <a:pt x="379" y="93"/>
                    <a:pt x="379" y="93"/>
                    <a:pt x="378" y="92"/>
                  </a:cubicBezTo>
                  <a:cubicBezTo>
                    <a:pt x="378" y="92"/>
                    <a:pt x="377" y="92"/>
                    <a:pt x="377" y="92"/>
                  </a:cubicBezTo>
                  <a:cubicBezTo>
                    <a:pt x="377" y="92"/>
                    <a:pt x="377" y="91"/>
                    <a:pt x="377" y="91"/>
                  </a:cubicBezTo>
                  <a:cubicBezTo>
                    <a:pt x="377" y="91"/>
                    <a:pt x="376" y="91"/>
                    <a:pt x="376" y="91"/>
                  </a:cubicBezTo>
                  <a:cubicBezTo>
                    <a:pt x="376" y="91"/>
                    <a:pt x="376" y="90"/>
                    <a:pt x="376" y="90"/>
                  </a:cubicBezTo>
                  <a:cubicBezTo>
                    <a:pt x="376" y="90"/>
                    <a:pt x="375" y="90"/>
                    <a:pt x="375" y="90"/>
                  </a:cubicBezTo>
                  <a:cubicBezTo>
                    <a:pt x="375" y="90"/>
                    <a:pt x="375" y="90"/>
                    <a:pt x="374" y="89"/>
                  </a:cubicBezTo>
                  <a:cubicBezTo>
                    <a:pt x="367" y="84"/>
                    <a:pt x="360" y="78"/>
                    <a:pt x="353" y="74"/>
                  </a:cubicBezTo>
                  <a:cubicBezTo>
                    <a:pt x="352" y="73"/>
                    <a:pt x="351" y="72"/>
                    <a:pt x="350" y="72"/>
                  </a:cubicBezTo>
                  <a:cubicBezTo>
                    <a:pt x="349" y="71"/>
                    <a:pt x="347" y="70"/>
                    <a:pt x="346" y="69"/>
                  </a:cubicBezTo>
                  <a:cubicBezTo>
                    <a:pt x="344" y="67"/>
                    <a:pt x="342" y="66"/>
                    <a:pt x="340" y="65"/>
                  </a:cubicBezTo>
                  <a:cubicBezTo>
                    <a:pt x="339" y="64"/>
                    <a:pt x="337" y="63"/>
                    <a:pt x="335" y="62"/>
                  </a:cubicBezTo>
                  <a:cubicBezTo>
                    <a:pt x="329" y="58"/>
                    <a:pt x="324" y="55"/>
                    <a:pt x="318" y="52"/>
                  </a:cubicBezTo>
                  <a:cubicBezTo>
                    <a:pt x="314" y="49"/>
                    <a:pt x="310" y="47"/>
                    <a:pt x="306" y="45"/>
                  </a:cubicBezTo>
                  <a:cubicBezTo>
                    <a:pt x="301" y="42"/>
                    <a:pt x="295" y="39"/>
                    <a:pt x="288" y="37"/>
                  </a:cubicBezTo>
                  <a:cubicBezTo>
                    <a:pt x="287" y="36"/>
                    <a:pt x="286" y="36"/>
                    <a:pt x="285" y="35"/>
                  </a:cubicBezTo>
                  <a:cubicBezTo>
                    <a:pt x="285" y="35"/>
                    <a:pt x="285" y="35"/>
                    <a:pt x="285" y="35"/>
                  </a:cubicBezTo>
                  <a:cubicBezTo>
                    <a:pt x="284" y="35"/>
                    <a:pt x="284" y="35"/>
                    <a:pt x="284" y="35"/>
                  </a:cubicBezTo>
                  <a:cubicBezTo>
                    <a:pt x="284" y="35"/>
                    <a:pt x="284" y="35"/>
                    <a:pt x="283" y="35"/>
                  </a:cubicBezTo>
                  <a:cubicBezTo>
                    <a:pt x="283" y="35"/>
                    <a:pt x="283" y="34"/>
                    <a:pt x="283" y="34"/>
                  </a:cubicBezTo>
                  <a:cubicBezTo>
                    <a:pt x="283" y="34"/>
                    <a:pt x="283" y="34"/>
                    <a:pt x="283" y="34"/>
                  </a:cubicBezTo>
                  <a:cubicBezTo>
                    <a:pt x="282" y="34"/>
                    <a:pt x="282" y="34"/>
                    <a:pt x="282" y="34"/>
                  </a:cubicBezTo>
                  <a:cubicBezTo>
                    <a:pt x="276" y="32"/>
                    <a:pt x="269" y="29"/>
                    <a:pt x="263" y="27"/>
                  </a:cubicBezTo>
                  <a:cubicBezTo>
                    <a:pt x="260" y="26"/>
                    <a:pt x="257" y="25"/>
                    <a:pt x="255" y="25"/>
                  </a:cubicBezTo>
                  <a:cubicBezTo>
                    <a:pt x="255" y="24"/>
                    <a:pt x="254" y="24"/>
                    <a:pt x="254" y="24"/>
                  </a:cubicBezTo>
                  <a:cubicBezTo>
                    <a:pt x="254" y="24"/>
                    <a:pt x="253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1" y="23"/>
                    <a:pt x="251" y="23"/>
                    <a:pt x="251" y="23"/>
                  </a:cubicBezTo>
                  <a:cubicBezTo>
                    <a:pt x="232" y="18"/>
                    <a:pt x="211" y="15"/>
                    <a:pt x="188" y="15"/>
                  </a:cubicBezTo>
                  <a:cubicBezTo>
                    <a:pt x="183" y="16"/>
                    <a:pt x="178" y="16"/>
                    <a:pt x="173" y="17"/>
                  </a:cubicBezTo>
                  <a:cubicBezTo>
                    <a:pt x="168" y="17"/>
                    <a:pt x="163" y="18"/>
                    <a:pt x="159" y="19"/>
                  </a:cubicBezTo>
                  <a:cubicBezTo>
                    <a:pt x="158" y="19"/>
                    <a:pt x="157" y="19"/>
                    <a:pt x="156" y="19"/>
                  </a:cubicBezTo>
                  <a:cubicBezTo>
                    <a:pt x="156" y="19"/>
                    <a:pt x="155" y="20"/>
                    <a:pt x="154" y="20"/>
                  </a:cubicBezTo>
                  <a:cubicBezTo>
                    <a:pt x="147" y="22"/>
                    <a:pt x="141" y="24"/>
                    <a:pt x="135" y="26"/>
                  </a:cubicBezTo>
                  <a:cubicBezTo>
                    <a:pt x="134" y="26"/>
                    <a:pt x="133" y="27"/>
                    <a:pt x="133" y="27"/>
                  </a:cubicBezTo>
                  <a:cubicBezTo>
                    <a:pt x="118" y="33"/>
                    <a:pt x="107" y="40"/>
                    <a:pt x="96" y="49"/>
                  </a:cubicBezTo>
                  <a:cubicBezTo>
                    <a:pt x="92" y="52"/>
                    <a:pt x="88" y="56"/>
                    <a:pt x="84" y="60"/>
                  </a:cubicBezTo>
                  <a:cubicBezTo>
                    <a:pt x="68" y="76"/>
                    <a:pt x="54" y="96"/>
                    <a:pt x="44" y="118"/>
                  </a:cubicBezTo>
                  <a:cubicBezTo>
                    <a:pt x="43" y="121"/>
                    <a:pt x="41" y="124"/>
                    <a:pt x="40" y="127"/>
                  </a:cubicBezTo>
                  <a:cubicBezTo>
                    <a:pt x="37" y="134"/>
                    <a:pt x="34" y="142"/>
                    <a:pt x="32" y="150"/>
                  </a:cubicBezTo>
                  <a:cubicBezTo>
                    <a:pt x="31" y="152"/>
                    <a:pt x="30" y="155"/>
                    <a:pt x="29" y="158"/>
                  </a:cubicBezTo>
                  <a:cubicBezTo>
                    <a:pt x="29" y="158"/>
                    <a:pt x="29" y="158"/>
                    <a:pt x="29" y="158"/>
                  </a:cubicBezTo>
                  <a:cubicBezTo>
                    <a:pt x="29" y="159"/>
                    <a:pt x="29" y="160"/>
                    <a:pt x="29" y="160"/>
                  </a:cubicBezTo>
                  <a:cubicBezTo>
                    <a:pt x="27" y="165"/>
                    <a:pt x="26" y="171"/>
                    <a:pt x="25" y="176"/>
                  </a:cubicBezTo>
                  <a:cubicBezTo>
                    <a:pt x="19" y="199"/>
                    <a:pt x="16" y="226"/>
                    <a:pt x="16" y="255"/>
                  </a:cubicBezTo>
                  <a:cubicBezTo>
                    <a:pt x="16" y="291"/>
                    <a:pt x="21" y="323"/>
                    <a:pt x="29" y="351"/>
                  </a:cubicBezTo>
                  <a:cubicBezTo>
                    <a:pt x="32" y="362"/>
                    <a:pt x="36" y="373"/>
                    <a:pt x="41" y="383"/>
                  </a:cubicBezTo>
                  <a:cubicBezTo>
                    <a:pt x="44" y="390"/>
                    <a:pt x="47" y="396"/>
                    <a:pt x="50" y="402"/>
                  </a:cubicBezTo>
                  <a:cubicBezTo>
                    <a:pt x="50" y="403"/>
                    <a:pt x="50" y="404"/>
                    <a:pt x="51" y="405"/>
                  </a:cubicBezTo>
                  <a:cubicBezTo>
                    <a:pt x="51" y="405"/>
                    <a:pt x="51" y="405"/>
                    <a:pt x="52" y="406"/>
                  </a:cubicBezTo>
                  <a:cubicBezTo>
                    <a:pt x="52" y="406"/>
                    <a:pt x="52" y="407"/>
                    <a:pt x="52" y="407"/>
                  </a:cubicBezTo>
                  <a:cubicBezTo>
                    <a:pt x="52" y="408"/>
                    <a:pt x="53" y="408"/>
                    <a:pt x="53" y="408"/>
                  </a:cubicBezTo>
                  <a:cubicBezTo>
                    <a:pt x="53" y="408"/>
                    <a:pt x="53" y="408"/>
                    <a:pt x="53" y="408"/>
                  </a:cubicBezTo>
                  <a:cubicBezTo>
                    <a:pt x="54" y="410"/>
                    <a:pt x="55" y="412"/>
                    <a:pt x="56" y="413"/>
                  </a:cubicBezTo>
                  <a:cubicBezTo>
                    <a:pt x="56" y="413"/>
                    <a:pt x="56" y="414"/>
                    <a:pt x="56" y="414"/>
                  </a:cubicBezTo>
                  <a:cubicBezTo>
                    <a:pt x="56" y="414"/>
                    <a:pt x="56" y="414"/>
                    <a:pt x="57" y="414"/>
                  </a:cubicBezTo>
                  <a:cubicBezTo>
                    <a:pt x="57" y="415"/>
                    <a:pt x="57" y="415"/>
                    <a:pt x="57" y="415"/>
                  </a:cubicBezTo>
                  <a:cubicBezTo>
                    <a:pt x="57" y="415"/>
                    <a:pt x="57" y="415"/>
                    <a:pt x="57" y="416"/>
                  </a:cubicBezTo>
                  <a:cubicBezTo>
                    <a:pt x="58" y="416"/>
                    <a:pt x="58" y="416"/>
                    <a:pt x="58" y="416"/>
                  </a:cubicBezTo>
                  <a:cubicBezTo>
                    <a:pt x="58" y="417"/>
                    <a:pt x="58" y="417"/>
                    <a:pt x="58" y="417"/>
                  </a:cubicBezTo>
                  <a:cubicBezTo>
                    <a:pt x="60" y="419"/>
                    <a:pt x="61" y="421"/>
                    <a:pt x="62" y="423"/>
                  </a:cubicBezTo>
                  <a:cubicBezTo>
                    <a:pt x="63" y="424"/>
                    <a:pt x="63" y="425"/>
                    <a:pt x="64" y="426"/>
                  </a:cubicBezTo>
                  <a:cubicBezTo>
                    <a:pt x="64" y="426"/>
                    <a:pt x="65" y="426"/>
                    <a:pt x="65" y="427"/>
                  </a:cubicBezTo>
                  <a:cubicBezTo>
                    <a:pt x="65" y="427"/>
                    <a:pt x="65" y="427"/>
                    <a:pt x="65" y="427"/>
                  </a:cubicBezTo>
                  <a:cubicBezTo>
                    <a:pt x="66" y="429"/>
                    <a:pt x="68" y="431"/>
                    <a:pt x="69" y="432"/>
                  </a:cubicBezTo>
                  <a:cubicBezTo>
                    <a:pt x="71" y="435"/>
                    <a:pt x="73" y="437"/>
                    <a:pt x="75" y="440"/>
                  </a:cubicBezTo>
                  <a:cubicBezTo>
                    <a:pt x="75" y="440"/>
                    <a:pt x="76" y="441"/>
                    <a:pt x="76" y="441"/>
                  </a:cubicBezTo>
                  <a:cubicBezTo>
                    <a:pt x="76" y="441"/>
                    <a:pt x="76" y="441"/>
                    <a:pt x="76" y="441"/>
                  </a:cubicBezTo>
                  <a:cubicBezTo>
                    <a:pt x="77" y="442"/>
                    <a:pt x="78" y="443"/>
                    <a:pt x="79" y="444"/>
                  </a:cubicBezTo>
                  <a:cubicBezTo>
                    <a:pt x="79" y="444"/>
                    <a:pt x="79" y="444"/>
                    <a:pt x="79" y="445"/>
                  </a:cubicBezTo>
                  <a:cubicBezTo>
                    <a:pt x="79" y="445"/>
                    <a:pt x="80" y="445"/>
                    <a:pt x="80" y="446"/>
                  </a:cubicBezTo>
                  <a:cubicBezTo>
                    <a:pt x="85" y="451"/>
                    <a:pt x="90" y="456"/>
                    <a:pt x="96" y="460"/>
                  </a:cubicBezTo>
                  <a:cubicBezTo>
                    <a:pt x="111" y="473"/>
                    <a:pt x="129" y="483"/>
                    <a:pt x="150" y="488"/>
                  </a:cubicBezTo>
                  <a:cubicBezTo>
                    <a:pt x="151" y="489"/>
                    <a:pt x="153" y="489"/>
                    <a:pt x="154" y="489"/>
                  </a:cubicBezTo>
                  <a:cubicBezTo>
                    <a:pt x="156" y="490"/>
                    <a:pt x="157" y="490"/>
                    <a:pt x="159" y="490"/>
                  </a:cubicBezTo>
                  <a:cubicBezTo>
                    <a:pt x="161" y="491"/>
                    <a:pt x="164" y="491"/>
                    <a:pt x="166" y="492"/>
                  </a:cubicBezTo>
                  <a:cubicBezTo>
                    <a:pt x="168" y="492"/>
                    <a:pt x="171" y="492"/>
                    <a:pt x="173" y="493"/>
                  </a:cubicBezTo>
                  <a:cubicBezTo>
                    <a:pt x="194" y="495"/>
                    <a:pt x="215" y="493"/>
                    <a:pt x="234" y="490"/>
                  </a:cubicBezTo>
                  <a:cubicBezTo>
                    <a:pt x="261" y="484"/>
                    <a:pt x="285" y="475"/>
                    <a:pt x="306" y="464"/>
                  </a:cubicBezTo>
                  <a:cubicBezTo>
                    <a:pt x="309" y="463"/>
                    <a:pt x="311" y="461"/>
                    <a:pt x="314" y="460"/>
                  </a:cubicBezTo>
                  <a:cubicBezTo>
                    <a:pt x="314" y="460"/>
                    <a:pt x="315" y="459"/>
                    <a:pt x="315" y="459"/>
                  </a:cubicBezTo>
                  <a:cubicBezTo>
                    <a:pt x="316" y="459"/>
                    <a:pt x="317" y="458"/>
                    <a:pt x="317" y="458"/>
                  </a:cubicBezTo>
                  <a:cubicBezTo>
                    <a:pt x="319" y="457"/>
                    <a:pt x="321" y="456"/>
                    <a:pt x="322" y="455"/>
                  </a:cubicBezTo>
                  <a:cubicBezTo>
                    <a:pt x="322" y="455"/>
                    <a:pt x="322" y="455"/>
                    <a:pt x="322" y="455"/>
                  </a:cubicBezTo>
                  <a:cubicBezTo>
                    <a:pt x="323" y="455"/>
                    <a:pt x="324" y="455"/>
                    <a:pt x="324" y="454"/>
                  </a:cubicBezTo>
                  <a:cubicBezTo>
                    <a:pt x="324" y="454"/>
                    <a:pt x="324" y="454"/>
                    <a:pt x="325" y="454"/>
                  </a:cubicBezTo>
                  <a:cubicBezTo>
                    <a:pt x="325" y="454"/>
                    <a:pt x="325" y="454"/>
                    <a:pt x="325" y="453"/>
                  </a:cubicBezTo>
                  <a:cubicBezTo>
                    <a:pt x="326" y="453"/>
                    <a:pt x="326" y="453"/>
                    <a:pt x="326" y="453"/>
                  </a:cubicBezTo>
                  <a:cubicBezTo>
                    <a:pt x="327" y="453"/>
                    <a:pt x="327" y="452"/>
                    <a:pt x="328" y="452"/>
                  </a:cubicBezTo>
                  <a:cubicBezTo>
                    <a:pt x="328" y="452"/>
                    <a:pt x="329" y="452"/>
                    <a:pt x="329" y="451"/>
                  </a:cubicBezTo>
                  <a:cubicBezTo>
                    <a:pt x="330" y="451"/>
                    <a:pt x="330" y="451"/>
                    <a:pt x="331" y="450"/>
                  </a:cubicBezTo>
                  <a:cubicBezTo>
                    <a:pt x="332" y="450"/>
                    <a:pt x="333" y="449"/>
                    <a:pt x="334" y="448"/>
                  </a:cubicBezTo>
                  <a:cubicBezTo>
                    <a:pt x="339" y="445"/>
                    <a:pt x="344" y="442"/>
                    <a:pt x="348" y="439"/>
                  </a:cubicBezTo>
                  <a:cubicBezTo>
                    <a:pt x="349" y="439"/>
                    <a:pt x="350" y="437"/>
                    <a:pt x="351" y="437"/>
                  </a:cubicBezTo>
                  <a:cubicBezTo>
                    <a:pt x="352" y="437"/>
                    <a:pt x="352" y="437"/>
                    <a:pt x="352" y="437"/>
                  </a:cubicBezTo>
                  <a:cubicBezTo>
                    <a:pt x="352" y="436"/>
                    <a:pt x="352" y="436"/>
                    <a:pt x="353" y="436"/>
                  </a:cubicBezTo>
                  <a:cubicBezTo>
                    <a:pt x="354" y="435"/>
                    <a:pt x="356" y="434"/>
                    <a:pt x="358" y="433"/>
                  </a:cubicBezTo>
                  <a:cubicBezTo>
                    <a:pt x="358" y="432"/>
                    <a:pt x="359" y="431"/>
                    <a:pt x="360" y="431"/>
                  </a:cubicBezTo>
                  <a:cubicBezTo>
                    <a:pt x="360" y="431"/>
                    <a:pt x="360" y="431"/>
                    <a:pt x="360" y="430"/>
                  </a:cubicBezTo>
                  <a:cubicBezTo>
                    <a:pt x="360" y="430"/>
                    <a:pt x="361" y="430"/>
                    <a:pt x="361" y="430"/>
                  </a:cubicBezTo>
                  <a:cubicBezTo>
                    <a:pt x="361" y="430"/>
                    <a:pt x="361" y="430"/>
                    <a:pt x="361" y="430"/>
                  </a:cubicBezTo>
                  <a:cubicBezTo>
                    <a:pt x="362" y="429"/>
                    <a:pt x="362" y="429"/>
                    <a:pt x="362" y="429"/>
                  </a:cubicBezTo>
                  <a:cubicBezTo>
                    <a:pt x="367" y="425"/>
                    <a:pt x="373" y="421"/>
                    <a:pt x="378" y="417"/>
                  </a:cubicBezTo>
                  <a:cubicBezTo>
                    <a:pt x="378" y="417"/>
                    <a:pt x="379" y="417"/>
                    <a:pt x="379" y="416"/>
                  </a:cubicBezTo>
                  <a:cubicBezTo>
                    <a:pt x="379" y="416"/>
                    <a:pt x="379" y="416"/>
                    <a:pt x="379" y="416"/>
                  </a:cubicBezTo>
                  <a:cubicBezTo>
                    <a:pt x="379" y="416"/>
                    <a:pt x="380" y="416"/>
                    <a:pt x="380" y="416"/>
                  </a:cubicBezTo>
                  <a:cubicBezTo>
                    <a:pt x="380" y="416"/>
                    <a:pt x="380" y="415"/>
                    <a:pt x="380" y="415"/>
                  </a:cubicBezTo>
                  <a:cubicBezTo>
                    <a:pt x="381" y="415"/>
                    <a:pt x="381" y="415"/>
                    <a:pt x="382" y="414"/>
                  </a:cubicBezTo>
                  <a:cubicBezTo>
                    <a:pt x="382" y="414"/>
                    <a:pt x="382" y="414"/>
                    <a:pt x="382" y="414"/>
                  </a:cubicBezTo>
                  <a:cubicBezTo>
                    <a:pt x="383" y="413"/>
                    <a:pt x="383" y="413"/>
                    <a:pt x="384" y="412"/>
                  </a:cubicBezTo>
                  <a:cubicBezTo>
                    <a:pt x="384" y="412"/>
                    <a:pt x="384" y="412"/>
                    <a:pt x="385" y="412"/>
                  </a:cubicBezTo>
                  <a:cubicBezTo>
                    <a:pt x="385" y="411"/>
                    <a:pt x="385" y="411"/>
                    <a:pt x="385" y="411"/>
                  </a:cubicBezTo>
                  <a:cubicBezTo>
                    <a:pt x="386" y="410"/>
                    <a:pt x="387" y="409"/>
                    <a:pt x="388" y="409"/>
                  </a:cubicBezTo>
                  <a:cubicBezTo>
                    <a:pt x="392" y="405"/>
                    <a:pt x="396" y="402"/>
                    <a:pt x="400" y="398"/>
                  </a:cubicBezTo>
                  <a:cubicBezTo>
                    <a:pt x="401" y="398"/>
                    <a:pt x="402" y="397"/>
                    <a:pt x="403" y="396"/>
                  </a:cubicBezTo>
                  <a:cubicBezTo>
                    <a:pt x="419" y="382"/>
                    <a:pt x="433" y="367"/>
                    <a:pt x="447" y="352"/>
                  </a:cubicBezTo>
                  <a:cubicBezTo>
                    <a:pt x="458" y="341"/>
                    <a:pt x="468" y="329"/>
                    <a:pt x="478" y="317"/>
                  </a:cubicBezTo>
                  <a:cubicBezTo>
                    <a:pt x="478" y="317"/>
                    <a:pt x="478" y="317"/>
                    <a:pt x="478" y="316"/>
                  </a:cubicBezTo>
                  <a:cubicBezTo>
                    <a:pt x="479" y="316"/>
                    <a:pt x="479" y="316"/>
                    <a:pt x="479" y="315"/>
                  </a:cubicBezTo>
                  <a:cubicBezTo>
                    <a:pt x="479" y="315"/>
                    <a:pt x="480" y="315"/>
                    <a:pt x="480" y="314"/>
                  </a:cubicBezTo>
                  <a:cubicBezTo>
                    <a:pt x="480" y="314"/>
                    <a:pt x="480" y="314"/>
                    <a:pt x="480" y="314"/>
                  </a:cubicBezTo>
                  <a:cubicBezTo>
                    <a:pt x="481" y="313"/>
                    <a:pt x="481" y="313"/>
                    <a:pt x="481" y="313"/>
                  </a:cubicBezTo>
                  <a:cubicBezTo>
                    <a:pt x="482" y="312"/>
                    <a:pt x="482" y="311"/>
                    <a:pt x="483" y="311"/>
                  </a:cubicBezTo>
                  <a:cubicBezTo>
                    <a:pt x="483" y="310"/>
                    <a:pt x="483" y="310"/>
                    <a:pt x="484" y="310"/>
                  </a:cubicBezTo>
                  <a:cubicBezTo>
                    <a:pt x="484" y="310"/>
                    <a:pt x="484" y="309"/>
                    <a:pt x="484" y="309"/>
                  </a:cubicBezTo>
                  <a:cubicBezTo>
                    <a:pt x="484" y="309"/>
                    <a:pt x="485" y="308"/>
                    <a:pt x="485" y="308"/>
                  </a:cubicBezTo>
                  <a:cubicBezTo>
                    <a:pt x="485" y="308"/>
                    <a:pt x="485" y="307"/>
                    <a:pt x="486" y="307"/>
                  </a:cubicBezTo>
                  <a:cubicBezTo>
                    <a:pt x="486" y="306"/>
                    <a:pt x="488" y="305"/>
                    <a:pt x="488" y="304"/>
                  </a:cubicBezTo>
                  <a:cubicBezTo>
                    <a:pt x="488" y="304"/>
                    <a:pt x="489" y="303"/>
                    <a:pt x="489" y="303"/>
                  </a:cubicBezTo>
                  <a:cubicBezTo>
                    <a:pt x="489" y="303"/>
                    <a:pt x="490" y="302"/>
                    <a:pt x="490" y="302"/>
                  </a:cubicBezTo>
                  <a:cubicBezTo>
                    <a:pt x="490" y="302"/>
                    <a:pt x="490" y="302"/>
                    <a:pt x="490" y="302"/>
                  </a:cubicBezTo>
                  <a:cubicBezTo>
                    <a:pt x="490" y="301"/>
                    <a:pt x="491" y="301"/>
                    <a:pt x="491" y="300"/>
                  </a:cubicBezTo>
                  <a:cubicBezTo>
                    <a:pt x="491" y="300"/>
                    <a:pt x="491" y="300"/>
                    <a:pt x="491" y="300"/>
                  </a:cubicBezTo>
                  <a:cubicBezTo>
                    <a:pt x="492" y="300"/>
                    <a:pt x="492" y="300"/>
                    <a:pt x="492" y="299"/>
                  </a:cubicBezTo>
                  <a:cubicBezTo>
                    <a:pt x="492" y="299"/>
                    <a:pt x="492" y="299"/>
                    <a:pt x="493" y="298"/>
                  </a:cubicBezTo>
                  <a:cubicBezTo>
                    <a:pt x="493" y="298"/>
                    <a:pt x="493" y="298"/>
                    <a:pt x="493" y="298"/>
                  </a:cubicBezTo>
                  <a:cubicBezTo>
                    <a:pt x="493" y="298"/>
                    <a:pt x="494" y="297"/>
                    <a:pt x="494" y="297"/>
                  </a:cubicBezTo>
                  <a:cubicBezTo>
                    <a:pt x="494" y="297"/>
                    <a:pt x="494" y="297"/>
                    <a:pt x="494" y="296"/>
                  </a:cubicBezTo>
                  <a:cubicBezTo>
                    <a:pt x="494" y="296"/>
                    <a:pt x="495" y="296"/>
                    <a:pt x="495" y="295"/>
                  </a:cubicBezTo>
                  <a:cubicBezTo>
                    <a:pt x="495" y="295"/>
                    <a:pt x="495" y="295"/>
                    <a:pt x="495" y="295"/>
                  </a:cubicBezTo>
                  <a:cubicBezTo>
                    <a:pt x="496" y="294"/>
                    <a:pt x="496" y="294"/>
                    <a:pt x="496" y="294"/>
                  </a:cubicBezTo>
                  <a:cubicBezTo>
                    <a:pt x="496" y="294"/>
                    <a:pt x="496" y="294"/>
                    <a:pt x="497" y="293"/>
                  </a:cubicBezTo>
                  <a:cubicBezTo>
                    <a:pt x="502" y="286"/>
                    <a:pt x="507" y="279"/>
                    <a:pt x="512" y="272"/>
                  </a:cubicBezTo>
                  <a:cubicBezTo>
                    <a:pt x="513" y="271"/>
                    <a:pt x="514" y="270"/>
                    <a:pt x="515" y="269"/>
                  </a:cubicBezTo>
                  <a:cubicBezTo>
                    <a:pt x="517" y="266"/>
                    <a:pt x="519" y="263"/>
                    <a:pt x="521" y="261"/>
                  </a:cubicBezTo>
                  <a:cubicBezTo>
                    <a:pt x="521" y="260"/>
                    <a:pt x="521" y="260"/>
                    <a:pt x="521" y="260"/>
                  </a:cubicBezTo>
                  <a:cubicBezTo>
                    <a:pt x="521" y="260"/>
                    <a:pt x="522" y="260"/>
                    <a:pt x="522" y="259"/>
                  </a:cubicBezTo>
                  <a:cubicBezTo>
                    <a:pt x="522" y="259"/>
                    <a:pt x="523" y="258"/>
                    <a:pt x="524" y="257"/>
                  </a:cubicBezTo>
                  <a:cubicBezTo>
                    <a:pt x="524" y="257"/>
                    <a:pt x="524" y="256"/>
                    <a:pt x="524" y="256"/>
                  </a:cubicBezTo>
                  <a:cubicBezTo>
                    <a:pt x="524" y="256"/>
                    <a:pt x="525" y="255"/>
                    <a:pt x="525" y="255"/>
                  </a:cubicBezTo>
                  <a:cubicBezTo>
                    <a:pt x="519" y="246"/>
                    <a:pt x="513" y="237"/>
                    <a:pt x="506" y="229"/>
                  </a:cubicBezTo>
                  <a:moveTo>
                    <a:pt x="535" y="267"/>
                  </a:moveTo>
                  <a:cubicBezTo>
                    <a:pt x="534" y="267"/>
                    <a:pt x="534" y="268"/>
                    <a:pt x="534" y="268"/>
                  </a:cubicBezTo>
                  <a:cubicBezTo>
                    <a:pt x="534" y="268"/>
                    <a:pt x="534" y="268"/>
                    <a:pt x="533" y="269"/>
                  </a:cubicBezTo>
                  <a:cubicBezTo>
                    <a:pt x="533" y="269"/>
                    <a:pt x="533" y="269"/>
                    <a:pt x="533" y="270"/>
                  </a:cubicBezTo>
                  <a:cubicBezTo>
                    <a:pt x="533" y="270"/>
                    <a:pt x="532" y="270"/>
                    <a:pt x="532" y="270"/>
                  </a:cubicBezTo>
                  <a:cubicBezTo>
                    <a:pt x="531" y="272"/>
                    <a:pt x="530" y="274"/>
                    <a:pt x="529" y="275"/>
                  </a:cubicBezTo>
                  <a:cubicBezTo>
                    <a:pt x="528" y="276"/>
                    <a:pt x="527" y="277"/>
                    <a:pt x="527" y="278"/>
                  </a:cubicBezTo>
                  <a:cubicBezTo>
                    <a:pt x="527" y="278"/>
                    <a:pt x="526" y="278"/>
                    <a:pt x="526" y="278"/>
                  </a:cubicBezTo>
                  <a:cubicBezTo>
                    <a:pt x="526" y="278"/>
                    <a:pt x="526" y="279"/>
                    <a:pt x="526" y="279"/>
                  </a:cubicBezTo>
                  <a:cubicBezTo>
                    <a:pt x="526" y="279"/>
                    <a:pt x="526" y="279"/>
                    <a:pt x="526" y="279"/>
                  </a:cubicBezTo>
                  <a:cubicBezTo>
                    <a:pt x="526" y="279"/>
                    <a:pt x="526" y="279"/>
                    <a:pt x="526" y="280"/>
                  </a:cubicBezTo>
                  <a:cubicBezTo>
                    <a:pt x="525" y="281"/>
                    <a:pt x="523" y="282"/>
                    <a:pt x="522" y="284"/>
                  </a:cubicBezTo>
                  <a:cubicBezTo>
                    <a:pt x="522" y="285"/>
                    <a:pt x="521" y="285"/>
                    <a:pt x="521" y="286"/>
                  </a:cubicBezTo>
                  <a:cubicBezTo>
                    <a:pt x="520" y="287"/>
                    <a:pt x="520" y="287"/>
                    <a:pt x="520" y="287"/>
                  </a:cubicBezTo>
                  <a:cubicBezTo>
                    <a:pt x="519" y="288"/>
                    <a:pt x="518" y="289"/>
                    <a:pt x="518" y="290"/>
                  </a:cubicBezTo>
                  <a:cubicBezTo>
                    <a:pt x="516" y="292"/>
                    <a:pt x="514" y="295"/>
                    <a:pt x="513" y="297"/>
                  </a:cubicBezTo>
                  <a:cubicBezTo>
                    <a:pt x="512" y="297"/>
                    <a:pt x="512" y="298"/>
                    <a:pt x="511" y="298"/>
                  </a:cubicBezTo>
                  <a:cubicBezTo>
                    <a:pt x="510" y="300"/>
                    <a:pt x="509" y="301"/>
                    <a:pt x="508" y="303"/>
                  </a:cubicBezTo>
                  <a:cubicBezTo>
                    <a:pt x="508" y="303"/>
                    <a:pt x="508" y="303"/>
                    <a:pt x="508" y="303"/>
                  </a:cubicBezTo>
                  <a:cubicBezTo>
                    <a:pt x="508" y="304"/>
                    <a:pt x="507" y="304"/>
                    <a:pt x="507" y="304"/>
                  </a:cubicBezTo>
                  <a:cubicBezTo>
                    <a:pt x="507" y="304"/>
                    <a:pt x="506" y="306"/>
                    <a:pt x="505" y="307"/>
                  </a:cubicBezTo>
                  <a:cubicBezTo>
                    <a:pt x="505" y="307"/>
                    <a:pt x="504" y="308"/>
                    <a:pt x="504" y="308"/>
                  </a:cubicBezTo>
                  <a:cubicBezTo>
                    <a:pt x="503" y="309"/>
                    <a:pt x="502" y="310"/>
                    <a:pt x="501" y="311"/>
                  </a:cubicBezTo>
                  <a:cubicBezTo>
                    <a:pt x="500" y="313"/>
                    <a:pt x="499" y="314"/>
                    <a:pt x="498" y="315"/>
                  </a:cubicBezTo>
                  <a:cubicBezTo>
                    <a:pt x="498" y="316"/>
                    <a:pt x="498" y="316"/>
                    <a:pt x="498" y="316"/>
                  </a:cubicBezTo>
                  <a:cubicBezTo>
                    <a:pt x="498" y="316"/>
                    <a:pt x="498" y="316"/>
                    <a:pt x="498" y="316"/>
                  </a:cubicBezTo>
                  <a:cubicBezTo>
                    <a:pt x="497" y="316"/>
                    <a:pt x="497" y="316"/>
                    <a:pt x="497" y="317"/>
                  </a:cubicBezTo>
                  <a:cubicBezTo>
                    <a:pt x="497" y="317"/>
                    <a:pt x="497" y="317"/>
                    <a:pt x="496" y="318"/>
                  </a:cubicBezTo>
                  <a:cubicBezTo>
                    <a:pt x="496" y="318"/>
                    <a:pt x="495" y="319"/>
                    <a:pt x="495" y="319"/>
                  </a:cubicBezTo>
                  <a:cubicBezTo>
                    <a:pt x="495" y="320"/>
                    <a:pt x="494" y="320"/>
                    <a:pt x="494" y="321"/>
                  </a:cubicBezTo>
                  <a:cubicBezTo>
                    <a:pt x="493" y="322"/>
                    <a:pt x="492" y="323"/>
                    <a:pt x="491" y="324"/>
                  </a:cubicBezTo>
                  <a:cubicBezTo>
                    <a:pt x="491" y="325"/>
                    <a:pt x="490" y="325"/>
                    <a:pt x="489" y="326"/>
                  </a:cubicBezTo>
                  <a:cubicBezTo>
                    <a:pt x="489" y="326"/>
                    <a:pt x="489" y="327"/>
                    <a:pt x="489" y="327"/>
                  </a:cubicBezTo>
                  <a:cubicBezTo>
                    <a:pt x="488" y="327"/>
                    <a:pt x="488" y="328"/>
                    <a:pt x="488" y="328"/>
                  </a:cubicBezTo>
                  <a:cubicBezTo>
                    <a:pt x="488" y="328"/>
                    <a:pt x="488" y="328"/>
                    <a:pt x="487" y="329"/>
                  </a:cubicBezTo>
                  <a:cubicBezTo>
                    <a:pt x="487" y="330"/>
                    <a:pt x="486" y="330"/>
                    <a:pt x="485" y="331"/>
                  </a:cubicBezTo>
                  <a:cubicBezTo>
                    <a:pt x="485" y="332"/>
                    <a:pt x="485" y="332"/>
                    <a:pt x="484" y="332"/>
                  </a:cubicBezTo>
                  <a:cubicBezTo>
                    <a:pt x="483" y="333"/>
                    <a:pt x="483" y="334"/>
                    <a:pt x="482" y="335"/>
                  </a:cubicBezTo>
                  <a:cubicBezTo>
                    <a:pt x="481" y="336"/>
                    <a:pt x="481" y="336"/>
                    <a:pt x="481" y="337"/>
                  </a:cubicBezTo>
                  <a:cubicBezTo>
                    <a:pt x="480" y="337"/>
                    <a:pt x="479" y="338"/>
                    <a:pt x="479" y="339"/>
                  </a:cubicBezTo>
                  <a:cubicBezTo>
                    <a:pt x="478" y="339"/>
                    <a:pt x="478" y="340"/>
                    <a:pt x="478" y="340"/>
                  </a:cubicBezTo>
                  <a:cubicBezTo>
                    <a:pt x="477" y="340"/>
                    <a:pt x="477" y="340"/>
                    <a:pt x="477" y="341"/>
                  </a:cubicBezTo>
                  <a:cubicBezTo>
                    <a:pt x="477" y="341"/>
                    <a:pt x="477" y="341"/>
                    <a:pt x="477" y="341"/>
                  </a:cubicBezTo>
                  <a:cubicBezTo>
                    <a:pt x="476" y="342"/>
                    <a:pt x="475" y="343"/>
                    <a:pt x="474" y="344"/>
                  </a:cubicBezTo>
                  <a:cubicBezTo>
                    <a:pt x="474" y="345"/>
                    <a:pt x="474" y="345"/>
                    <a:pt x="473" y="345"/>
                  </a:cubicBezTo>
                  <a:cubicBezTo>
                    <a:pt x="473" y="346"/>
                    <a:pt x="472" y="346"/>
                    <a:pt x="472" y="347"/>
                  </a:cubicBezTo>
                  <a:cubicBezTo>
                    <a:pt x="472" y="347"/>
                    <a:pt x="471" y="348"/>
                    <a:pt x="471" y="348"/>
                  </a:cubicBezTo>
                  <a:cubicBezTo>
                    <a:pt x="470" y="349"/>
                    <a:pt x="470" y="349"/>
                    <a:pt x="469" y="350"/>
                  </a:cubicBezTo>
                  <a:cubicBezTo>
                    <a:pt x="469" y="350"/>
                    <a:pt x="468" y="351"/>
                    <a:pt x="468" y="351"/>
                  </a:cubicBezTo>
                  <a:cubicBezTo>
                    <a:pt x="467" y="352"/>
                    <a:pt x="467" y="352"/>
                    <a:pt x="466" y="353"/>
                  </a:cubicBezTo>
                  <a:cubicBezTo>
                    <a:pt x="466" y="353"/>
                    <a:pt x="466" y="354"/>
                    <a:pt x="465" y="354"/>
                  </a:cubicBezTo>
                  <a:cubicBezTo>
                    <a:pt x="465" y="355"/>
                    <a:pt x="464" y="356"/>
                    <a:pt x="463" y="357"/>
                  </a:cubicBezTo>
                  <a:cubicBezTo>
                    <a:pt x="463" y="357"/>
                    <a:pt x="463" y="357"/>
                    <a:pt x="462" y="357"/>
                  </a:cubicBezTo>
                  <a:cubicBezTo>
                    <a:pt x="462" y="357"/>
                    <a:pt x="462" y="358"/>
                    <a:pt x="462" y="358"/>
                  </a:cubicBezTo>
                  <a:cubicBezTo>
                    <a:pt x="462" y="358"/>
                    <a:pt x="461" y="359"/>
                    <a:pt x="461" y="359"/>
                  </a:cubicBezTo>
                  <a:cubicBezTo>
                    <a:pt x="461" y="359"/>
                    <a:pt x="461" y="359"/>
                    <a:pt x="461" y="360"/>
                  </a:cubicBezTo>
                  <a:cubicBezTo>
                    <a:pt x="460" y="361"/>
                    <a:pt x="459" y="361"/>
                    <a:pt x="458" y="362"/>
                  </a:cubicBezTo>
                  <a:cubicBezTo>
                    <a:pt x="456" y="364"/>
                    <a:pt x="454" y="366"/>
                    <a:pt x="452" y="368"/>
                  </a:cubicBezTo>
                  <a:cubicBezTo>
                    <a:pt x="448" y="372"/>
                    <a:pt x="445" y="376"/>
                    <a:pt x="441" y="380"/>
                  </a:cubicBezTo>
                  <a:cubicBezTo>
                    <a:pt x="437" y="384"/>
                    <a:pt x="433" y="388"/>
                    <a:pt x="429" y="391"/>
                  </a:cubicBezTo>
                  <a:cubicBezTo>
                    <a:pt x="428" y="392"/>
                    <a:pt x="427" y="393"/>
                    <a:pt x="426" y="394"/>
                  </a:cubicBezTo>
                  <a:cubicBezTo>
                    <a:pt x="425" y="395"/>
                    <a:pt x="424" y="396"/>
                    <a:pt x="423" y="397"/>
                  </a:cubicBezTo>
                  <a:cubicBezTo>
                    <a:pt x="422" y="398"/>
                    <a:pt x="421" y="400"/>
                    <a:pt x="419" y="401"/>
                  </a:cubicBezTo>
                  <a:cubicBezTo>
                    <a:pt x="418" y="402"/>
                    <a:pt x="418" y="403"/>
                    <a:pt x="417" y="403"/>
                  </a:cubicBezTo>
                  <a:cubicBezTo>
                    <a:pt x="414" y="406"/>
                    <a:pt x="410" y="409"/>
                    <a:pt x="407" y="412"/>
                  </a:cubicBezTo>
                  <a:cubicBezTo>
                    <a:pt x="406" y="413"/>
                    <a:pt x="406" y="413"/>
                    <a:pt x="405" y="413"/>
                  </a:cubicBezTo>
                  <a:cubicBezTo>
                    <a:pt x="405" y="414"/>
                    <a:pt x="405" y="414"/>
                    <a:pt x="405" y="414"/>
                  </a:cubicBezTo>
                  <a:cubicBezTo>
                    <a:pt x="405" y="414"/>
                    <a:pt x="404" y="414"/>
                    <a:pt x="404" y="414"/>
                  </a:cubicBezTo>
                  <a:cubicBezTo>
                    <a:pt x="404" y="414"/>
                    <a:pt x="404" y="415"/>
                    <a:pt x="404" y="415"/>
                  </a:cubicBezTo>
                  <a:cubicBezTo>
                    <a:pt x="402" y="416"/>
                    <a:pt x="400" y="418"/>
                    <a:pt x="398" y="419"/>
                  </a:cubicBezTo>
                  <a:cubicBezTo>
                    <a:pt x="398" y="420"/>
                    <a:pt x="398" y="420"/>
                    <a:pt x="398" y="420"/>
                  </a:cubicBezTo>
                  <a:cubicBezTo>
                    <a:pt x="398" y="420"/>
                    <a:pt x="398" y="420"/>
                    <a:pt x="398" y="420"/>
                  </a:cubicBezTo>
                  <a:cubicBezTo>
                    <a:pt x="397" y="420"/>
                    <a:pt x="397" y="421"/>
                    <a:pt x="397" y="421"/>
                  </a:cubicBezTo>
                  <a:cubicBezTo>
                    <a:pt x="397" y="421"/>
                    <a:pt x="396" y="421"/>
                    <a:pt x="396" y="421"/>
                  </a:cubicBezTo>
                  <a:cubicBezTo>
                    <a:pt x="396" y="422"/>
                    <a:pt x="395" y="422"/>
                    <a:pt x="395" y="423"/>
                  </a:cubicBezTo>
                  <a:cubicBezTo>
                    <a:pt x="394" y="423"/>
                    <a:pt x="394" y="423"/>
                    <a:pt x="394" y="423"/>
                  </a:cubicBezTo>
                  <a:cubicBezTo>
                    <a:pt x="390" y="426"/>
                    <a:pt x="386" y="429"/>
                    <a:pt x="382" y="432"/>
                  </a:cubicBezTo>
                  <a:cubicBezTo>
                    <a:pt x="382" y="432"/>
                    <a:pt x="382" y="433"/>
                    <a:pt x="382" y="433"/>
                  </a:cubicBezTo>
                  <a:cubicBezTo>
                    <a:pt x="382" y="433"/>
                    <a:pt x="381" y="433"/>
                    <a:pt x="381" y="434"/>
                  </a:cubicBezTo>
                  <a:cubicBezTo>
                    <a:pt x="381" y="434"/>
                    <a:pt x="381" y="434"/>
                    <a:pt x="381" y="434"/>
                  </a:cubicBezTo>
                  <a:cubicBezTo>
                    <a:pt x="380" y="434"/>
                    <a:pt x="380" y="434"/>
                    <a:pt x="380" y="434"/>
                  </a:cubicBezTo>
                  <a:cubicBezTo>
                    <a:pt x="380" y="434"/>
                    <a:pt x="379" y="435"/>
                    <a:pt x="379" y="435"/>
                  </a:cubicBezTo>
                  <a:cubicBezTo>
                    <a:pt x="373" y="440"/>
                    <a:pt x="366" y="444"/>
                    <a:pt x="360" y="449"/>
                  </a:cubicBezTo>
                  <a:cubicBezTo>
                    <a:pt x="358" y="450"/>
                    <a:pt x="356" y="451"/>
                    <a:pt x="354" y="453"/>
                  </a:cubicBezTo>
                  <a:cubicBezTo>
                    <a:pt x="354" y="453"/>
                    <a:pt x="354" y="453"/>
                    <a:pt x="354" y="453"/>
                  </a:cubicBezTo>
                  <a:cubicBezTo>
                    <a:pt x="351" y="455"/>
                    <a:pt x="348" y="457"/>
                    <a:pt x="345" y="459"/>
                  </a:cubicBezTo>
                  <a:cubicBezTo>
                    <a:pt x="344" y="459"/>
                    <a:pt x="344" y="460"/>
                    <a:pt x="343" y="460"/>
                  </a:cubicBezTo>
                  <a:cubicBezTo>
                    <a:pt x="343" y="460"/>
                    <a:pt x="342" y="461"/>
                    <a:pt x="341" y="461"/>
                  </a:cubicBezTo>
                  <a:cubicBezTo>
                    <a:pt x="341" y="461"/>
                    <a:pt x="340" y="462"/>
                    <a:pt x="340" y="462"/>
                  </a:cubicBezTo>
                  <a:cubicBezTo>
                    <a:pt x="335" y="465"/>
                    <a:pt x="330" y="468"/>
                    <a:pt x="325" y="471"/>
                  </a:cubicBezTo>
                  <a:cubicBezTo>
                    <a:pt x="319" y="474"/>
                    <a:pt x="313" y="477"/>
                    <a:pt x="306" y="481"/>
                  </a:cubicBezTo>
                  <a:cubicBezTo>
                    <a:pt x="304" y="482"/>
                    <a:pt x="302" y="483"/>
                    <a:pt x="299" y="484"/>
                  </a:cubicBezTo>
                  <a:cubicBezTo>
                    <a:pt x="299" y="484"/>
                    <a:pt x="298" y="484"/>
                    <a:pt x="298" y="484"/>
                  </a:cubicBezTo>
                  <a:cubicBezTo>
                    <a:pt x="298" y="484"/>
                    <a:pt x="297" y="485"/>
                    <a:pt x="296" y="485"/>
                  </a:cubicBezTo>
                  <a:cubicBezTo>
                    <a:pt x="296" y="485"/>
                    <a:pt x="296" y="485"/>
                    <a:pt x="295" y="485"/>
                  </a:cubicBezTo>
                  <a:cubicBezTo>
                    <a:pt x="295" y="486"/>
                    <a:pt x="294" y="486"/>
                    <a:pt x="293" y="486"/>
                  </a:cubicBezTo>
                  <a:cubicBezTo>
                    <a:pt x="293" y="486"/>
                    <a:pt x="293" y="487"/>
                    <a:pt x="292" y="487"/>
                  </a:cubicBezTo>
                  <a:cubicBezTo>
                    <a:pt x="292" y="487"/>
                    <a:pt x="292" y="487"/>
                    <a:pt x="291" y="487"/>
                  </a:cubicBezTo>
                  <a:cubicBezTo>
                    <a:pt x="291" y="487"/>
                    <a:pt x="291" y="488"/>
                    <a:pt x="290" y="488"/>
                  </a:cubicBezTo>
                  <a:cubicBezTo>
                    <a:pt x="289" y="488"/>
                    <a:pt x="288" y="488"/>
                    <a:pt x="287" y="489"/>
                  </a:cubicBezTo>
                  <a:cubicBezTo>
                    <a:pt x="287" y="489"/>
                    <a:pt x="287" y="489"/>
                    <a:pt x="286" y="489"/>
                  </a:cubicBezTo>
                  <a:cubicBezTo>
                    <a:pt x="285" y="490"/>
                    <a:pt x="283" y="490"/>
                    <a:pt x="282" y="491"/>
                  </a:cubicBezTo>
                  <a:cubicBezTo>
                    <a:pt x="280" y="492"/>
                    <a:pt x="278" y="492"/>
                    <a:pt x="276" y="493"/>
                  </a:cubicBezTo>
                  <a:cubicBezTo>
                    <a:pt x="272" y="495"/>
                    <a:pt x="267" y="496"/>
                    <a:pt x="263" y="498"/>
                  </a:cubicBezTo>
                  <a:cubicBezTo>
                    <a:pt x="262" y="498"/>
                    <a:pt x="261" y="498"/>
                    <a:pt x="261" y="498"/>
                  </a:cubicBezTo>
                  <a:cubicBezTo>
                    <a:pt x="260" y="498"/>
                    <a:pt x="260" y="499"/>
                    <a:pt x="260" y="499"/>
                  </a:cubicBezTo>
                  <a:cubicBezTo>
                    <a:pt x="259" y="499"/>
                    <a:pt x="259" y="499"/>
                    <a:pt x="258" y="499"/>
                  </a:cubicBezTo>
                  <a:cubicBezTo>
                    <a:pt x="257" y="499"/>
                    <a:pt x="256" y="500"/>
                    <a:pt x="254" y="500"/>
                  </a:cubicBezTo>
                  <a:cubicBezTo>
                    <a:pt x="252" y="501"/>
                    <a:pt x="250" y="501"/>
                    <a:pt x="247" y="502"/>
                  </a:cubicBezTo>
                  <a:cubicBezTo>
                    <a:pt x="246" y="502"/>
                    <a:pt x="245" y="503"/>
                    <a:pt x="244" y="503"/>
                  </a:cubicBezTo>
                  <a:cubicBezTo>
                    <a:pt x="243" y="503"/>
                    <a:pt x="243" y="503"/>
                    <a:pt x="243" y="503"/>
                  </a:cubicBezTo>
                  <a:cubicBezTo>
                    <a:pt x="236" y="504"/>
                    <a:pt x="230" y="506"/>
                    <a:pt x="223" y="507"/>
                  </a:cubicBezTo>
                  <a:cubicBezTo>
                    <a:pt x="223" y="507"/>
                    <a:pt x="222" y="507"/>
                    <a:pt x="222" y="507"/>
                  </a:cubicBezTo>
                  <a:cubicBezTo>
                    <a:pt x="219" y="507"/>
                    <a:pt x="216" y="507"/>
                    <a:pt x="213" y="508"/>
                  </a:cubicBezTo>
                  <a:cubicBezTo>
                    <a:pt x="210" y="508"/>
                    <a:pt x="206" y="508"/>
                    <a:pt x="202" y="509"/>
                  </a:cubicBezTo>
                  <a:cubicBezTo>
                    <a:pt x="195" y="509"/>
                    <a:pt x="187" y="509"/>
                    <a:pt x="180" y="508"/>
                  </a:cubicBezTo>
                  <a:cubicBezTo>
                    <a:pt x="179" y="508"/>
                    <a:pt x="178" y="508"/>
                    <a:pt x="177" y="508"/>
                  </a:cubicBezTo>
                  <a:cubicBezTo>
                    <a:pt x="165" y="507"/>
                    <a:pt x="154" y="505"/>
                    <a:pt x="143" y="502"/>
                  </a:cubicBezTo>
                  <a:cubicBezTo>
                    <a:pt x="141" y="501"/>
                    <a:pt x="139" y="500"/>
                    <a:pt x="137" y="500"/>
                  </a:cubicBezTo>
                  <a:cubicBezTo>
                    <a:pt x="135" y="499"/>
                    <a:pt x="134" y="499"/>
                    <a:pt x="133" y="498"/>
                  </a:cubicBezTo>
                  <a:cubicBezTo>
                    <a:pt x="131" y="498"/>
                    <a:pt x="129" y="497"/>
                    <a:pt x="127" y="496"/>
                  </a:cubicBezTo>
                  <a:cubicBezTo>
                    <a:pt x="127" y="496"/>
                    <a:pt x="126" y="496"/>
                    <a:pt x="125" y="495"/>
                  </a:cubicBezTo>
                  <a:cubicBezTo>
                    <a:pt x="125" y="495"/>
                    <a:pt x="125" y="495"/>
                    <a:pt x="124" y="495"/>
                  </a:cubicBezTo>
                  <a:cubicBezTo>
                    <a:pt x="124" y="495"/>
                    <a:pt x="123" y="494"/>
                    <a:pt x="122" y="494"/>
                  </a:cubicBezTo>
                  <a:cubicBezTo>
                    <a:pt x="122" y="494"/>
                    <a:pt x="122" y="494"/>
                    <a:pt x="121" y="494"/>
                  </a:cubicBezTo>
                  <a:cubicBezTo>
                    <a:pt x="119" y="492"/>
                    <a:pt x="115" y="491"/>
                    <a:pt x="113" y="489"/>
                  </a:cubicBezTo>
                  <a:cubicBezTo>
                    <a:pt x="102" y="484"/>
                    <a:pt x="91" y="476"/>
                    <a:pt x="82" y="468"/>
                  </a:cubicBezTo>
                  <a:cubicBezTo>
                    <a:pt x="78" y="465"/>
                    <a:pt x="74" y="461"/>
                    <a:pt x="70" y="457"/>
                  </a:cubicBezTo>
                  <a:cubicBezTo>
                    <a:pt x="69" y="456"/>
                    <a:pt x="68" y="455"/>
                    <a:pt x="67" y="453"/>
                  </a:cubicBezTo>
                  <a:cubicBezTo>
                    <a:pt x="66" y="453"/>
                    <a:pt x="66" y="452"/>
                    <a:pt x="66" y="452"/>
                  </a:cubicBezTo>
                  <a:cubicBezTo>
                    <a:pt x="65" y="451"/>
                    <a:pt x="65" y="451"/>
                    <a:pt x="64" y="450"/>
                  </a:cubicBezTo>
                  <a:cubicBezTo>
                    <a:pt x="64" y="450"/>
                    <a:pt x="63" y="449"/>
                    <a:pt x="63" y="449"/>
                  </a:cubicBezTo>
                  <a:cubicBezTo>
                    <a:pt x="62" y="448"/>
                    <a:pt x="62" y="447"/>
                    <a:pt x="61" y="446"/>
                  </a:cubicBezTo>
                  <a:cubicBezTo>
                    <a:pt x="61" y="446"/>
                    <a:pt x="60" y="446"/>
                    <a:pt x="60" y="446"/>
                  </a:cubicBezTo>
                  <a:cubicBezTo>
                    <a:pt x="60" y="445"/>
                    <a:pt x="59" y="444"/>
                    <a:pt x="58" y="443"/>
                  </a:cubicBezTo>
                  <a:cubicBezTo>
                    <a:pt x="56" y="441"/>
                    <a:pt x="54" y="438"/>
                    <a:pt x="52" y="435"/>
                  </a:cubicBezTo>
                  <a:cubicBezTo>
                    <a:pt x="52" y="435"/>
                    <a:pt x="52" y="434"/>
                    <a:pt x="52" y="434"/>
                  </a:cubicBezTo>
                  <a:cubicBezTo>
                    <a:pt x="52" y="434"/>
                    <a:pt x="51" y="434"/>
                    <a:pt x="51" y="434"/>
                  </a:cubicBezTo>
                  <a:cubicBezTo>
                    <a:pt x="51" y="434"/>
                    <a:pt x="51" y="433"/>
                    <a:pt x="51" y="433"/>
                  </a:cubicBezTo>
                  <a:cubicBezTo>
                    <a:pt x="51" y="433"/>
                    <a:pt x="51" y="433"/>
                    <a:pt x="51" y="433"/>
                  </a:cubicBezTo>
                  <a:cubicBezTo>
                    <a:pt x="50" y="433"/>
                    <a:pt x="51" y="433"/>
                    <a:pt x="50" y="432"/>
                  </a:cubicBezTo>
                  <a:cubicBezTo>
                    <a:pt x="50" y="432"/>
                    <a:pt x="50" y="432"/>
                    <a:pt x="50" y="432"/>
                  </a:cubicBezTo>
                  <a:cubicBezTo>
                    <a:pt x="50" y="432"/>
                    <a:pt x="49" y="431"/>
                    <a:pt x="49" y="430"/>
                  </a:cubicBezTo>
                  <a:cubicBezTo>
                    <a:pt x="48" y="430"/>
                    <a:pt x="48" y="429"/>
                    <a:pt x="48" y="428"/>
                  </a:cubicBezTo>
                  <a:cubicBezTo>
                    <a:pt x="47" y="428"/>
                    <a:pt x="47" y="427"/>
                    <a:pt x="46" y="426"/>
                  </a:cubicBezTo>
                  <a:cubicBezTo>
                    <a:pt x="46" y="426"/>
                    <a:pt x="46" y="426"/>
                    <a:pt x="46" y="425"/>
                  </a:cubicBezTo>
                  <a:cubicBezTo>
                    <a:pt x="46" y="425"/>
                    <a:pt x="45" y="425"/>
                    <a:pt x="45" y="425"/>
                  </a:cubicBezTo>
                  <a:cubicBezTo>
                    <a:pt x="45" y="424"/>
                    <a:pt x="45" y="424"/>
                    <a:pt x="45" y="424"/>
                  </a:cubicBezTo>
                  <a:cubicBezTo>
                    <a:pt x="44" y="423"/>
                    <a:pt x="44" y="423"/>
                    <a:pt x="44" y="423"/>
                  </a:cubicBezTo>
                  <a:cubicBezTo>
                    <a:pt x="44" y="422"/>
                    <a:pt x="44" y="422"/>
                    <a:pt x="43" y="421"/>
                  </a:cubicBezTo>
                  <a:cubicBezTo>
                    <a:pt x="43" y="420"/>
                    <a:pt x="42" y="419"/>
                    <a:pt x="41" y="418"/>
                  </a:cubicBezTo>
                  <a:cubicBezTo>
                    <a:pt x="35" y="408"/>
                    <a:pt x="30" y="398"/>
                    <a:pt x="26" y="387"/>
                  </a:cubicBezTo>
                  <a:cubicBezTo>
                    <a:pt x="21" y="377"/>
                    <a:pt x="18" y="366"/>
                    <a:pt x="14" y="355"/>
                  </a:cubicBezTo>
                  <a:cubicBezTo>
                    <a:pt x="14" y="354"/>
                    <a:pt x="14" y="354"/>
                    <a:pt x="14" y="353"/>
                  </a:cubicBezTo>
                  <a:cubicBezTo>
                    <a:pt x="14" y="353"/>
                    <a:pt x="14" y="352"/>
                    <a:pt x="14" y="352"/>
                  </a:cubicBezTo>
                  <a:cubicBezTo>
                    <a:pt x="13" y="348"/>
                    <a:pt x="11" y="343"/>
                    <a:pt x="10" y="338"/>
                  </a:cubicBezTo>
                  <a:cubicBezTo>
                    <a:pt x="10" y="337"/>
                    <a:pt x="10" y="337"/>
                    <a:pt x="10" y="337"/>
                  </a:cubicBezTo>
                  <a:cubicBezTo>
                    <a:pt x="10" y="336"/>
                    <a:pt x="9" y="335"/>
                    <a:pt x="9" y="334"/>
                  </a:cubicBezTo>
                  <a:cubicBezTo>
                    <a:pt x="9" y="333"/>
                    <a:pt x="9" y="331"/>
                    <a:pt x="8" y="330"/>
                  </a:cubicBezTo>
                  <a:cubicBezTo>
                    <a:pt x="7" y="325"/>
                    <a:pt x="6" y="320"/>
                    <a:pt x="6" y="315"/>
                  </a:cubicBezTo>
                  <a:cubicBezTo>
                    <a:pt x="3" y="302"/>
                    <a:pt x="2" y="288"/>
                    <a:pt x="1" y="274"/>
                  </a:cubicBezTo>
                  <a:cubicBezTo>
                    <a:pt x="0" y="247"/>
                    <a:pt x="2" y="221"/>
                    <a:pt x="5" y="197"/>
                  </a:cubicBezTo>
                  <a:cubicBezTo>
                    <a:pt x="5" y="195"/>
                    <a:pt x="6" y="193"/>
                    <a:pt x="6" y="190"/>
                  </a:cubicBezTo>
                  <a:cubicBezTo>
                    <a:pt x="7" y="187"/>
                    <a:pt x="8" y="183"/>
                    <a:pt x="8" y="179"/>
                  </a:cubicBezTo>
                  <a:cubicBezTo>
                    <a:pt x="9" y="178"/>
                    <a:pt x="9" y="177"/>
                    <a:pt x="9" y="176"/>
                  </a:cubicBezTo>
                  <a:cubicBezTo>
                    <a:pt x="9" y="175"/>
                    <a:pt x="10" y="174"/>
                    <a:pt x="10" y="173"/>
                  </a:cubicBezTo>
                  <a:cubicBezTo>
                    <a:pt x="10" y="173"/>
                    <a:pt x="10" y="172"/>
                    <a:pt x="10" y="172"/>
                  </a:cubicBezTo>
                  <a:cubicBezTo>
                    <a:pt x="11" y="166"/>
                    <a:pt x="13" y="159"/>
                    <a:pt x="15" y="153"/>
                  </a:cubicBezTo>
                  <a:cubicBezTo>
                    <a:pt x="15" y="152"/>
                    <a:pt x="16" y="151"/>
                    <a:pt x="16" y="149"/>
                  </a:cubicBezTo>
                  <a:cubicBezTo>
                    <a:pt x="16" y="149"/>
                    <a:pt x="16" y="148"/>
                    <a:pt x="16" y="148"/>
                  </a:cubicBezTo>
                  <a:cubicBezTo>
                    <a:pt x="17" y="146"/>
                    <a:pt x="18" y="144"/>
                    <a:pt x="18" y="142"/>
                  </a:cubicBezTo>
                  <a:cubicBezTo>
                    <a:pt x="19" y="140"/>
                    <a:pt x="20" y="138"/>
                    <a:pt x="21" y="135"/>
                  </a:cubicBezTo>
                  <a:cubicBezTo>
                    <a:pt x="21" y="133"/>
                    <a:pt x="22" y="131"/>
                    <a:pt x="23" y="128"/>
                  </a:cubicBezTo>
                  <a:cubicBezTo>
                    <a:pt x="23" y="128"/>
                    <a:pt x="24" y="128"/>
                    <a:pt x="24" y="127"/>
                  </a:cubicBezTo>
                  <a:cubicBezTo>
                    <a:pt x="24" y="127"/>
                    <a:pt x="24" y="126"/>
                    <a:pt x="24" y="125"/>
                  </a:cubicBezTo>
                  <a:cubicBezTo>
                    <a:pt x="25" y="125"/>
                    <a:pt x="25" y="124"/>
                    <a:pt x="25" y="124"/>
                  </a:cubicBezTo>
                  <a:cubicBezTo>
                    <a:pt x="25" y="123"/>
                    <a:pt x="26" y="121"/>
                    <a:pt x="27" y="120"/>
                  </a:cubicBezTo>
                  <a:cubicBezTo>
                    <a:pt x="27" y="119"/>
                    <a:pt x="27" y="119"/>
                    <a:pt x="27" y="118"/>
                  </a:cubicBezTo>
                  <a:cubicBezTo>
                    <a:pt x="28" y="118"/>
                    <a:pt x="28" y="117"/>
                    <a:pt x="28" y="117"/>
                  </a:cubicBezTo>
                  <a:cubicBezTo>
                    <a:pt x="28" y="116"/>
                    <a:pt x="29" y="116"/>
                    <a:pt x="29" y="115"/>
                  </a:cubicBezTo>
                  <a:cubicBezTo>
                    <a:pt x="29" y="115"/>
                    <a:pt x="29" y="114"/>
                    <a:pt x="29" y="114"/>
                  </a:cubicBezTo>
                  <a:cubicBezTo>
                    <a:pt x="30" y="113"/>
                    <a:pt x="31" y="111"/>
                    <a:pt x="32" y="109"/>
                  </a:cubicBezTo>
                  <a:cubicBezTo>
                    <a:pt x="32" y="108"/>
                    <a:pt x="33" y="107"/>
                    <a:pt x="33" y="105"/>
                  </a:cubicBezTo>
                  <a:cubicBezTo>
                    <a:pt x="34" y="104"/>
                    <a:pt x="35" y="102"/>
                    <a:pt x="36" y="101"/>
                  </a:cubicBezTo>
                  <a:cubicBezTo>
                    <a:pt x="36" y="100"/>
                    <a:pt x="36" y="100"/>
                    <a:pt x="36" y="100"/>
                  </a:cubicBezTo>
                  <a:cubicBezTo>
                    <a:pt x="36" y="100"/>
                    <a:pt x="37" y="99"/>
                    <a:pt x="37" y="98"/>
                  </a:cubicBezTo>
                  <a:cubicBezTo>
                    <a:pt x="37" y="98"/>
                    <a:pt x="38" y="97"/>
                    <a:pt x="38" y="96"/>
                  </a:cubicBezTo>
                  <a:cubicBezTo>
                    <a:pt x="39" y="96"/>
                    <a:pt x="39" y="95"/>
                    <a:pt x="40" y="94"/>
                  </a:cubicBezTo>
                  <a:cubicBezTo>
                    <a:pt x="42" y="91"/>
                    <a:pt x="44" y="87"/>
                    <a:pt x="46" y="83"/>
                  </a:cubicBezTo>
                  <a:cubicBezTo>
                    <a:pt x="46" y="83"/>
                    <a:pt x="46" y="83"/>
                    <a:pt x="47" y="82"/>
                  </a:cubicBezTo>
                  <a:cubicBezTo>
                    <a:pt x="47" y="82"/>
                    <a:pt x="47" y="82"/>
                    <a:pt x="47" y="82"/>
                  </a:cubicBezTo>
                  <a:cubicBezTo>
                    <a:pt x="47" y="81"/>
                    <a:pt x="47" y="81"/>
                    <a:pt x="48" y="81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9" y="78"/>
                    <a:pt x="51" y="76"/>
                    <a:pt x="53" y="73"/>
                  </a:cubicBezTo>
                  <a:cubicBezTo>
                    <a:pt x="55" y="71"/>
                    <a:pt x="57" y="68"/>
                    <a:pt x="59" y="65"/>
                  </a:cubicBezTo>
                  <a:cubicBezTo>
                    <a:pt x="60" y="65"/>
                    <a:pt x="60" y="64"/>
                    <a:pt x="60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2"/>
                    <a:pt x="62" y="62"/>
                  </a:cubicBezTo>
                  <a:cubicBezTo>
                    <a:pt x="62" y="62"/>
                    <a:pt x="62" y="62"/>
                    <a:pt x="62" y="61"/>
                  </a:cubicBezTo>
                  <a:cubicBezTo>
                    <a:pt x="63" y="61"/>
                    <a:pt x="63" y="61"/>
                    <a:pt x="63" y="60"/>
                  </a:cubicBezTo>
                  <a:cubicBezTo>
                    <a:pt x="63" y="60"/>
                    <a:pt x="64" y="60"/>
                    <a:pt x="64" y="60"/>
                  </a:cubicBezTo>
                  <a:cubicBezTo>
                    <a:pt x="64" y="60"/>
                    <a:pt x="64" y="59"/>
                    <a:pt x="64" y="59"/>
                  </a:cubicBezTo>
                  <a:cubicBezTo>
                    <a:pt x="64" y="59"/>
                    <a:pt x="65" y="59"/>
                    <a:pt x="65" y="59"/>
                  </a:cubicBezTo>
                  <a:cubicBezTo>
                    <a:pt x="65" y="58"/>
                    <a:pt x="65" y="58"/>
                    <a:pt x="66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57"/>
                    <a:pt x="67" y="56"/>
                    <a:pt x="67" y="56"/>
                  </a:cubicBezTo>
                  <a:cubicBezTo>
                    <a:pt x="67" y="56"/>
                    <a:pt x="68" y="55"/>
                    <a:pt x="68" y="55"/>
                  </a:cubicBezTo>
                  <a:cubicBezTo>
                    <a:pt x="68" y="55"/>
                    <a:pt x="68" y="55"/>
                    <a:pt x="68" y="54"/>
                  </a:cubicBezTo>
                  <a:cubicBezTo>
                    <a:pt x="69" y="53"/>
                    <a:pt x="70" y="52"/>
                    <a:pt x="71" y="51"/>
                  </a:cubicBezTo>
                  <a:cubicBezTo>
                    <a:pt x="73" y="49"/>
                    <a:pt x="75" y="48"/>
                    <a:pt x="77" y="46"/>
                  </a:cubicBezTo>
                  <a:cubicBezTo>
                    <a:pt x="78" y="45"/>
                    <a:pt x="78" y="44"/>
                    <a:pt x="79" y="43"/>
                  </a:cubicBezTo>
                  <a:cubicBezTo>
                    <a:pt x="79" y="43"/>
                    <a:pt x="80" y="43"/>
                    <a:pt x="80" y="43"/>
                  </a:cubicBezTo>
                  <a:cubicBezTo>
                    <a:pt x="80" y="43"/>
                    <a:pt x="81" y="42"/>
                    <a:pt x="81" y="42"/>
                  </a:cubicBezTo>
                  <a:cubicBezTo>
                    <a:pt x="81" y="42"/>
                    <a:pt x="82" y="42"/>
                    <a:pt x="82" y="42"/>
                  </a:cubicBezTo>
                  <a:cubicBezTo>
                    <a:pt x="82" y="41"/>
                    <a:pt x="82" y="41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4" y="40"/>
                    <a:pt x="84" y="39"/>
                  </a:cubicBezTo>
                  <a:cubicBezTo>
                    <a:pt x="84" y="39"/>
                    <a:pt x="84" y="39"/>
                    <a:pt x="85" y="39"/>
                  </a:cubicBezTo>
                  <a:cubicBezTo>
                    <a:pt x="85" y="38"/>
                    <a:pt x="86" y="38"/>
                    <a:pt x="87" y="37"/>
                  </a:cubicBezTo>
                  <a:cubicBezTo>
                    <a:pt x="87" y="37"/>
                    <a:pt x="88" y="36"/>
                    <a:pt x="89" y="35"/>
                  </a:cubicBezTo>
                  <a:cubicBezTo>
                    <a:pt x="90" y="35"/>
                    <a:pt x="90" y="34"/>
                    <a:pt x="91" y="34"/>
                  </a:cubicBezTo>
                  <a:cubicBezTo>
                    <a:pt x="91" y="33"/>
                    <a:pt x="92" y="33"/>
                    <a:pt x="92" y="32"/>
                  </a:cubicBezTo>
                  <a:cubicBezTo>
                    <a:pt x="93" y="32"/>
                    <a:pt x="94" y="32"/>
                    <a:pt x="94" y="31"/>
                  </a:cubicBezTo>
                  <a:cubicBezTo>
                    <a:pt x="96" y="30"/>
                    <a:pt x="97" y="29"/>
                    <a:pt x="98" y="28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101" y="27"/>
                    <a:pt x="103" y="26"/>
                    <a:pt x="105" y="24"/>
                  </a:cubicBezTo>
                  <a:cubicBezTo>
                    <a:pt x="105" y="24"/>
                    <a:pt x="105" y="24"/>
                    <a:pt x="106" y="24"/>
                  </a:cubicBezTo>
                  <a:cubicBezTo>
                    <a:pt x="107" y="23"/>
                    <a:pt x="109" y="22"/>
                    <a:pt x="110" y="21"/>
                  </a:cubicBezTo>
                  <a:cubicBezTo>
                    <a:pt x="111" y="21"/>
                    <a:pt x="112" y="20"/>
                    <a:pt x="114" y="19"/>
                  </a:cubicBezTo>
                  <a:cubicBezTo>
                    <a:pt x="114" y="19"/>
                    <a:pt x="114" y="19"/>
                    <a:pt x="115" y="19"/>
                  </a:cubicBezTo>
                  <a:cubicBezTo>
                    <a:pt x="116" y="18"/>
                    <a:pt x="118" y="17"/>
                    <a:pt x="119" y="16"/>
                  </a:cubicBezTo>
                  <a:cubicBezTo>
                    <a:pt x="120" y="16"/>
                    <a:pt x="121" y="16"/>
                    <a:pt x="121" y="15"/>
                  </a:cubicBezTo>
                  <a:cubicBezTo>
                    <a:pt x="123" y="15"/>
                    <a:pt x="124" y="14"/>
                    <a:pt x="125" y="14"/>
                  </a:cubicBezTo>
                  <a:cubicBezTo>
                    <a:pt x="128" y="13"/>
                    <a:pt x="131" y="12"/>
                    <a:pt x="134" y="10"/>
                  </a:cubicBezTo>
                  <a:cubicBezTo>
                    <a:pt x="135" y="10"/>
                    <a:pt x="137" y="9"/>
                    <a:pt x="139" y="9"/>
                  </a:cubicBezTo>
                  <a:cubicBezTo>
                    <a:pt x="140" y="8"/>
                    <a:pt x="141" y="8"/>
                    <a:pt x="141" y="8"/>
                  </a:cubicBezTo>
                  <a:cubicBezTo>
                    <a:pt x="153" y="4"/>
                    <a:pt x="167" y="2"/>
                    <a:pt x="181" y="1"/>
                  </a:cubicBezTo>
                  <a:cubicBezTo>
                    <a:pt x="192" y="0"/>
                    <a:pt x="204" y="0"/>
                    <a:pt x="214" y="1"/>
                  </a:cubicBezTo>
                  <a:cubicBezTo>
                    <a:pt x="218" y="2"/>
                    <a:pt x="223" y="2"/>
                    <a:pt x="227" y="3"/>
                  </a:cubicBezTo>
                  <a:cubicBezTo>
                    <a:pt x="232" y="4"/>
                    <a:pt x="238" y="5"/>
                    <a:pt x="244" y="6"/>
                  </a:cubicBezTo>
                  <a:cubicBezTo>
                    <a:pt x="245" y="6"/>
                    <a:pt x="245" y="6"/>
                    <a:pt x="246" y="7"/>
                  </a:cubicBezTo>
                  <a:cubicBezTo>
                    <a:pt x="248" y="7"/>
                    <a:pt x="251" y="8"/>
                    <a:pt x="253" y="8"/>
                  </a:cubicBezTo>
                  <a:cubicBezTo>
                    <a:pt x="253" y="8"/>
                    <a:pt x="254" y="9"/>
                    <a:pt x="254" y="9"/>
                  </a:cubicBezTo>
                  <a:cubicBezTo>
                    <a:pt x="255" y="9"/>
                    <a:pt x="255" y="9"/>
                    <a:pt x="256" y="9"/>
                  </a:cubicBezTo>
                  <a:cubicBezTo>
                    <a:pt x="256" y="9"/>
                    <a:pt x="257" y="9"/>
                    <a:pt x="257" y="9"/>
                  </a:cubicBezTo>
                  <a:cubicBezTo>
                    <a:pt x="257" y="9"/>
                    <a:pt x="258" y="10"/>
                    <a:pt x="259" y="10"/>
                  </a:cubicBezTo>
                  <a:cubicBezTo>
                    <a:pt x="259" y="10"/>
                    <a:pt x="260" y="10"/>
                    <a:pt x="260" y="10"/>
                  </a:cubicBezTo>
                  <a:cubicBezTo>
                    <a:pt x="262" y="11"/>
                    <a:pt x="263" y="11"/>
                    <a:pt x="264" y="12"/>
                  </a:cubicBezTo>
                  <a:cubicBezTo>
                    <a:pt x="269" y="13"/>
                    <a:pt x="275" y="15"/>
                    <a:pt x="280" y="17"/>
                  </a:cubicBezTo>
                  <a:cubicBezTo>
                    <a:pt x="280" y="17"/>
                    <a:pt x="281" y="17"/>
                    <a:pt x="281" y="17"/>
                  </a:cubicBezTo>
                  <a:cubicBezTo>
                    <a:pt x="281" y="18"/>
                    <a:pt x="282" y="18"/>
                    <a:pt x="283" y="18"/>
                  </a:cubicBezTo>
                  <a:cubicBezTo>
                    <a:pt x="283" y="18"/>
                    <a:pt x="283" y="18"/>
                    <a:pt x="283" y="18"/>
                  </a:cubicBezTo>
                  <a:cubicBezTo>
                    <a:pt x="285" y="19"/>
                    <a:pt x="286" y="19"/>
                    <a:pt x="288" y="20"/>
                  </a:cubicBezTo>
                  <a:cubicBezTo>
                    <a:pt x="302" y="26"/>
                    <a:pt x="316" y="33"/>
                    <a:pt x="329" y="41"/>
                  </a:cubicBezTo>
                  <a:cubicBezTo>
                    <a:pt x="332" y="42"/>
                    <a:pt x="335" y="44"/>
                    <a:pt x="337" y="45"/>
                  </a:cubicBezTo>
                  <a:cubicBezTo>
                    <a:pt x="338" y="46"/>
                    <a:pt x="338" y="46"/>
                    <a:pt x="339" y="46"/>
                  </a:cubicBezTo>
                  <a:cubicBezTo>
                    <a:pt x="340" y="47"/>
                    <a:pt x="341" y="48"/>
                    <a:pt x="342" y="48"/>
                  </a:cubicBezTo>
                  <a:cubicBezTo>
                    <a:pt x="342" y="48"/>
                    <a:pt x="343" y="49"/>
                    <a:pt x="343" y="49"/>
                  </a:cubicBezTo>
                  <a:cubicBezTo>
                    <a:pt x="343" y="49"/>
                    <a:pt x="343" y="49"/>
                    <a:pt x="344" y="49"/>
                  </a:cubicBezTo>
                  <a:cubicBezTo>
                    <a:pt x="344" y="50"/>
                    <a:pt x="345" y="50"/>
                    <a:pt x="346" y="51"/>
                  </a:cubicBezTo>
                  <a:cubicBezTo>
                    <a:pt x="346" y="51"/>
                    <a:pt x="346" y="51"/>
                    <a:pt x="346" y="51"/>
                  </a:cubicBezTo>
                  <a:cubicBezTo>
                    <a:pt x="346" y="51"/>
                    <a:pt x="346" y="51"/>
                    <a:pt x="346" y="51"/>
                  </a:cubicBezTo>
                  <a:cubicBezTo>
                    <a:pt x="347" y="51"/>
                    <a:pt x="347" y="51"/>
                    <a:pt x="347" y="51"/>
                  </a:cubicBezTo>
                  <a:cubicBezTo>
                    <a:pt x="347" y="52"/>
                    <a:pt x="348" y="52"/>
                    <a:pt x="348" y="52"/>
                  </a:cubicBezTo>
                  <a:cubicBezTo>
                    <a:pt x="348" y="52"/>
                    <a:pt x="348" y="52"/>
                    <a:pt x="349" y="52"/>
                  </a:cubicBezTo>
                  <a:cubicBezTo>
                    <a:pt x="349" y="52"/>
                    <a:pt x="349" y="53"/>
                    <a:pt x="349" y="53"/>
                  </a:cubicBezTo>
                  <a:cubicBezTo>
                    <a:pt x="349" y="53"/>
                    <a:pt x="350" y="53"/>
                    <a:pt x="350" y="53"/>
                  </a:cubicBezTo>
                  <a:cubicBezTo>
                    <a:pt x="351" y="54"/>
                    <a:pt x="352" y="55"/>
                    <a:pt x="353" y="55"/>
                  </a:cubicBezTo>
                  <a:cubicBezTo>
                    <a:pt x="375" y="70"/>
                    <a:pt x="396" y="86"/>
                    <a:pt x="415" y="104"/>
                  </a:cubicBezTo>
                  <a:cubicBezTo>
                    <a:pt x="416" y="105"/>
                    <a:pt x="417" y="106"/>
                    <a:pt x="419" y="108"/>
                  </a:cubicBezTo>
                  <a:cubicBezTo>
                    <a:pt x="419" y="108"/>
                    <a:pt x="420" y="109"/>
                    <a:pt x="421" y="110"/>
                  </a:cubicBezTo>
                  <a:cubicBezTo>
                    <a:pt x="422" y="110"/>
                    <a:pt x="423" y="111"/>
                    <a:pt x="423" y="112"/>
                  </a:cubicBezTo>
                  <a:cubicBezTo>
                    <a:pt x="424" y="112"/>
                    <a:pt x="424" y="112"/>
                    <a:pt x="424" y="113"/>
                  </a:cubicBezTo>
                  <a:cubicBezTo>
                    <a:pt x="424" y="113"/>
                    <a:pt x="424" y="113"/>
                    <a:pt x="425" y="113"/>
                  </a:cubicBezTo>
                  <a:cubicBezTo>
                    <a:pt x="426" y="114"/>
                    <a:pt x="428" y="116"/>
                    <a:pt x="429" y="118"/>
                  </a:cubicBezTo>
                  <a:cubicBezTo>
                    <a:pt x="431" y="119"/>
                    <a:pt x="432" y="121"/>
                    <a:pt x="434" y="122"/>
                  </a:cubicBezTo>
                  <a:cubicBezTo>
                    <a:pt x="435" y="124"/>
                    <a:pt x="437" y="125"/>
                    <a:pt x="438" y="127"/>
                  </a:cubicBezTo>
                  <a:cubicBezTo>
                    <a:pt x="441" y="130"/>
                    <a:pt x="444" y="132"/>
                    <a:pt x="446" y="135"/>
                  </a:cubicBezTo>
                  <a:cubicBezTo>
                    <a:pt x="448" y="137"/>
                    <a:pt x="450" y="139"/>
                    <a:pt x="452" y="141"/>
                  </a:cubicBezTo>
                  <a:cubicBezTo>
                    <a:pt x="453" y="141"/>
                    <a:pt x="453" y="142"/>
                    <a:pt x="454" y="143"/>
                  </a:cubicBezTo>
                  <a:cubicBezTo>
                    <a:pt x="455" y="144"/>
                    <a:pt x="455" y="144"/>
                    <a:pt x="455" y="144"/>
                  </a:cubicBezTo>
                  <a:cubicBezTo>
                    <a:pt x="456" y="145"/>
                    <a:pt x="457" y="146"/>
                    <a:pt x="458" y="147"/>
                  </a:cubicBezTo>
                  <a:cubicBezTo>
                    <a:pt x="460" y="149"/>
                    <a:pt x="463" y="152"/>
                    <a:pt x="465" y="155"/>
                  </a:cubicBezTo>
                  <a:cubicBezTo>
                    <a:pt x="467" y="157"/>
                    <a:pt x="469" y="160"/>
                    <a:pt x="471" y="162"/>
                  </a:cubicBezTo>
                  <a:cubicBezTo>
                    <a:pt x="473" y="164"/>
                    <a:pt x="476" y="167"/>
                    <a:pt x="478" y="170"/>
                  </a:cubicBezTo>
                  <a:cubicBezTo>
                    <a:pt x="480" y="172"/>
                    <a:pt x="482" y="175"/>
                    <a:pt x="484" y="177"/>
                  </a:cubicBezTo>
                  <a:cubicBezTo>
                    <a:pt x="485" y="178"/>
                    <a:pt x="485" y="178"/>
                    <a:pt x="486" y="178"/>
                  </a:cubicBezTo>
                  <a:cubicBezTo>
                    <a:pt x="486" y="179"/>
                    <a:pt x="486" y="179"/>
                    <a:pt x="486" y="179"/>
                  </a:cubicBezTo>
                  <a:cubicBezTo>
                    <a:pt x="486" y="179"/>
                    <a:pt x="486" y="179"/>
                    <a:pt x="486" y="179"/>
                  </a:cubicBezTo>
                  <a:cubicBezTo>
                    <a:pt x="487" y="180"/>
                    <a:pt x="488" y="181"/>
                    <a:pt x="489" y="182"/>
                  </a:cubicBezTo>
                  <a:cubicBezTo>
                    <a:pt x="489" y="183"/>
                    <a:pt x="489" y="183"/>
                    <a:pt x="490" y="183"/>
                  </a:cubicBezTo>
                  <a:cubicBezTo>
                    <a:pt x="490" y="184"/>
                    <a:pt x="490" y="184"/>
                    <a:pt x="490" y="184"/>
                  </a:cubicBezTo>
                  <a:cubicBezTo>
                    <a:pt x="491" y="184"/>
                    <a:pt x="491" y="185"/>
                    <a:pt x="491" y="185"/>
                  </a:cubicBezTo>
                  <a:cubicBezTo>
                    <a:pt x="491" y="185"/>
                    <a:pt x="492" y="186"/>
                    <a:pt x="492" y="186"/>
                  </a:cubicBezTo>
                  <a:cubicBezTo>
                    <a:pt x="492" y="186"/>
                    <a:pt x="492" y="186"/>
                    <a:pt x="492" y="187"/>
                  </a:cubicBezTo>
                  <a:cubicBezTo>
                    <a:pt x="492" y="187"/>
                    <a:pt x="492" y="187"/>
                    <a:pt x="492" y="187"/>
                  </a:cubicBezTo>
                  <a:cubicBezTo>
                    <a:pt x="493" y="188"/>
                    <a:pt x="494" y="188"/>
                    <a:pt x="494" y="189"/>
                  </a:cubicBezTo>
                  <a:cubicBezTo>
                    <a:pt x="495" y="190"/>
                    <a:pt x="495" y="190"/>
                    <a:pt x="495" y="190"/>
                  </a:cubicBezTo>
                  <a:cubicBezTo>
                    <a:pt x="496" y="191"/>
                    <a:pt x="496" y="192"/>
                    <a:pt x="497" y="192"/>
                  </a:cubicBezTo>
                  <a:cubicBezTo>
                    <a:pt x="497" y="193"/>
                    <a:pt x="497" y="193"/>
                    <a:pt x="497" y="193"/>
                  </a:cubicBezTo>
                  <a:cubicBezTo>
                    <a:pt x="497" y="193"/>
                    <a:pt x="498" y="193"/>
                    <a:pt x="498" y="194"/>
                  </a:cubicBezTo>
                  <a:cubicBezTo>
                    <a:pt x="498" y="194"/>
                    <a:pt x="499" y="195"/>
                    <a:pt x="499" y="195"/>
                  </a:cubicBezTo>
                  <a:cubicBezTo>
                    <a:pt x="499" y="195"/>
                    <a:pt x="499" y="195"/>
                    <a:pt x="499" y="195"/>
                  </a:cubicBezTo>
                  <a:cubicBezTo>
                    <a:pt x="499" y="196"/>
                    <a:pt x="500" y="196"/>
                    <a:pt x="500" y="196"/>
                  </a:cubicBezTo>
                  <a:cubicBezTo>
                    <a:pt x="500" y="197"/>
                    <a:pt x="500" y="197"/>
                    <a:pt x="501" y="197"/>
                  </a:cubicBezTo>
                  <a:cubicBezTo>
                    <a:pt x="501" y="197"/>
                    <a:pt x="501" y="198"/>
                    <a:pt x="501" y="198"/>
                  </a:cubicBezTo>
                  <a:cubicBezTo>
                    <a:pt x="502" y="198"/>
                    <a:pt x="502" y="199"/>
                    <a:pt x="503" y="200"/>
                  </a:cubicBezTo>
                  <a:cubicBezTo>
                    <a:pt x="503" y="200"/>
                    <a:pt x="503" y="200"/>
                    <a:pt x="503" y="201"/>
                  </a:cubicBezTo>
                  <a:cubicBezTo>
                    <a:pt x="503" y="201"/>
                    <a:pt x="504" y="201"/>
                    <a:pt x="504" y="201"/>
                  </a:cubicBezTo>
                  <a:cubicBezTo>
                    <a:pt x="504" y="201"/>
                    <a:pt x="504" y="201"/>
                    <a:pt x="504" y="201"/>
                  </a:cubicBezTo>
                  <a:cubicBezTo>
                    <a:pt x="504" y="201"/>
                    <a:pt x="504" y="201"/>
                    <a:pt x="504" y="201"/>
                  </a:cubicBezTo>
                  <a:cubicBezTo>
                    <a:pt x="504" y="202"/>
                    <a:pt x="504" y="202"/>
                    <a:pt x="504" y="202"/>
                  </a:cubicBezTo>
                  <a:cubicBezTo>
                    <a:pt x="504" y="202"/>
                    <a:pt x="505" y="202"/>
                    <a:pt x="505" y="203"/>
                  </a:cubicBezTo>
                  <a:cubicBezTo>
                    <a:pt x="506" y="203"/>
                    <a:pt x="506" y="204"/>
                    <a:pt x="507" y="205"/>
                  </a:cubicBezTo>
                  <a:cubicBezTo>
                    <a:pt x="507" y="205"/>
                    <a:pt x="507" y="205"/>
                    <a:pt x="507" y="205"/>
                  </a:cubicBezTo>
                  <a:cubicBezTo>
                    <a:pt x="507" y="205"/>
                    <a:pt x="507" y="206"/>
                    <a:pt x="507" y="206"/>
                  </a:cubicBezTo>
                  <a:cubicBezTo>
                    <a:pt x="508" y="206"/>
                    <a:pt x="508" y="207"/>
                    <a:pt x="509" y="207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10" y="209"/>
                    <a:pt x="510" y="209"/>
                  </a:cubicBezTo>
                  <a:cubicBezTo>
                    <a:pt x="510" y="209"/>
                    <a:pt x="510" y="210"/>
                    <a:pt x="510" y="210"/>
                  </a:cubicBezTo>
                  <a:cubicBezTo>
                    <a:pt x="511" y="210"/>
                    <a:pt x="511" y="210"/>
                    <a:pt x="511" y="211"/>
                  </a:cubicBezTo>
                  <a:cubicBezTo>
                    <a:pt x="514" y="215"/>
                    <a:pt x="518" y="219"/>
                    <a:pt x="521" y="224"/>
                  </a:cubicBezTo>
                  <a:cubicBezTo>
                    <a:pt x="523" y="226"/>
                    <a:pt x="524" y="228"/>
                    <a:pt x="526" y="230"/>
                  </a:cubicBezTo>
                  <a:cubicBezTo>
                    <a:pt x="526" y="230"/>
                    <a:pt x="526" y="231"/>
                    <a:pt x="526" y="231"/>
                  </a:cubicBezTo>
                  <a:cubicBezTo>
                    <a:pt x="527" y="231"/>
                    <a:pt x="527" y="231"/>
                    <a:pt x="527" y="231"/>
                  </a:cubicBezTo>
                  <a:cubicBezTo>
                    <a:pt x="527" y="232"/>
                    <a:pt x="527" y="232"/>
                    <a:pt x="527" y="232"/>
                  </a:cubicBezTo>
                  <a:cubicBezTo>
                    <a:pt x="527" y="232"/>
                    <a:pt x="527" y="232"/>
                    <a:pt x="528" y="233"/>
                  </a:cubicBezTo>
                  <a:cubicBezTo>
                    <a:pt x="528" y="233"/>
                    <a:pt x="528" y="233"/>
                    <a:pt x="528" y="233"/>
                  </a:cubicBezTo>
                  <a:cubicBezTo>
                    <a:pt x="528" y="234"/>
                    <a:pt x="529" y="234"/>
                    <a:pt x="529" y="234"/>
                  </a:cubicBezTo>
                  <a:cubicBezTo>
                    <a:pt x="530" y="236"/>
                    <a:pt x="531" y="237"/>
                    <a:pt x="532" y="239"/>
                  </a:cubicBezTo>
                  <a:cubicBezTo>
                    <a:pt x="532" y="239"/>
                    <a:pt x="533" y="240"/>
                    <a:pt x="533" y="240"/>
                  </a:cubicBezTo>
                  <a:cubicBezTo>
                    <a:pt x="533" y="240"/>
                    <a:pt x="533" y="240"/>
                    <a:pt x="533" y="240"/>
                  </a:cubicBezTo>
                  <a:cubicBezTo>
                    <a:pt x="533" y="240"/>
                    <a:pt x="533" y="241"/>
                    <a:pt x="534" y="241"/>
                  </a:cubicBezTo>
                  <a:cubicBezTo>
                    <a:pt x="534" y="241"/>
                    <a:pt x="534" y="241"/>
                    <a:pt x="534" y="241"/>
                  </a:cubicBezTo>
                  <a:cubicBezTo>
                    <a:pt x="534" y="241"/>
                    <a:pt x="534" y="242"/>
                    <a:pt x="535" y="242"/>
                  </a:cubicBezTo>
                  <a:cubicBezTo>
                    <a:pt x="535" y="242"/>
                    <a:pt x="535" y="241"/>
                    <a:pt x="535" y="241"/>
                  </a:cubicBezTo>
                  <a:cubicBezTo>
                    <a:pt x="536" y="241"/>
                    <a:pt x="536" y="240"/>
                    <a:pt x="537" y="240"/>
                  </a:cubicBezTo>
                  <a:cubicBezTo>
                    <a:pt x="537" y="239"/>
                    <a:pt x="537" y="239"/>
                    <a:pt x="537" y="239"/>
                  </a:cubicBezTo>
                  <a:cubicBezTo>
                    <a:pt x="537" y="239"/>
                    <a:pt x="537" y="239"/>
                    <a:pt x="537" y="239"/>
                  </a:cubicBezTo>
                  <a:cubicBezTo>
                    <a:pt x="537" y="239"/>
                    <a:pt x="537" y="239"/>
                    <a:pt x="537" y="238"/>
                  </a:cubicBezTo>
                  <a:cubicBezTo>
                    <a:pt x="537" y="238"/>
                    <a:pt x="538" y="238"/>
                    <a:pt x="538" y="238"/>
                  </a:cubicBezTo>
                  <a:cubicBezTo>
                    <a:pt x="538" y="238"/>
                    <a:pt x="539" y="237"/>
                    <a:pt x="539" y="237"/>
                  </a:cubicBezTo>
                  <a:cubicBezTo>
                    <a:pt x="539" y="236"/>
                    <a:pt x="539" y="236"/>
                    <a:pt x="539" y="236"/>
                  </a:cubicBezTo>
                  <a:cubicBezTo>
                    <a:pt x="540" y="235"/>
                    <a:pt x="540" y="235"/>
                    <a:pt x="541" y="234"/>
                  </a:cubicBezTo>
                  <a:cubicBezTo>
                    <a:pt x="541" y="234"/>
                    <a:pt x="541" y="234"/>
                    <a:pt x="541" y="234"/>
                  </a:cubicBezTo>
                  <a:cubicBezTo>
                    <a:pt x="541" y="234"/>
                    <a:pt x="541" y="234"/>
                    <a:pt x="541" y="234"/>
                  </a:cubicBezTo>
                  <a:cubicBezTo>
                    <a:pt x="541" y="233"/>
                    <a:pt x="541" y="233"/>
                    <a:pt x="541" y="233"/>
                  </a:cubicBezTo>
                  <a:cubicBezTo>
                    <a:pt x="542" y="233"/>
                    <a:pt x="542" y="233"/>
                    <a:pt x="542" y="233"/>
                  </a:cubicBezTo>
                  <a:cubicBezTo>
                    <a:pt x="542" y="233"/>
                    <a:pt x="542" y="232"/>
                    <a:pt x="543" y="232"/>
                  </a:cubicBezTo>
                  <a:cubicBezTo>
                    <a:pt x="543" y="231"/>
                    <a:pt x="543" y="231"/>
                    <a:pt x="543" y="231"/>
                  </a:cubicBezTo>
                  <a:cubicBezTo>
                    <a:pt x="543" y="231"/>
                    <a:pt x="543" y="231"/>
                    <a:pt x="544" y="231"/>
                  </a:cubicBezTo>
                  <a:cubicBezTo>
                    <a:pt x="544" y="230"/>
                    <a:pt x="544" y="230"/>
                    <a:pt x="545" y="229"/>
                  </a:cubicBezTo>
                  <a:cubicBezTo>
                    <a:pt x="545" y="229"/>
                    <a:pt x="545" y="229"/>
                    <a:pt x="545" y="229"/>
                  </a:cubicBezTo>
                  <a:cubicBezTo>
                    <a:pt x="545" y="228"/>
                    <a:pt x="545" y="228"/>
                    <a:pt x="545" y="228"/>
                  </a:cubicBezTo>
                  <a:cubicBezTo>
                    <a:pt x="546" y="228"/>
                    <a:pt x="545" y="228"/>
                    <a:pt x="546" y="228"/>
                  </a:cubicBezTo>
                  <a:cubicBezTo>
                    <a:pt x="546" y="228"/>
                    <a:pt x="546" y="228"/>
                    <a:pt x="546" y="228"/>
                  </a:cubicBezTo>
                  <a:cubicBezTo>
                    <a:pt x="546" y="227"/>
                    <a:pt x="546" y="227"/>
                    <a:pt x="547" y="226"/>
                  </a:cubicBezTo>
                  <a:cubicBezTo>
                    <a:pt x="547" y="226"/>
                    <a:pt x="547" y="226"/>
                    <a:pt x="547" y="226"/>
                  </a:cubicBezTo>
                  <a:cubicBezTo>
                    <a:pt x="547" y="226"/>
                    <a:pt x="547" y="226"/>
                    <a:pt x="548" y="225"/>
                  </a:cubicBezTo>
                  <a:cubicBezTo>
                    <a:pt x="548" y="225"/>
                    <a:pt x="549" y="224"/>
                    <a:pt x="549" y="224"/>
                  </a:cubicBezTo>
                  <a:cubicBezTo>
                    <a:pt x="549" y="224"/>
                    <a:pt x="549" y="223"/>
                    <a:pt x="549" y="223"/>
                  </a:cubicBezTo>
                  <a:cubicBezTo>
                    <a:pt x="549" y="223"/>
                    <a:pt x="549" y="223"/>
                    <a:pt x="549" y="223"/>
                  </a:cubicBezTo>
                  <a:cubicBezTo>
                    <a:pt x="550" y="223"/>
                    <a:pt x="550" y="223"/>
                    <a:pt x="550" y="223"/>
                  </a:cubicBezTo>
                  <a:cubicBezTo>
                    <a:pt x="550" y="223"/>
                    <a:pt x="550" y="223"/>
                    <a:pt x="550" y="222"/>
                  </a:cubicBezTo>
                  <a:cubicBezTo>
                    <a:pt x="550" y="222"/>
                    <a:pt x="551" y="221"/>
                    <a:pt x="551" y="221"/>
                  </a:cubicBezTo>
                  <a:cubicBezTo>
                    <a:pt x="551" y="221"/>
                    <a:pt x="551" y="220"/>
                    <a:pt x="552" y="220"/>
                  </a:cubicBezTo>
                  <a:cubicBezTo>
                    <a:pt x="552" y="220"/>
                    <a:pt x="553" y="219"/>
                    <a:pt x="553" y="219"/>
                  </a:cubicBezTo>
                  <a:cubicBezTo>
                    <a:pt x="553" y="218"/>
                    <a:pt x="553" y="218"/>
                    <a:pt x="553" y="218"/>
                  </a:cubicBezTo>
                  <a:cubicBezTo>
                    <a:pt x="553" y="218"/>
                    <a:pt x="554" y="218"/>
                    <a:pt x="554" y="217"/>
                  </a:cubicBezTo>
                  <a:cubicBezTo>
                    <a:pt x="554" y="217"/>
                    <a:pt x="554" y="217"/>
                    <a:pt x="554" y="217"/>
                  </a:cubicBezTo>
                  <a:cubicBezTo>
                    <a:pt x="554" y="217"/>
                    <a:pt x="554" y="217"/>
                    <a:pt x="555" y="217"/>
                  </a:cubicBezTo>
                  <a:cubicBezTo>
                    <a:pt x="555" y="216"/>
                    <a:pt x="555" y="216"/>
                    <a:pt x="555" y="216"/>
                  </a:cubicBezTo>
                  <a:cubicBezTo>
                    <a:pt x="555" y="215"/>
                    <a:pt x="556" y="215"/>
                    <a:pt x="556" y="215"/>
                  </a:cubicBezTo>
                  <a:cubicBezTo>
                    <a:pt x="556" y="214"/>
                    <a:pt x="556" y="214"/>
                    <a:pt x="556" y="214"/>
                  </a:cubicBezTo>
                  <a:cubicBezTo>
                    <a:pt x="556" y="214"/>
                    <a:pt x="557" y="214"/>
                    <a:pt x="557" y="214"/>
                  </a:cubicBezTo>
                  <a:cubicBezTo>
                    <a:pt x="557" y="214"/>
                    <a:pt x="557" y="214"/>
                    <a:pt x="557" y="213"/>
                  </a:cubicBezTo>
                  <a:cubicBezTo>
                    <a:pt x="557" y="213"/>
                    <a:pt x="557" y="213"/>
                    <a:pt x="558" y="213"/>
                  </a:cubicBezTo>
                  <a:cubicBezTo>
                    <a:pt x="558" y="212"/>
                    <a:pt x="558" y="212"/>
                    <a:pt x="559" y="211"/>
                  </a:cubicBezTo>
                  <a:cubicBezTo>
                    <a:pt x="559" y="211"/>
                    <a:pt x="559" y="211"/>
                    <a:pt x="559" y="210"/>
                  </a:cubicBezTo>
                  <a:cubicBezTo>
                    <a:pt x="561" y="209"/>
                    <a:pt x="563" y="206"/>
                    <a:pt x="564" y="204"/>
                  </a:cubicBezTo>
                  <a:cubicBezTo>
                    <a:pt x="565" y="204"/>
                    <a:pt x="565" y="203"/>
                    <a:pt x="565" y="203"/>
                  </a:cubicBezTo>
                  <a:cubicBezTo>
                    <a:pt x="566" y="203"/>
                    <a:pt x="566" y="202"/>
                    <a:pt x="566" y="202"/>
                  </a:cubicBezTo>
                  <a:cubicBezTo>
                    <a:pt x="567" y="201"/>
                    <a:pt x="568" y="199"/>
                    <a:pt x="569" y="198"/>
                  </a:cubicBezTo>
                  <a:cubicBezTo>
                    <a:pt x="569" y="198"/>
                    <a:pt x="569" y="198"/>
                    <a:pt x="569" y="198"/>
                  </a:cubicBezTo>
                  <a:cubicBezTo>
                    <a:pt x="570" y="197"/>
                    <a:pt x="571" y="196"/>
                    <a:pt x="572" y="195"/>
                  </a:cubicBezTo>
                  <a:cubicBezTo>
                    <a:pt x="572" y="195"/>
                    <a:pt x="572" y="194"/>
                    <a:pt x="573" y="194"/>
                  </a:cubicBezTo>
                  <a:cubicBezTo>
                    <a:pt x="573" y="193"/>
                    <a:pt x="574" y="192"/>
                    <a:pt x="575" y="191"/>
                  </a:cubicBezTo>
                  <a:cubicBezTo>
                    <a:pt x="575" y="191"/>
                    <a:pt x="575" y="191"/>
                    <a:pt x="575" y="191"/>
                  </a:cubicBezTo>
                  <a:cubicBezTo>
                    <a:pt x="576" y="191"/>
                    <a:pt x="576" y="190"/>
                    <a:pt x="576" y="190"/>
                  </a:cubicBezTo>
                  <a:cubicBezTo>
                    <a:pt x="577" y="189"/>
                    <a:pt x="577" y="189"/>
                    <a:pt x="578" y="188"/>
                  </a:cubicBezTo>
                  <a:cubicBezTo>
                    <a:pt x="579" y="187"/>
                    <a:pt x="579" y="187"/>
                    <a:pt x="579" y="186"/>
                  </a:cubicBezTo>
                  <a:cubicBezTo>
                    <a:pt x="580" y="186"/>
                    <a:pt x="580" y="186"/>
                    <a:pt x="580" y="185"/>
                  </a:cubicBezTo>
                  <a:cubicBezTo>
                    <a:pt x="581" y="185"/>
                    <a:pt x="581" y="185"/>
                    <a:pt x="581" y="184"/>
                  </a:cubicBezTo>
                  <a:cubicBezTo>
                    <a:pt x="582" y="183"/>
                    <a:pt x="584" y="182"/>
                    <a:pt x="585" y="181"/>
                  </a:cubicBezTo>
                  <a:cubicBezTo>
                    <a:pt x="588" y="177"/>
                    <a:pt x="591" y="175"/>
                    <a:pt x="594" y="171"/>
                  </a:cubicBezTo>
                  <a:cubicBezTo>
                    <a:pt x="595" y="171"/>
                    <a:pt x="596" y="170"/>
                    <a:pt x="597" y="169"/>
                  </a:cubicBezTo>
                  <a:cubicBezTo>
                    <a:pt x="597" y="169"/>
                    <a:pt x="597" y="168"/>
                    <a:pt x="598" y="168"/>
                  </a:cubicBezTo>
                  <a:cubicBezTo>
                    <a:pt x="599" y="167"/>
                    <a:pt x="600" y="166"/>
                    <a:pt x="601" y="165"/>
                  </a:cubicBezTo>
                  <a:cubicBezTo>
                    <a:pt x="602" y="164"/>
                    <a:pt x="603" y="164"/>
                    <a:pt x="603" y="163"/>
                  </a:cubicBezTo>
                  <a:cubicBezTo>
                    <a:pt x="604" y="163"/>
                    <a:pt x="605" y="162"/>
                    <a:pt x="605" y="162"/>
                  </a:cubicBezTo>
                  <a:cubicBezTo>
                    <a:pt x="608" y="159"/>
                    <a:pt x="611" y="156"/>
                    <a:pt x="614" y="154"/>
                  </a:cubicBezTo>
                  <a:cubicBezTo>
                    <a:pt x="617" y="151"/>
                    <a:pt x="621" y="149"/>
                    <a:pt x="624" y="146"/>
                  </a:cubicBezTo>
                  <a:cubicBezTo>
                    <a:pt x="631" y="141"/>
                    <a:pt x="637" y="137"/>
                    <a:pt x="644" y="133"/>
                  </a:cubicBezTo>
                  <a:cubicBezTo>
                    <a:pt x="644" y="133"/>
                    <a:pt x="644" y="133"/>
                    <a:pt x="645" y="133"/>
                  </a:cubicBezTo>
                  <a:cubicBezTo>
                    <a:pt x="646" y="132"/>
                    <a:pt x="647" y="131"/>
                    <a:pt x="648" y="131"/>
                  </a:cubicBezTo>
                  <a:cubicBezTo>
                    <a:pt x="648" y="131"/>
                    <a:pt x="649" y="130"/>
                    <a:pt x="649" y="130"/>
                  </a:cubicBezTo>
                  <a:cubicBezTo>
                    <a:pt x="649" y="130"/>
                    <a:pt x="649" y="130"/>
                    <a:pt x="650" y="130"/>
                  </a:cubicBezTo>
                  <a:cubicBezTo>
                    <a:pt x="650" y="130"/>
                    <a:pt x="650" y="129"/>
                    <a:pt x="650" y="129"/>
                  </a:cubicBezTo>
                  <a:cubicBezTo>
                    <a:pt x="650" y="129"/>
                    <a:pt x="650" y="129"/>
                    <a:pt x="651" y="129"/>
                  </a:cubicBezTo>
                  <a:cubicBezTo>
                    <a:pt x="651" y="129"/>
                    <a:pt x="651" y="129"/>
                    <a:pt x="651" y="129"/>
                  </a:cubicBezTo>
                  <a:cubicBezTo>
                    <a:pt x="652" y="128"/>
                    <a:pt x="652" y="128"/>
                    <a:pt x="653" y="128"/>
                  </a:cubicBezTo>
                  <a:cubicBezTo>
                    <a:pt x="654" y="127"/>
                    <a:pt x="655" y="127"/>
                    <a:pt x="656" y="126"/>
                  </a:cubicBezTo>
                  <a:cubicBezTo>
                    <a:pt x="660" y="124"/>
                    <a:pt x="664" y="122"/>
                    <a:pt x="668" y="120"/>
                  </a:cubicBezTo>
                  <a:cubicBezTo>
                    <a:pt x="669" y="120"/>
                    <a:pt x="670" y="119"/>
                    <a:pt x="671" y="119"/>
                  </a:cubicBezTo>
                  <a:cubicBezTo>
                    <a:pt x="673" y="118"/>
                    <a:pt x="676" y="117"/>
                    <a:pt x="678" y="116"/>
                  </a:cubicBezTo>
                  <a:cubicBezTo>
                    <a:pt x="679" y="116"/>
                    <a:pt x="679" y="115"/>
                    <a:pt x="680" y="115"/>
                  </a:cubicBezTo>
                  <a:cubicBezTo>
                    <a:pt x="680" y="115"/>
                    <a:pt x="681" y="115"/>
                    <a:pt x="681" y="115"/>
                  </a:cubicBezTo>
                  <a:cubicBezTo>
                    <a:pt x="681" y="114"/>
                    <a:pt x="682" y="114"/>
                    <a:pt x="683" y="114"/>
                  </a:cubicBezTo>
                  <a:cubicBezTo>
                    <a:pt x="688" y="112"/>
                    <a:pt x="694" y="110"/>
                    <a:pt x="699" y="109"/>
                  </a:cubicBezTo>
                  <a:cubicBezTo>
                    <a:pt x="709" y="106"/>
                    <a:pt x="720" y="105"/>
                    <a:pt x="732" y="105"/>
                  </a:cubicBezTo>
                  <a:cubicBezTo>
                    <a:pt x="744" y="105"/>
                    <a:pt x="754" y="107"/>
                    <a:pt x="764" y="110"/>
                  </a:cubicBezTo>
                  <a:cubicBezTo>
                    <a:pt x="771" y="113"/>
                    <a:pt x="777" y="116"/>
                    <a:pt x="783" y="119"/>
                  </a:cubicBezTo>
                  <a:cubicBezTo>
                    <a:pt x="783" y="119"/>
                    <a:pt x="784" y="119"/>
                    <a:pt x="784" y="119"/>
                  </a:cubicBezTo>
                  <a:cubicBezTo>
                    <a:pt x="784" y="119"/>
                    <a:pt x="784" y="120"/>
                    <a:pt x="784" y="120"/>
                  </a:cubicBezTo>
                  <a:cubicBezTo>
                    <a:pt x="784" y="120"/>
                    <a:pt x="784" y="120"/>
                    <a:pt x="785" y="120"/>
                  </a:cubicBezTo>
                  <a:cubicBezTo>
                    <a:pt x="785" y="120"/>
                    <a:pt x="785" y="120"/>
                    <a:pt x="785" y="121"/>
                  </a:cubicBezTo>
                  <a:cubicBezTo>
                    <a:pt x="786" y="121"/>
                    <a:pt x="787" y="122"/>
                    <a:pt x="788" y="122"/>
                  </a:cubicBezTo>
                  <a:cubicBezTo>
                    <a:pt x="790" y="124"/>
                    <a:pt x="792" y="125"/>
                    <a:pt x="794" y="127"/>
                  </a:cubicBezTo>
                  <a:cubicBezTo>
                    <a:pt x="805" y="136"/>
                    <a:pt x="814" y="147"/>
                    <a:pt x="821" y="160"/>
                  </a:cubicBezTo>
                  <a:cubicBezTo>
                    <a:pt x="825" y="168"/>
                    <a:pt x="829" y="177"/>
                    <a:pt x="832" y="186"/>
                  </a:cubicBezTo>
                  <a:cubicBezTo>
                    <a:pt x="839" y="205"/>
                    <a:pt x="843" y="229"/>
                    <a:pt x="843" y="255"/>
                  </a:cubicBezTo>
                  <a:cubicBezTo>
                    <a:pt x="843" y="279"/>
                    <a:pt x="839" y="301"/>
                    <a:pt x="834" y="320"/>
                  </a:cubicBezTo>
                  <a:cubicBezTo>
                    <a:pt x="833" y="320"/>
                    <a:pt x="833" y="321"/>
                    <a:pt x="833" y="321"/>
                  </a:cubicBezTo>
                  <a:cubicBezTo>
                    <a:pt x="832" y="325"/>
                    <a:pt x="830" y="330"/>
                    <a:pt x="829" y="333"/>
                  </a:cubicBezTo>
                  <a:cubicBezTo>
                    <a:pt x="827" y="338"/>
                    <a:pt x="825" y="342"/>
                    <a:pt x="823" y="346"/>
                  </a:cubicBezTo>
                  <a:cubicBezTo>
                    <a:pt x="822" y="348"/>
                    <a:pt x="821" y="350"/>
                    <a:pt x="819" y="352"/>
                  </a:cubicBezTo>
                  <a:cubicBezTo>
                    <a:pt x="817" y="356"/>
                    <a:pt x="814" y="361"/>
                    <a:pt x="811" y="365"/>
                  </a:cubicBezTo>
                  <a:cubicBezTo>
                    <a:pt x="811" y="365"/>
                    <a:pt x="811" y="365"/>
                    <a:pt x="810" y="365"/>
                  </a:cubicBezTo>
                  <a:cubicBezTo>
                    <a:pt x="810" y="366"/>
                    <a:pt x="810" y="366"/>
                    <a:pt x="810" y="366"/>
                  </a:cubicBezTo>
                  <a:cubicBezTo>
                    <a:pt x="809" y="367"/>
                    <a:pt x="809" y="367"/>
                    <a:pt x="808" y="368"/>
                  </a:cubicBezTo>
                  <a:cubicBezTo>
                    <a:pt x="808" y="368"/>
                    <a:pt x="807" y="369"/>
                    <a:pt x="807" y="370"/>
                  </a:cubicBezTo>
                  <a:cubicBezTo>
                    <a:pt x="806" y="371"/>
                    <a:pt x="806" y="371"/>
                    <a:pt x="805" y="372"/>
                  </a:cubicBezTo>
                  <a:cubicBezTo>
                    <a:pt x="805" y="372"/>
                    <a:pt x="804" y="373"/>
                    <a:pt x="804" y="373"/>
                  </a:cubicBezTo>
                  <a:cubicBezTo>
                    <a:pt x="804" y="373"/>
                    <a:pt x="804" y="373"/>
                    <a:pt x="804" y="373"/>
                  </a:cubicBezTo>
                  <a:cubicBezTo>
                    <a:pt x="802" y="375"/>
                    <a:pt x="801" y="377"/>
                    <a:pt x="799" y="378"/>
                  </a:cubicBezTo>
                  <a:cubicBezTo>
                    <a:pt x="795" y="382"/>
                    <a:pt x="791" y="385"/>
                    <a:pt x="786" y="388"/>
                  </a:cubicBezTo>
                  <a:cubicBezTo>
                    <a:pt x="785" y="389"/>
                    <a:pt x="784" y="390"/>
                    <a:pt x="783" y="390"/>
                  </a:cubicBezTo>
                  <a:cubicBezTo>
                    <a:pt x="783" y="390"/>
                    <a:pt x="783" y="390"/>
                    <a:pt x="782" y="390"/>
                  </a:cubicBezTo>
                  <a:cubicBezTo>
                    <a:pt x="782" y="391"/>
                    <a:pt x="781" y="391"/>
                    <a:pt x="780" y="392"/>
                  </a:cubicBezTo>
                  <a:cubicBezTo>
                    <a:pt x="777" y="394"/>
                    <a:pt x="773" y="396"/>
                    <a:pt x="769" y="397"/>
                  </a:cubicBezTo>
                  <a:cubicBezTo>
                    <a:pt x="768" y="397"/>
                    <a:pt x="768" y="397"/>
                    <a:pt x="767" y="398"/>
                  </a:cubicBezTo>
                  <a:cubicBezTo>
                    <a:pt x="767" y="398"/>
                    <a:pt x="767" y="398"/>
                    <a:pt x="767" y="398"/>
                  </a:cubicBezTo>
                  <a:cubicBezTo>
                    <a:pt x="767" y="398"/>
                    <a:pt x="766" y="398"/>
                    <a:pt x="766" y="398"/>
                  </a:cubicBezTo>
                  <a:cubicBezTo>
                    <a:pt x="757" y="402"/>
                    <a:pt x="745" y="404"/>
                    <a:pt x="732" y="404"/>
                  </a:cubicBezTo>
                  <a:cubicBezTo>
                    <a:pt x="726" y="404"/>
                    <a:pt x="720" y="404"/>
                    <a:pt x="715" y="403"/>
                  </a:cubicBezTo>
                  <a:cubicBezTo>
                    <a:pt x="712" y="403"/>
                    <a:pt x="709" y="402"/>
                    <a:pt x="707" y="402"/>
                  </a:cubicBezTo>
                  <a:cubicBezTo>
                    <a:pt x="703" y="401"/>
                    <a:pt x="700" y="400"/>
                    <a:pt x="696" y="399"/>
                  </a:cubicBezTo>
                  <a:cubicBezTo>
                    <a:pt x="696" y="399"/>
                    <a:pt x="696" y="399"/>
                    <a:pt x="695" y="399"/>
                  </a:cubicBezTo>
                  <a:cubicBezTo>
                    <a:pt x="695" y="399"/>
                    <a:pt x="694" y="399"/>
                    <a:pt x="694" y="399"/>
                  </a:cubicBezTo>
                  <a:cubicBezTo>
                    <a:pt x="693" y="398"/>
                    <a:pt x="693" y="399"/>
                    <a:pt x="693" y="398"/>
                  </a:cubicBezTo>
                  <a:cubicBezTo>
                    <a:pt x="685" y="396"/>
                    <a:pt x="678" y="394"/>
                    <a:pt x="671" y="391"/>
                  </a:cubicBezTo>
                  <a:cubicBezTo>
                    <a:pt x="670" y="390"/>
                    <a:pt x="669" y="390"/>
                    <a:pt x="668" y="389"/>
                  </a:cubicBezTo>
                  <a:cubicBezTo>
                    <a:pt x="666" y="388"/>
                    <a:pt x="665" y="388"/>
                    <a:pt x="663" y="387"/>
                  </a:cubicBezTo>
                  <a:cubicBezTo>
                    <a:pt x="663" y="387"/>
                    <a:pt x="662" y="386"/>
                    <a:pt x="662" y="386"/>
                  </a:cubicBezTo>
                  <a:cubicBezTo>
                    <a:pt x="661" y="386"/>
                    <a:pt x="660" y="385"/>
                    <a:pt x="659" y="385"/>
                  </a:cubicBezTo>
                  <a:cubicBezTo>
                    <a:pt x="658" y="384"/>
                    <a:pt x="657" y="384"/>
                    <a:pt x="656" y="383"/>
                  </a:cubicBezTo>
                  <a:cubicBezTo>
                    <a:pt x="654" y="382"/>
                    <a:pt x="653" y="381"/>
                    <a:pt x="651" y="380"/>
                  </a:cubicBezTo>
                  <a:cubicBezTo>
                    <a:pt x="651" y="380"/>
                    <a:pt x="651" y="380"/>
                    <a:pt x="650" y="380"/>
                  </a:cubicBezTo>
                  <a:cubicBezTo>
                    <a:pt x="650" y="380"/>
                    <a:pt x="649" y="379"/>
                    <a:pt x="648" y="379"/>
                  </a:cubicBezTo>
                  <a:cubicBezTo>
                    <a:pt x="648" y="378"/>
                    <a:pt x="647" y="378"/>
                    <a:pt x="647" y="378"/>
                  </a:cubicBezTo>
                  <a:cubicBezTo>
                    <a:pt x="647" y="378"/>
                    <a:pt x="646" y="378"/>
                    <a:pt x="646" y="378"/>
                  </a:cubicBezTo>
                  <a:cubicBezTo>
                    <a:pt x="646" y="377"/>
                    <a:pt x="646" y="377"/>
                    <a:pt x="645" y="377"/>
                  </a:cubicBezTo>
                  <a:cubicBezTo>
                    <a:pt x="645" y="377"/>
                    <a:pt x="645" y="377"/>
                    <a:pt x="645" y="377"/>
                  </a:cubicBezTo>
                  <a:cubicBezTo>
                    <a:pt x="644" y="377"/>
                    <a:pt x="644" y="376"/>
                    <a:pt x="644" y="376"/>
                  </a:cubicBezTo>
                  <a:cubicBezTo>
                    <a:pt x="644" y="376"/>
                    <a:pt x="643" y="376"/>
                    <a:pt x="643" y="376"/>
                  </a:cubicBezTo>
                  <a:cubicBezTo>
                    <a:pt x="643" y="376"/>
                    <a:pt x="643" y="376"/>
                    <a:pt x="643" y="376"/>
                  </a:cubicBezTo>
                  <a:cubicBezTo>
                    <a:pt x="643" y="376"/>
                    <a:pt x="643" y="375"/>
                    <a:pt x="642" y="375"/>
                  </a:cubicBezTo>
                  <a:cubicBezTo>
                    <a:pt x="642" y="375"/>
                    <a:pt x="642" y="375"/>
                    <a:pt x="642" y="375"/>
                  </a:cubicBezTo>
                  <a:cubicBezTo>
                    <a:pt x="638" y="372"/>
                    <a:pt x="634" y="370"/>
                    <a:pt x="630" y="367"/>
                  </a:cubicBezTo>
                  <a:cubicBezTo>
                    <a:pt x="628" y="366"/>
                    <a:pt x="627" y="365"/>
                    <a:pt x="626" y="364"/>
                  </a:cubicBezTo>
                  <a:cubicBezTo>
                    <a:pt x="625" y="364"/>
                    <a:pt x="625" y="363"/>
                    <a:pt x="624" y="363"/>
                  </a:cubicBezTo>
                  <a:cubicBezTo>
                    <a:pt x="624" y="363"/>
                    <a:pt x="624" y="363"/>
                    <a:pt x="624" y="363"/>
                  </a:cubicBezTo>
                  <a:cubicBezTo>
                    <a:pt x="624" y="363"/>
                    <a:pt x="624" y="363"/>
                    <a:pt x="624" y="363"/>
                  </a:cubicBezTo>
                  <a:cubicBezTo>
                    <a:pt x="624" y="362"/>
                    <a:pt x="623" y="363"/>
                    <a:pt x="623" y="362"/>
                  </a:cubicBezTo>
                  <a:cubicBezTo>
                    <a:pt x="623" y="362"/>
                    <a:pt x="623" y="362"/>
                    <a:pt x="623" y="362"/>
                  </a:cubicBezTo>
                  <a:cubicBezTo>
                    <a:pt x="623" y="362"/>
                    <a:pt x="623" y="362"/>
                    <a:pt x="623" y="362"/>
                  </a:cubicBezTo>
                  <a:cubicBezTo>
                    <a:pt x="623" y="362"/>
                    <a:pt x="623" y="362"/>
                    <a:pt x="622" y="362"/>
                  </a:cubicBezTo>
                  <a:cubicBezTo>
                    <a:pt x="622" y="361"/>
                    <a:pt x="622" y="362"/>
                    <a:pt x="622" y="361"/>
                  </a:cubicBezTo>
                  <a:cubicBezTo>
                    <a:pt x="622" y="361"/>
                    <a:pt x="622" y="361"/>
                    <a:pt x="622" y="361"/>
                  </a:cubicBezTo>
                  <a:cubicBezTo>
                    <a:pt x="622" y="361"/>
                    <a:pt x="621" y="361"/>
                    <a:pt x="621" y="361"/>
                  </a:cubicBezTo>
                  <a:cubicBezTo>
                    <a:pt x="621" y="361"/>
                    <a:pt x="621" y="361"/>
                    <a:pt x="621" y="361"/>
                  </a:cubicBezTo>
                  <a:cubicBezTo>
                    <a:pt x="621" y="360"/>
                    <a:pt x="621" y="361"/>
                    <a:pt x="621" y="360"/>
                  </a:cubicBezTo>
                  <a:cubicBezTo>
                    <a:pt x="621" y="360"/>
                    <a:pt x="620" y="360"/>
                    <a:pt x="620" y="360"/>
                  </a:cubicBezTo>
                  <a:cubicBezTo>
                    <a:pt x="620" y="360"/>
                    <a:pt x="620" y="360"/>
                    <a:pt x="620" y="360"/>
                  </a:cubicBezTo>
                  <a:cubicBezTo>
                    <a:pt x="619" y="360"/>
                    <a:pt x="619" y="359"/>
                    <a:pt x="618" y="358"/>
                  </a:cubicBezTo>
                  <a:cubicBezTo>
                    <a:pt x="618" y="358"/>
                    <a:pt x="617" y="358"/>
                    <a:pt x="617" y="357"/>
                  </a:cubicBezTo>
                  <a:cubicBezTo>
                    <a:pt x="616" y="357"/>
                    <a:pt x="616" y="356"/>
                    <a:pt x="615" y="356"/>
                  </a:cubicBezTo>
                  <a:cubicBezTo>
                    <a:pt x="615" y="356"/>
                    <a:pt x="615" y="356"/>
                    <a:pt x="615" y="356"/>
                  </a:cubicBezTo>
                  <a:cubicBezTo>
                    <a:pt x="615" y="356"/>
                    <a:pt x="615" y="356"/>
                    <a:pt x="614" y="355"/>
                  </a:cubicBezTo>
                  <a:cubicBezTo>
                    <a:pt x="614" y="355"/>
                    <a:pt x="614" y="355"/>
                    <a:pt x="614" y="355"/>
                  </a:cubicBezTo>
                  <a:cubicBezTo>
                    <a:pt x="613" y="355"/>
                    <a:pt x="613" y="354"/>
                    <a:pt x="613" y="354"/>
                  </a:cubicBezTo>
                  <a:cubicBezTo>
                    <a:pt x="612" y="354"/>
                    <a:pt x="612" y="354"/>
                    <a:pt x="612" y="354"/>
                  </a:cubicBezTo>
                  <a:cubicBezTo>
                    <a:pt x="612" y="354"/>
                    <a:pt x="612" y="353"/>
                    <a:pt x="611" y="353"/>
                  </a:cubicBezTo>
                  <a:cubicBezTo>
                    <a:pt x="607" y="349"/>
                    <a:pt x="602" y="345"/>
                    <a:pt x="598" y="341"/>
                  </a:cubicBezTo>
                  <a:cubicBezTo>
                    <a:pt x="597" y="341"/>
                    <a:pt x="597" y="340"/>
                    <a:pt x="597" y="340"/>
                  </a:cubicBezTo>
                  <a:cubicBezTo>
                    <a:pt x="596" y="340"/>
                    <a:pt x="595" y="338"/>
                    <a:pt x="594" y="338"/>
                  </a:cubicBezTo>
                  <a:cubicBezTo>
                    <a:pt x="594" y="338"/>
                    <a:pt x="594" y="338"/>
                    <a:pt x="594" y="337"/>
                  </a:cubicBezTo>
                  <a:cubicBezTo>
                    <a:pt x="591" y="335"/>
                    <a:pt x="588" y="331"/>
                    <a:pt x="585" y="328"/>
                  </a:cubicBezTo>
                  <a:cubicBezTo>
                    <a:pt x="583" y="326"/>
                    <a:pt x="581" y="324"/>
                    <a:pt x="578" y="322"/>
                  </a:cubicBezTo>
                  <a:cubicBezTo>
                    <a:pt x="578" y="322"/>
                    <a:pt x="578" y="322"/>
                    <a:pt x="578" y="322"/>
                  </a:cubicBezTo>
                  <a:cubicBezTo>
                    <a:pt x="578" y="321"/>
                    <a:pt x="577" y="321"/>
                    <a:pt x="577" y="320"/>
                  </a:cubicBezTo>
                  <a:cubicBezTo>
                    <a:pt x="576" y="319"/>
                    <a:pt x="575" y="318"/>
                    <a:pt x="574" y="317"/>
                  </a:cubicBezTo>
                  <a:cubicBezTo>
                    <a:pt x="573" y="316"/>
                    <a:pt x="572" y="315"/>
                    <a:pt x="571" y="314"/>
                  </a:cubicBezTo>
                  <a:cubicBezTo>
                    <a:pt x="571" y="313"/>
                    <a:pt x="570" y="312"/>
                    <a:pt x="569" y="311"/>
                  </a:cubicBezTo>
                  <a:cubicBezTo>
                    <a:pt x="569" y="311"/>
                    <a:pt x="568" y="311"/>
                    <a:pt x="568" y="310"/>
                  </a:cubicBezTo>
                  <a:cubicBezTo>
                    <a:pt x="568" y="310"/>
                    <a:pt x="568" y="310"/>
                    <a:pt x="568" y="310"/>
                  </a:cubicBezTo>
                  <a:cubicBezTo>
                    <a:pt x="568" y="310"/>
                    <a:pt x="568" y="310"/>
                    <a:pt x="568" y="309"/>
                  </a:cubicBezTo>
                  <a:cubicBezTo>
                    <a:pt x="567" y="309"/>
                    <a:pt x="567" y="309"/>
                    <a:pt x="567" y="309"/>
                  </a:cubicBezTo>
                  <a:cubicBezTo>
                    <a:pt x="567" y="308"/>
                    <a:pt x="566" y="308"/>
                    <a:pt x="566" y="308"/>
                  </a:cubicBezTo>
                  <a:cubicBezTo>
                    <a:pt x="566" y="307"/>
                    <a:pt x="566" y="307"/>
                    <a:pt x="566" y="307"/>
                  </a:cubicBezTo>
                  <a:cubicBezTo>
                    <a:pt x="566" y="307"/>
                    <a:pt x="565" y="307"/>
                    <a:pt x="565" y="306"/>
                  </a:cubicBezTo>
                  <a:cubicBezTo>
                    <a:pt x="563" y="304"/>
                    <a:pt x="561" y="301"/>
                    <a:pt x="559" y="298"/>
                  </a:cubicBezTo>
                  <a:cubicBezTo>
                    <a:pt x="556" y="295"/>
                    <a:pt x="553" y="292"/>
                    <a:pt x="551" y="288"/>
                  </a:cubicBezTo>
                  <a:cubicBezTo>
                    <a:pt x="545" y="281"/>
                    <a:pt x="540" y="274"/>
                    <a:pt x="535" y="26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xmlns="" id="{FAD25281-9C79-5D42-A7D6-D8D6ACCBB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3" y="1747"/>
              <a:ext cx="77" cy="72"/>
            </a:xfrm>
            <a:custGeom>
              <a:avLst/>
              <a:gdLst>
                <a:gd name="T0" fmla="*/ 16 w 18"/>
                <a:gd name="T1" fmla="*/ 0 h 17"/>
                <a:gd name="T2" fmla="*/ 18 w 18"/>
                <a:gd name="T3" fmla="*/ 2 h 17"/>
                <a:gd name="T4" fmla="*/ 18 w 18"/>
                <a:gd name="T5" fmla="*/ 5 h 17"/>
                <a:gd name="T6" fmla="*/ 17 w 18"/>
                <a:gd name="T7" fmla="*/ 6 h 17"/>
                <a:gd name="T8" fmla="*/ 17 w 18"/>
                <a:gd name="T9" fmla="*/ 7 h 17"/>
                <a:gd name="T10" fmla="*/ 16 w 18"/>
                <a:gd name="T11" fmla="*/ 9 h 17"/>
                <a:gd name="T12" fmla="*/ 14 w 18"/>
                <a:gd name="T13" fmla="*/ 11 h 17"/>
                <a:gd name="T14" fmla="*/ 10 w 18"/>
                <a:gd name="T15" fmla="*/ 15 h 17"/>
                <a:gd name="T16" fmla="*/ 8 w 18"/>
                <a:gd name="T17" fmla="*/ 17 h 17"/>
                <a:gd name="T18" fmla="*/ 4 w 18"/>
                <a:gd name="T19" fmla="*/ 16 h 17"/>
                <a:gd name="T20" fmla="*/ 3 w 18"/>
                <a:gd name="T21" fmla="*/ 16 h 17"/>
                <a:gd name="T22" fmla="*/ 3 w 18"/>
                <a:gd name="T23" fmla="*/ 16 h 17"/>
                <a:gd name="T24" fmla="*/ 2 w 18"/>
                <a:gd name="T25" fmla="*/ 16 h 17"/>
                <a:gd name="T26" fmla="*/ 1 w 18"/>
                <a:gd name="T27" fmla="*/ 15 h 17"/>
                <a:gd name="T28" fmla="*/ 1 w 18"/>
                <a:gd name="T29" fmla="*/ 14 h 17"/>
                <a:gd name="T30" fmla="*/ 0 w 18"/>
                <a:gd name="T31" fmla="*/ 12 h 17"/>
                <a:gd name="T32" fmla="*/ 1 w 18"/>
                <a:gd name="T33" fmla="*/ 7 h 17"/>
                <a:gd name="T34" fmla="*/ 3 w 18"/>
                <a:gd name="T35" fmla="*/ 5 h 17"/>
                <a:gd name="T36" fmla="*/ 3 w 18"/>
                <a:gd name="T37" fmla="*/ 4 h 17"/>
                <a:gd name="T38" fmla="*/ 3 w 18"/>
                <a:gd name="T39" fmla="*/ 4 h 17"/>
                <a:gd name="T40" fmla="*/ 4 w 18"/>
                <a:gd name="T41" fmla="*/ 4 h 17"/>
                <a:gd name="T42" fmla="*/ 6 w 18"/>
                <a:gd name="T43" fmla="*/ 2 h 17"/>
                <a:gd name="T44" fmla="*/ 6 w 18"/>
                <a:gd name="T45" fmla="*/ 2 h 17"/>
                <a:gd name="T46" fmla="*/ 6 w 18"/>
                <a:gd name="T47" fmla="*/ 2 h 17"/>
                <a:gd name="T48" fmla="*/ 7 w 18"/>
                <a:gd name="T49" fmla="*/ 1 h 17"/>
                <a:gd name="T50" fmla="*/ 12 w 18"/>
                <a:gd name="T51" fmla="*/ 0 h 17"/>
                <a:gd name="T52" fmla="*/ 13 w 18"/>
                <a:gd name="T53" fmla="*/ 0 h 17"/>
                <a:gd name="T54" fmla="*/ 14 w 18"/>
                <a:gd name="T55" fmla="*/ 0 h 17"/>
                <a:gd name="T56" fmla="*/ 16 w 18"/>
                <a:gd name="T5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" h="17">
                  <a:moveTo>
                    <a:pt x="16" y="0"/>
                  </a:moveTo>
                  <a:cubicBezTo>
                    <a:pt x="17" y="1"/>
                    <a:pt x="17" y="2"/>
                    <a:pt x="18" y="2"/>
                  </a:cubicBezTo>
                  <a:cubicBezTo>
                    <a:pt x="18" y="3"/>
                    <a:pt x="18" y="4"/>
                    <a:pt x="18" y="5"/>
                  </a:cubicBezTo>
                  <a:cubicBezTo>
                    <a:pt x="18" y="5"/>
                    <a:pt x="17" y="5"/>
                    <a:pt x="17" y="6"/>
                  </a:cubicBezTo>
                  <a:cubicBezTo>
                    <a:pt x="17" y="6"/>
                    <a:pt x="17" y="7"/>
                    <a:pt x="17" y="7"/>
                  </a:cubicBezTo>
                  <a:cubicBezTo>
                    <a:pt x="17" y="8"/>
                    <a:pt x="16" y="8"/>
                    <a:pt x="16" y="9"/>
                  </a:cubicBezTo>
                  <a:cubicBezTo>
                    <a:pt x="15" y="10"/>
                    <a:pt x="15" y="11"/>
                    <a:pt x="14" y="11"/>
                  </a:cubicBezTo>
                  <a:cubicBezTo>
                    <a:pt x="13" y="13"/>
                    <a:pt x="12" y="14"/>
                    <a:pt x="10" y="15"/>
                  </a:cubicBezTo>
                  <a:cubicBezTo>
                    <a:pt x="10" y="16"/>
                    <a:pt x="9" y="16"/>
                    <a:pt x="8" y="17"/>
                  </a:cubicBezTo>
                  <a:cubicBezTo>
                    <a:pt x="6" y="16"/>
                    <a:pt x="5" y="17"/>
                    <a:pt x="4" y="16"/>
                  </a:cubicBezTo>
                  <a:cubicBezTo>
                    <a:pt x="4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2" y="16"/>
                    <a:pt x="2" y="16"/>
                  </a:cubicBezTo>
                  <a:cubicBezTo>
                    <a:pt x="2" y="16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3"/>
                    <a:pt x="0" y="13"/>
                    <a:pt x="0" y="12"/>
                  </a:cubicBezTo>
                  <a:cubicBezTo>
                    <a:pt x="0" y="11"/>
                    <a:pt x="1" y="9"/>
                    <a:pt x="1" y="7"/>
                  </a:cubicBezTo>
                  <a:cubicBezTo>
                    <a:pt x="1" y="7"/>
                    <a:pt x="2" y="6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3"/>
                    <a:pt x="5" y="3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11" y="0"/>
                    <a:pt x="12" y="0"/>
                  </a:cubicBezTo>
                  <a:cubicBezTo>
                    <a:pt x="12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1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xmlns="" id="{006E7B7E-20B0-5A4E-A012-6F9F683F9D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0" y="1881"/>
              <a:ext cx="90" cy="277"/>
            </a:xfrm>
            <a:custGeom>
              <a:avLst/>
              <a:gdLst>
                <a:gd name="T0" fmla="*/ 20 w 21"/>
                <a:gd name="T1" fmla="*/ 4 h 66"/>
                <a:gd name="T2" fmla="*/ 21 w 21"/>
                <a:gd name="T3" fmla="*/ 6 h 66"/>
                <a:gd name="T4" fmla="*/ 20 w 21"/>
                <a:gd name="T5" fmla="*/ 9 h 66"/>
                <a:gd name="T6" fmla="*/ 20 w 21"/>
                <a:gd name="T7" fmla="*/ 11 h 66"/>
                <a:gd name="T8" fmla="*/ 19 w 21"/>
                <a:gd name="T9" fmla="*/ 13 h 66"/>
                <a:gd name="T10" fmla="*/ 20 w 21"/>
                <a:gd name="T11" fmla="*/ 14 h 66"/>
                <a:gd name="T12" fmla="*/ 20 w 21"/>
                <a:gd name="T13" fmla="*/ 15 h 66"/>
                <a:gd name="T14" fmla="*/ 19 w 21"/>
                <a:gd name="T15" fmla="*/ 17 h 66"/>
                <a:gd name="T16" fmla="*/ 19 w 21"/>
                <a:gd name="T17" fmla="*/ 17 h 66"/>
                <a:gd name="T18" fmla="*/ 19 w 21"/>
                <a:gd name="T19" fmla="*/ 18 h 66"/>
                <a:gd name="T20" fmla="*/ 18 w 21"/>
                <a:gd name="T21" fmla="*/ 24 h 66"/>
                <a:gd name="T22" fmla="*/ 19 w 21"/>
                <a:gd name="T23" fmla="*/ 26 h 66"/>
                <a:gd name="T24" fmla="*/ 19 w 21"/>
                <a:gd name="T25" fmla="*/ 28 h 66"/>
                <a:gd name="T26" fmla="*/ 19 w 21"/>
                <a:gd name="T27" fmla="*/ 29 h 66"/>
                <a:gd name="T28" fmla="*/ 19 w 21"/>
                <a:gd name="T29" fmla="*/ 32 h 66"/>
                <a:gd name="T30" fmla="*/ 19 w 21"/>
                <a:gd name="T31" fmla="*/ 33 h 66"/>
                <a:gd name="T32" fmla="*/ 18 w 21"/>
                <a:gd name="T33" fmla="*/ 35 h 66"/>
                <a:gd name="T34" fmla="*/ 19 w 21"/>
                <a:gd name="T35" fmla="*/ 40 h 66"/>
                <a:gd name="T36" fmla="*/ 18 w 21"/>
                <a:gd name="T37" fmla="*/ 40 h 66"/>
                <a:gd name="T38" fmla="*/ 18 w 21"/>
                <a:gd name="T39" fmla="*/ 41 h 66"/>
                <a:gd name="T40" fmla="*/ 17 w 21"/>
                <a:gd name="T41" fmla="*/ 52 h 66"/>
                <a:gd name="T42" fmla="*/ 17 w 21"/>
                <a:gd name="T43" fmla="*/ 57 h 66"/>
                <a:gd name="T44" fmla="*/ 16 w 21"/>
                <a:gd name="T45" fmla="*/ 58 h 66"/>
                <a:gd name="T46" fmla="*/ 16 w 21"/>
                <a:gd name="T47" fmla="*/ 59 h 66"/>
                <a:gd name="T48" fmla="*/ 14 w 21"/>
                <a:gd name="T49" fmla="*/ 61 h 66"/>
                <a:gd name="T50" fmla="*/ 13 w 21"/>
                <a:gd name="T51" fmla="*/ 62 h 66"/>
                <a:gd name="T52" fmla="*/ 11 w 21"/>
                <a:gd name="T53" fmla="*/ 63 h 66"/>
                <a:gd name="T54" fmla="*/ 11 w 21"/>
                <a:gd name="T55" fmla="*/ 63 h 66"/>
                <a:gd name="T56" fmla="*/ 4 w 21"/>
                <a:gd name="T57" fmla="*/ 65 h 66"/>
                <a:gd name="T58" fmla="*/ 0 w 21"/>
                <a:gd name="T59" fmla="*/ 62 h 66"/>
                <a:gd name="T60" fmla="*/ 0 w 21"/>
                <a:gd name="T61" fmla="*/ 56 h 66"/>
                <a:gd name="T62" fmla="*/ 1 w 21"/>
                <a:gd name="T63" fmla="*/ 49 h 66"/>
                <a:gd name="T64" fmla="*/ 1 w 21"/>
                <a:gd name="T65" fmla="*/ 46 h 66"/>
                <a:gd name="T66" fmla="*/ 2 w 21"/>
                <a:gd name="T67" fmla="*/ 37 h 66"/>
                <a:gd name="T68" fmla="*/ 2 w 21"/>
                <a:gd name="T69" fmla="*/ 37 h 66"/>
                <a:gd name="T70" fmla="*/ 2 w 21"/>
                <a:gd name="T71" fmla="*/ 34 h 66"/>
                <a:gd name="T72" fmla="*/ 3 w 21"/>
                <a:gd name="T73" fmla="*/ 30 h 66"/>
                <a:gd name="T74" fmla="*/ 3 w 21"/>
                <a:gd name="T75" fmla="*/ 27 h 66"/>
                <a:gd name="T76" fmla="*/ 3 w 21"/>
                <a:gd name="T77" fmla="*/ 27 h 66"/>
                <a:gd name="T78" fmla="*/ 3 w 21"/>
                <a:gd name="T79" fmla="*/ 25 h 66"/>
                <a:gd name="T80" fmla="*/ 4 w 21"/>
                <a:gd name="T81" fmla="*/ 19 h 66"/>
                <a:gd name="T82" fmla="*/ 6 w 21"/>
                <a:gd name="T83" fmla="*/ 8 h 66"/>
                <a:gd name="T84" fmla="*/ 10 w 21"/>
                <a:gd name="T85" fmla="*/ 3 h 66"/>
                <a:gd name="T86" fmla="*/ 12 w 21"/>
                <a:gd name="T87" fmla="*/ 1 h 66"/>
                <a:gd name="T88" fmla="*/ 17 w 21"/>
                <a:gd name="T89" fmla="*/ 0 h 66"/>
                <a:gd name="T90" fmla="*/ 19 w 21"/>
                <a:gd name="T91" fmla="*/ 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" h="66">
                  <a:moveTo>
                    <a:pt x="19" y="4"/>
                  </a:moveTo>
                  <a:cubicBezTo>
                    <a:pt x="19" y="4"/>
                    <a:pt x="20" y="4"/>
                    <a:pt x="20" y="4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6"/>
                    <a:pt x="21" y="6"/>
                  </a:cubicBezTo>
                  <a:cubicBezTo>
                    <a:pt x="20" y="7"/>
                    <a:pt x="21" y="8"/>
                    <a:pt x="20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19" y="13"/>
                    <a:pt x="19" y="13"/>
                  </a:cubicBezTo>
                  <a:cubicBezTo>
                    <a:pt x="19" y="13"/>
                    <a:pt x="20" y="13"/>
                    <a:pt x="20" y="13"/>
                  </a:cubicBezTo>
                  <a:cubicBezTo>
                    <a:pt x="20" y="13"/>
                    <a:pt x="19" y="13"/>
                    <a:pt x="20" y="14"/>
                  </a:cubicBezTo>
                  <a:cubicBezTo>
                    <a:pt x="20" y="14"/>
                    <a:pt x="19" y="14"/>
                    <a:pt x="19" y="15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19" y="15"/>
                    <a:pt x="19" y="16"/>
                    <a:pt x="19" y="16"/>
                  </a:cubicBezTo>
                  <a:cubicBezTo>
                    <a:pt x="19" y="16"/>
                    <a:pt x="19" y="16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22"/>
                    <a:pt x="19" y="23"/>
                  </a:cubicBezTo>
                  <a:cubicBezTo>
                    <a:pt x="19" y="23"/>
                    <a:pt x="19" y="24"/>
                    <a:pt x="18" y="24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8"/>
                    <a:pt x="19" y="28"/>
                  </a:cubicBezTo>
                  <a:cubicBezTo>
                    <a:pt x="19" y="28"/>
                    <a:pt x="19" y="28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8" y="29"/>
                    <a:pt x="19" y="30"/>
                  </a:cubicBezTo>
                  <a:cubicBezTo>
                    <a:pt x="19" y="31"/>
                    <a:pt x="19" y="31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2"/>
                    <a:pt x="19" y="33"/>
                    <a:pt x="19" y="33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8" y="34"/>
                    <a:pt x="19" y="35"/>
                    <a:pt x="18" y="35"/>
                  </a:cubicBezTo>
                  <a:cubicBezTo>
                    <a:pt x="18" y="36"/>
                    <a:pt x="18" y="37"/>
                    <a:pt x="18" y="38"/>
                  </a:cubicBezTo>
                  <a:cubicBezTo>
                    <a:pt x="18" y="38"/>
                    <a:pt x="19" y="39"/>
                    <a:pt x="19" y="40"/>
                  </a:cubicBezTo>
                  <a:cubicBezTo>
                    <a:pt x="19" y="40"/>
                    <a:pt x="18" y="39"/>
                    <a:pt x="18" y="39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41"/>
                    <a:pt x="19" y="40"/>
                    <a:pt x="19" y="41"/>
                  </a:cubicBezTo>
                  <a:cubicBezTo>
                    <a:pt x="19" y="42"/>
                    <a:pt x="18" y="41"/>
                    <a:pt x="18" y="41"/>
                  </a:cubicBezTo>
                  <a:cubicBezTo>
                    <a:pt x="17" y="42"/>
                    <a:pt x="18" y="44"/>
                    <a:pt x="17" y="46"/>
                  </a:cubicBezTo>
                  <a:cubicBezTo>
                    <a:pt x="17" y="48"/>
                    <a:pt x="17" y="50"/>
                    <a:pt x="17" y="52"/>
                  </a:cubicBezTo>
                  <a:cubicBezTo>
                    <a:pt x="17" y="52"/>
                    <a:pt x="18" y="52"/>
                    <a:pt x="18" y="53"/>
                  </a:cubicBezTo>
                  <a:cubicBezTo>
                    <a:pt x="17" y="54"/>
                    <a:pt x="17" y="55"/>
                    <a:pt x="17" y="57"/>
                  </a:cubicBezTo>
                  <a:cubicBezTo>
                    <a:pt x="17" y="57"/>
                    <a:pt x="17" y="57"/>
                    <a:pt x="16" y="57"/>
                  </a:cubicBezTo>
                  <a:cubicBezTo>
                    <a:pt x="16" y="57"/>
                    <a:pt x="16" y="58"/>
                    <a:pt x="16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8"/>
                    <a:pt x="16" y="59"/>
                    <a:pt x="16" y="59"/>
                  </a:cubicBezTo>
                  <a:cubicBezTo>
                    <a:pt x="15" y="59"/>
                    <a:pt x="15" y="60"/>
                    <a:pt x="14" y="60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3" y="61"/>
                    <a:pt x="13" y="62"/>
                    <a:pt x="13" y="62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3" y="62"/>
                    <a:pt x="13" y="62"/>
                    <a:pt x="12" y="62"/>
                  </a:cubicBezTo>
                  <a:cubicBezTo>
                    <a:pt x="12" y="63"/>
                    <a:pt x="12" y="63"/>
                    <a:pt x="11" y="63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0" y="63"/>
                    <a:pt x="10" y="63"/>
                    <a:pt x="10" y="64"/>
                  </a:cubicBezTo>
                  <a:cubicBezTo>
                    <a:pt x="8" y="65"/>
                    <a:pt x="6" y="66"/>
                    <a:pt x="4" y="65"/>
                  </a:cubicBezTo>
                  <a:cubicBezTo>
                    <a:pt x="3" y="65"/>
                    <a:pt x="2" y="65"/>
                    <a:pt x="1" y="65"/>
                  </a:cubicBezTo>
                  <a:cubicBezTo>
                    <a:pt x="1" y="64"/>
                    <a:pt x="1" y="64"/>
                    <a:pt x="0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0"/>
                    <a:pt x="0" y="58"/>
                    <a:pt x="0" y="56"/>
                  </a:cubicBezTo>
                  <a:cubicBezTo>
                    <a:pt x="0" y="55"/>
                    <a:pt x="0" y="53"/>
                    <a:pt x="0" y="52"/>
                  </a:cubicBezTo>
                  <a:cubicBezTo>
                    <a:pt x="0" y="51"/>
                    <a:pt x="1" y="50"/>
                    <a:pt x="1" y="49"/>
                  </a:cubicBezTo>
                  <a:cubicBezTo>
                    <a:pt x="1" y="49"/>
                    <a:pt x="1" y="48"/>
                    <a:pt x="1" y="48"/>
                  </a:cubicBezTo>
                  <a:cubicBezTo>
                    <a:pt x="1" y="47"/>
                    <a:pt x="1" y="46"/>
                    <a:pt x="1" y="46"/>
                  </a:cubicBezTo>
                  <a:cubicBezTo>
                    <a:pt x="1" y="45"/>
                    <a:pt x="1" y="45"/>
                    <a:pt x="1" y="44"/>
                  </a:cubicBezTo>
                  <a:cubicBezTo>
                    <a:pt x="1" y="42"/>
                    <a:pt x="2" y="40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6"/>
                    <a:pt x="2" y="36"/>
                    <a:pt x="2" y="35"/>
                  </a:cubicBezTo>
                  <a:cubicBezTo>
                    <a:pt x="2" y="35"/>
                    <a:pt x="2" y="35"/>
                    <a:pt x="2" y="34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2" y="34"/>
                    <a:pt x="3" y="31"/>
                    <a:pt x="3" y="30"/>
                  </a:cubicBezTo>
                  <a:cubicBezTo>
                    <a:pt x="3" y="30"/>
                    <a:pt x="3" y="29"/>
                    <a:pt x="3" y="29"/>
                  </a:cubicBezTo>
                  <a:cubicBezTo>
                    <a:pt x="3" y="28"/>
                    <a:pt x="3" y="28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3" y="26"/>
                    <a:pt x="3" y="26"/>
                  </a:cubicBezTo>
                  <a:cubicBezTo>
                    <a:pt x="3" y="26"/>
                    <a:pt x="3" y="25"/>
                    <a:pt x="3" y="25"/>
                  </a:cubicBezTo>
                  <a:cubicBezTo>
                    <a:pt x="3" y="23"/>
                    <a:pt x="3" y="22"/>
                    <a:pt x="4" y="20"/>
                  </a:cubicBezTo>
                  <a:cubicBezTo>
                    <a:pt x="4" y="20"/>
                    <a:pt x="4" y="19"/>
                    <a:pt x="4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3"/>
                    <a:pt x="5" y="10"/>
                    <a:pt x="6" y="8"/>
                  </a:cubicBezTo>
                  <a:cubicBezTo>
                    <a:pt x="7" y="7"/>
                    <a:pt x="7" y="6"/>
                    <a:pt x="8" y="5"/>
                  </a:cubicBezTo>
                  <a:cubicBezTo>
                    <a:pt x="8" y="4"/>
                    <a:pt x="9" y="4"/>
                    <a:pt x="10" y="3"/>
                  </a:cubicBezTo>
                  <a:cubicBezTo>
                    <a:pt x="10" y="2"/>
                    <a:pt x="11" y="2"/>
                    <a:pt x="11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3" y="1"/>
                  </a:cubicBezTo>
                  <a:cubicBezTo>
                    <a:pt x="13" y="1"/>
                    <a:pt x="16" y="0"/>
                    <a:pt x="17" y="0"/>
                  </a:cubicBezTo>
                  <a:cubicBezTo>
                    <a:pt x="18" y="0"/>
                    <a:pt x="18" y="1"/>
                    <a:pt x="19" y="2"/>
                  </a:cubicBezTo>
                  <a:cubicBezTo>
                    <a:pt x="19" y="2"/>
                    <a:pt x="19" y="3"/>
                    <a:pt x="19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xmlns="" id="{90F48338-986C-9944-8A6F-50B13C04F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3" y="1982"/>
              <a:ext cx="77" cy="80"/>
            </a:xfrm>
            <a:custGeom>
              <a:avLst/>
              <a:gdLst>
                <a:gd name="T0" fmla="*/ 16 w 18"/>
                <a:gd name="T1" fmla="*/ 0 h 19"/>
                <a:gd name="T2" fmla="*/ 17 w 18"/>
                <a:gd name="T3" fmla="*/ 3 h 19"/>
                <a:gd name="T4" fmla="*/ 18 w 18"/>
                <a:gd name="T5" fmla="*/ 5 h 19"/>
                <a:gd name="T6" fmla="*/ 18 w 18"/>
                <a:gd name="T7" fmla="*/ 6 h 19"/>
                <a:gd name="T8" fmla="*/ 18 w 18"/>
                <a:gd name="T9" fmla="*/ 7 h 19"/>
                <a:gd name="T10" fmla="*/ 17 w 18"/>
                <a:gd name="T11" fmla="*/ 9 h 19"/>
                <a:gd name="T12" fmla="*/ 16 w 18"/>
                <a:gd name="T13" fmla="*/ 11 h 19"/>
                <a:gd name="T14" fmla="*/ 15 w 18"/>
                <a:gd name="T15" fmla="*/ 12 h 19"/>
                <a:gd name="T16" fmla="*/ 14 w 18"/>
                <a:gd name="T17" fmla="*/ 13 h 19"/>
                <a:gd name="T18" fmla="*/ 13 w 18"/>
                <a:gd name="T19" fmla="*/ 13 h 19"/>
                <a:gd name="T20" fmla="*/ 11 w 18"/>
                <a:gd name="T21" fmla="*/ 16 h 19"/>
                <a:gd name="T22" fmla="*/ 10 w 18"/>
                <a:gd name="T23" fmla="*/ 16 h 19"/>
                <a:gd name="T24" fmla="*/ 8 w 18"/>
                <a:gd name="T25" fmla="*/ 17 h 19"/>
                <a:gd name="T26" fmla="*/ 7 w 18"/>
                <a:gd name="T27" fmla="*/ 18 h 19"/>
                <a:gd name="T28" fmla="*/ 7 w 18"/>
                <a:gd name="T29" fmla="*/ 18 h 19"/>
                <a:gd name="T30" fmla="*/ 7 w 18"/>
                <a:gd name="T31" fmla="*/ 18 h 19"/>
                <a:gd name="T32" fmla="*/ 5 w 18"/>
                <a:gd name="T33" fmla="*/ 19 h 19"/>
                <a:gd name="T34" fmla="*/ 3 w 18"/>
                <a:gd name="T35" fmla="*/ 18 h 19"/>
                <a:gd name="T36" fmla="*/ 3 w 18"/>
                <a:gd name="T37" fmla="*/ 18 h 19"/>
                <a:gd name="T38" fmla="*/ 2 w 18"/>
                <a:gd name="T39" fmla="*/ 18 h 19"/>
                <a:gd name="T40" fmla="*/ 0 w 18"/>
                <a:gd name="T41" fmla="*/ 16 h 19"/>
                <a:gd name="T42" fmla="*/ 0 w 18"/>
                <a:gd name="T43" fmla="*/ 14 h 19"/>
                <a:gd name="T44" fmla="*/ 0 w 18"/>
                <a:gd name="T45" fmla="*/ 13 h 19"/>
                <a:gd name="T46" fmla="*/ 0 w 18"/>
                <a:gd name="T47" fmla="*/ 12 h 19"/>
                <a:gd name="T48" fmla="*/ 0 w 18"/>
                <a:gd name="T49" fmla="*/ 12 h 19"/>
                <a:gd name="T50" fmla="*/ 0 w 18"/>
                <a:gd name="T51" fmla="*/ 10 h 19"/>
                <a:gd name="T52" fmla="*/ 1 w 18"/>
                <a:gd name="T53" fmla="*/ 9 h 19"/>
                <a:gd name="T54" fmla="*/ 1 w 18"/>
                <a:gd name="T55" fmla="*/ 8 h 19"/>
                <a:gd name="T56" fmla="*/ 3 w 18"/>
                <a:gd name="T57" fmla="*/ 6 h 19"/>
                <a:gd name="T58" fmla="*/ 4 w 18"/>
                <a:gd name="T59" fmla="*/ 4 h 19"/>
                <a:gd name="T60" fmla="*/ 7 w 18"/>
                <a:gd name="T61" fmla="*/ 2 h 19"/>
                <a:gd name="T62" fmla="*/ 10 w 18"/>
                <a:gd name="T63" fmla="*/ 1 h 19"/>
                <a:gd name="T64" fmla="*/ 12 w 18"/>
                <a:gd name="T65" fmla="*/ 0 h 19"/>
                <a:gd name="T66" fmla="*/ 13 w 18"/>
                <a:gd name="T67" fmla="*/ 0 h 19"/>
                <a:gd name="T68" fmla="*/ 14 w 18"/>
                <a:gd name="T69" fmla="*/ 0 h 19"/>
                <a:gd name="T70" fmla="*/ 16 w 18"/>
                <a:gd name="T7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" h="19">
                  <a:moveTo>
                    <a:pt x="16" y="0"/>
                  </a:moveTo>
                  <a:cubicBezTo>
                    <a:pt x="16" y="1"/>
                    <a:pt x="16" y="2"/>
                    <a:pt x="17" y="3"/>
                  </a:cubicBezTo>
                  <a:cubicBezTo>
                    <a:pt x="17" y="3"/>
                    <a:pt x="18" y="4"/>
                    <a:pt x="18" y="5"/>
                  </a:cubicBezTo>
                  <a:cubicBezTo>
                    <a:pt x="18" y="5"/>
                    <a:pt x="18" y="6"/>
                    <a:pt x="18" y="6"/>
                  </a:cubicBezTo>
                  <a:cubicBezTo>
                    <a:pt x="17" y="7"/>
                    <a:pt x="17" y="7"/>
                    <a:pt x="18" y="7"/>
                  </a:cubicBezTo>
                  <a:cubicBezTo>
                    <a:pt x="17" y="8"/>
                    <a:pt x="17" y="8"/>
                    <a:pt x="17" y="9"/>
                  </a:cubicBezTo>
                  <a:cubicBezTo>
                    <a:pt x="16" y="9"/>
                    <a:pt x="16" y="10"/>
                    <a:pt x="16" y="11"/>
                  </a:cubicBezTo>
                  <a:cubicBezTo>
                    <a:pt x="15" y="11"/>
                    <a:pt x="15" y="12"/>
                    <a:pt x="15" y="12"/>
                  </a:cubicBezTo>
                  <a:cubicBezTo>
                    <a:pt x="15" y="12"/>
                    <a:pt x="15" y="12"/>
                    <a:pt x="14" y="13"/>
                  </a:cubicBezTo>
                  <a:cubicBezTo>
                    <a:pt x="14" y="13"/>
                    <a:pt x="14" y="13"/>
                    <a:pt x="13" y="13"/>
                  </a:cubicBezTo>
                  <a:cubicBezTo>
                    <a:pt x="13" y="14"/>
                    <a:pt x="11" y="15"/>
                    <a:pt x="11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9" y="17"/>
                    <a:pt x="8" y="17"/>
                  </a:cubicBezTo>
                  <a:cubicBezTo>
                    <a:pt x="8" y="17"/>
                    <a:pt x="8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8"/>
                    <a:pt x="6" y="18"/>
                    <a:pt x="5" y="19"/>
                  </a:cubicBezTo>
                  <a:cubicBezTo>
                    <a:pt x="4" y="19"/>
                    <a:pt x="4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7"/>
                    <a:pt x="1" y="16"/>
                    <a:pt x="0" y="16"/>
                  </a:cubicBezTo>
                  <a:cubicBezTo>
                    <a:pt x="0" y="15"/>
                    <a:pt x="0" y="15"/>
                    <a:pt x="0" y="14"/>
                  </a:cubicBezTo>
                  <a:cubicBezTo>
                    <a:pt x="0" y="14"/>
                    <a:pt x="0" y="13"/>
                    <a:pt x="0" y="13"/>
                  </a:cubicBezTo>
                  <a:cubicBezTo>
                    <a:pt x="0" y="13"/>
                    <a:pt x="0" y="13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0"/>
                  </a:cubicBezTo>
                  <a:cubicBezTo>
                    <a:pt x="1" y="10"/>
                    <a:pt x="1" y="9"/>
                    <a:pt x="1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7"/>
                    <a:pt x="2" y="7"/>
                    <a:pt x="3" y="6"/>
                  </a:cubicBezTo>
                  <a:cubicBezTo>
                    <a:pt x="3" y="5"/>
                    <a:pt x="4" y="5"/>
                    <a:pt x="4" y="4"/>
                  </a:cubicBezTo>
                  <a:cubicBezTo>
                    <a:pt x="5" y="4"/>
                    <a:pt x="6" y="3"/>
                    <a:pt x="7" y="2"/>
                  </a:cubicBezTo>
                  <a:cubicBezTo>
                    <a:pt x="8" y="2"/>
                    <a:pt x="9" y="1"/>
                    <a:pt x="10" y="1"/>
                  </a:cubicBezTo>
                  <a:cubicBezTo>
                    <a:pt x="10" y="0"/>
                    <a:pt x="11" y="0"/>
                    <a:pt x="12" y="0"/>
                  </a:cubicBezTo>
                  <a:cubicBezTo>
                    <a:pt x="12" y="0"/>
                    <a:pt x="12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xmlns="" id="{81883BBD-08D9-464D-8403-5BFA9A3CCC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5" y="2003"/>
              <a:ext cx="56" cy="59"/>
            </a:xfrm>
            <a:custGeom>
              <a:avLst/>
              <a:gdLst>
                <a:gd name="T0" fmla="*/ 6 w 13"/>
                <a:gd name="T1" fmla="*/ 0 h 14"/>
                <a:gd name="T2" fmla="*/ 11 w 13"/>
                <a:gd name="T3" fmla="*/ 2 h 14"/>
                <a:gd name="T4" fmla="*/ 13 w 13"/>
                <a:gd name="T5" fmla="*/ 7 h 14"/>
                <a:gd name="T6" fmla="*/ 5 w 13"/>
                <a:gd name="T7" fmla="*/ 13 h 14"/>
                <a:gd name="T8" fmla="*/ 3 w 13"/>
                <a:gd name="T9" fmla="*/ 12 h 14"/>
                <a:gd name="T10" fmla="*/ 2 w 13"/>
                <a:gd name="T11" fmla="*/ 11 h 14"/>
                <a:gd name="T12" fmla="*/ 2 w 13"/>
                <a:gd name="T13" fmla="*/ 11 h 14"/>
                <a:gd name="T14" fmla="*/ 1 w 13"/>
                <a:gd name="T15" fmla="*/ 10 h 14"/>
                <a:gd name="T16" fmla="*/ 1 w 13"/>
                <a:gd name="T17" fmla="*/ 9 h 14"/>
                <a:gd name="T18" fmla="*/ 2 w 13"/>
                <a:gd name="T19" fmla="*/ 2 h 14"/>
                <a:gd name="T20" fmla="*/ 3 w 13"/>
                <a:gd name="T21" fmla="*/ 2 h 14"/>
                <a:gd name="T22" fmla="*/ 3 w 13"/>
                <a:gd name="T23" fmla="*/ 1 h 14"/>
                <a:gd name="T24" fmla="*/ 6 w 13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" h="14">
                  <a:moveTo>
                    <a:pt x="6" y="0"/>
                  </a:moveTo>
                  <a:cubicBezTo>
                    <a:pt x="8" y="0"/>
                    <a:pt x="10" y="1"/>
                    <a:pt x="11" y="2"/>
                  </a:cubicBezTo>
                  <a:cubicBezTo>
                    <a:pt x="12" y="3"/>
                    <a:pt x="13" y="5"/>
                    <a:pt x="13" y="7"/>
                  </a:cubicBezTo>
                  <a:cubicBezTo>
                    <a:pt x="13" y="11"/>
                    <a:pt x="9" y="14"/>
                    <a:pt x="5" y="13"/>
                  </a:cubicBezTo>
                  <a:cubicBezTo>
                    <a:pt x="4" y="12"/>
                    <a:pt x="4" y="12"/>
                    <a:pt x="3" y="12"/>
                  </a:cubicBezTo>
                  <a:cubicBezTo>
                    <a:pt x="3" y="12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7"/>
                    <a:pt x="1" y="4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xmlns="" id="{24DC5E38-A002-6747-8F29-E4ADE3582F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29" y="2007"/>
              <a:ext cx="171" cy="239"/>
            </a:xfrm>
            <a:custGeom>
              <a:avLst/>
              <a:gdLst>
                <a:gd name="T0" fmla="*/ 15 w 40"/>
                <a:gd name="T1" fmla="*/ 27 h 57"/>
                <a:gd name="T2" fmla="*/ 15 w 40"/>
                <a:gd name="T3" fmla="*/ 28 h 57"/>
                <a:gd name="T4" fmla="*/ 12 w 40"/>
                <a:gd name="T5" fmla="*/ 32 h 57"/>
                <a:gd name="T6" fmla="*/ 11 w 40"/>
                <a:gd name="T7" fmla="*/ 39 h 57"/>
                <a:gd name="T8" fmla="*/ 15 w 40"/>
                <a:gd name="T9" fmla="*/ 46 h 57"/>
                <a:gd name="T10" fmla="*/ 24 w 40"/>
                <a:gd name="T11" fmla="*/ 46 h 57"/>
                <a:gd name="T12" fmla="*/ 27 w 40"/>
                <a:gd name="T13" fmla="*/ 43 h 57"/>
                <a:gd name="T14" fmla="*/ 28 w 40"/>
                <a:gd name="T15" fmla="*/ 43 h 57"/>
                <a:gd name="T16" fmla="*/ 28 w 40"/>
                <a:gd name="T17" fmla="*/ 33 h 57"/>
                <a:gd name="T18" fmla="*/ 28 w 40"/>
                <a:gd name="T19" fmla="*/ 31 h 57"/>
                <a:gd name="T20" fmla="*/ 27 w 40"/>
                <a:gd name="T21" fmla="*/ 30 h 57"/>
                <a:gd name="T22" fmla="*/ 27 w 40"/>
                <a:gd name="T23" fmla="*/ 30 h 57"/>
                <a:gd name="T24" fmla="*/ 27 w 40"/>
                <a:gd name="T25" fmla="*/ 29 h 57"/>
                <a:gd name="T26" fmla="*/ 25 w 40"/>
                <a:gd name="T27" fmla="*/ 28 h 57"/>
                <a:gd name="T28" fmla="*/ 22 w 40"/>
                <a:gd name="T29" fmla="*/ 26 h 57"/>
                <a:gd name="T30" fmla="*/ 18 w 40"/>
                <a:gd name="T31" fmla="*/ 26 h 57"/>
                <a:gd name="T32" fmla="*/ 15 w 40"/>
                <a:gd name="T33" fmla="*/ 27 h 57"/>
                <a:gd name="T34" fmla="*/ 39 w 40"/>
                <a:gd name="T35" fmla="*/ 55 h 57"/>
                <a:gd name="T36" fmla="*/ 34 w 40"/>
                <a:gd name="T37" fmla="*/ 56 h 57"/>
                <a:gd name="T38" fmla="*/ 30 w 40"/>
                <a:gd name="T39" fmla="*/ 55 h 57"/>
                <a:gd name="T40" fmla="*/ 29 w 40"/>
                <a:gd name="T41" fmla="*/ 52 h 57"/>
                <a:gd name="T42" fmla="*/ 28 w 40"/>
                <a:gd name="T43" fmla="*/ 52 h 57"/>
                <a:gd name="T44" fmla="*/ 26 w 40"/>
                <a:gd name="T45" fmla="*/ 54 h 57"/>
                <a:gd name="T46" fmla="*/ 26 w 40"/>
                <a:gd name="T47" fmla="*/ 55 h 57"/>
                <a:gd name="T48" fmla="*/ 17 w 40"/>
                <a:gd name="T49" fmla="*/ 56 h 57"/>
                <a:gd name="T50" fmla="*/ 10 w 40"/>
                <a:gd name="T51" fmla="*/ 54 h 57"/>
                <a:gd name="T52" fmla="*/ 8 w 40"/>
                <a:gd name="T53" fmla="*/ 53 h 57"/>
                <a:gd name="T54" fmla="*/ 7 w 40"/>
                <a:gd name="T55" fmla="*/ 52 h 57"/>
                <a:gd name="T56" fmla="*/ 6 w 40"/>
                <a:gd name="T57" fmla="*/ 52 h 57"/>
                <a:gd name="T58" fmla="*/ 5 w 40"/>
                <a:gd name="T59" fmla="*/ 51 h 57"/>
                <a:gd name="T60" fmla="*/ 5 w 40"/>
                <a:gd name="T61" fmla="*/ 50 h 57"/>
                <a:gd name="T62" fmla="*/ 4 w 40"/>
                <a:gd name="T63" fmla="*/ 48 h 57"/>
                <a:gd name="T64" fmla="*/ 0 w 40"/>
                <a:gd name="T65" fmla="*/ 35 h 57"/>
                <a:gd name="T66" fmla="*/ 3 w 40"/>
                <a:gd name="T67" fmla="*/ 26 h 57"/>
                <a:gd name="T68" fmla="*/ 3 w 40"/>
                <a:gd name="T69" fmla="*/ 26 h 57"/>
                <a:gd name="T70" fmla="*/ 4 w 40"/>
                <a:gd name="T71" fmla="*/ 25 h 57"/>
                <a:gd name="T72" fmla="*/ 4 w 40"/>
                <a:gd name="T73" fmla="*/ 24 h 57"/>
                <a:gd name="T74" fmla="*/ 5 w 40"/>
                <a:gd name="T75" fmla="*/ 23 h 57"/>
                <a:gd name="T76" fmla="*/ 5 w 40"/>
                <a:gd name="T77" fmla="*/ 23 h 57"/>
                <a:gd name="T78" fmla="*/ 6 w 40"/>
                <a:gd name="T79" fmla="*/ 22 h 57"/>
                <a:gd name="T80" fmla="*/ 9 w 40"/>
                <a:gd name="T81" fmla="*/ 20 h 57"/>
                <a:gd name="T82" fmla="*/ 9 w 40"/>
                <a:gd name="T83" fmla="*/ 19 h 57"/>
                <a:gd name="T84" fmla="*/ 11 w 40"/>
                <a:gd name="T85" fmla="*/ 19 h 57"/>
                <a:gd name="T86" fmla="*/ 20 w 40"/>
                <a:gd name="T87" fmla="*/ 17 h 57"/>
                <a:gd name="T88" fmla="*/ 23 w 40"/>
                <a:gd name="T89" fmla="*/ 18 h 57"/>
                <a:gd name="T90" fmla="*/ 25 w 40"/>
                <a:gd name="T91" fmla="*/ 18 h 57"/>
                <a:gd name="T92" fmla="*/ 26 w 40"/>
                <a:gd name="T93" fmla="*/ 18 h 57"/>
                <a:gd name="T94" fmla="*/ 26 w 40"/>
                <a:gd name="T95" fmla="*/ 19 h 57"/>
                <a:gd name="T96" fmla="*/ 29 w 40"/>
                <a:gd name="T97" fmla="*/ 21 h 57"/>
                <a:gd name="T98" fmla="*/ 29 w 40"/>
                <a:gd name="T99" fmla="*/ 1 h 57"/>
                <a:gd name="T100" fmla="*/ 35 w 40"/>
                <a:gd name="T101" fmla="*/ 0 h 57"/>
                <a:gd name="T102" fmla="*/ 38 w 40"/>
                <a:gd name="T103" fmla="*/ 1 h 57"/>
                <a:gd name="T104" fmla="*/ 39 w 40"/>
                <a:gd name="T105" fmla="*/ 6 h 57"/>
                <a:gd name="T106" fmla="*/ 39 w 40"/>
                <a:gd name="T107" fmla="*/ 25 h 57"/>
                <a:gd name="T108" fmla="*/ 39 w 40"/>
                <a:gd name="T109" fmla="*/ 51 h 57"/>
                <a:gd name="T110" fmla="*/ 39 w 40"/>
                <a:gd name="T111" fmla="*/ 5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0" h="57">
                  <a:moveTo>
                    <a:pt x="15" y="27"/>
                  </a:moveTo>
                  <a:cubicBezTo>
                    <a:pt x="15" y="27"/>
                    <a:pt x="15" y="28"/>
                    <a:pt x="15" y="28"/>
                  </a:cubicBezTo>
                  <a:cubicBezTo>
                    <a:pt x="13" y="29"/>
                    <a:pt x="12" y="30"/>
                    <a:pt x="12" y="32"/>
                  </a:cubicBezTo>
                  <a:cubicBezTo>
                    <a:pt x="11" y="33"/>
                    <a:pt x="10" y="36"/>
                    <a:pt x="11" y="39"/>
                  </a:cubicBezTo>
                  <a:cubicBezTo>
                    <a:pt x="11" y="42"/>
                    <a:pt x="13" y="45"/>
                    <a:pt x="15" y="46"/>
                  </a:cubicBezTo>
                  <a:cubicBezTo>
                    <a:pt x="18" y="48"/>
                    <a:pt x="22" y="48"/>
                    <a:pt x="24" y="46"/>
                  </a:cubicBezTo>
                  <a:cubicBezTo>
                    <a:pt x="25" y="46"/>
                    <a:pt x="27" y="44"/>
                    <a:pt x="27" y="43"/>
                  </a:cubicBezTo>
                  <a:cubicBezTo>
                    <a:pt x="27" y="43"/>
                    <a:pt x="28" y="43"/>
                    <a:pt x="28" y="43"/>
                  </a:cubicBezTo>
                  <a:cubicBezTo>
                    <a:pt x="29" y="40"/>
                    <a:pt x="29" y="36"/>
                    <a:pt x="28" y="33"/>
                  </a:cubicBezTo>
                  <a:cubicBezTo>
                    <a:pt x="28" y="32"/>
                    <a:pt x="28" y="31"/>
                    <a:pt x="28" y="31"/>
                  </a:cubicBezTo>
                  <a:cubicBezTo>
                    <a:pt x="28" y="31"/>
                    <a:pt x="28" y="31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6" y="28"/>
                    <a:pt x="26" y="28"/>
                    <a:pt x="25" y="28"/>
                  </a:cubicBezTo>
                  <a:cubicBezTo>
                    <a:pt x="24" y="27"/>
                    <a:pt x="23" y="26"/>
                    <a:pt x="22" y="26"/>
                  </a:cubicBezTo>
                  <a:cubicBezTo>
                    <a:pt x="21" y="26"/>
                    <a:pt x="19" y="26"/>
                    <a:pt x="18" y="26"/>
                  </a:cubicBezTo>
                  <a:cubicBezTo>
                    <a:pt x="17" y="27"/>
                    <a:pt x="16" y="27"/>
                    <a:pt x="15" y="27"/>
                  </a:cubicBezTo>
                  <a:moveTo>
                    <a:pt x="39" y="55"/>
                  </a:moveTo>
                  <a:cubicBezTo>
                    <a:pt x="38" y="56"/>
                    <a:pt x="36" y="56"/>
                    <a:pt x="34" y="56"/>
                  </a:cubicBezTo>
                  <a:cubicBezTo>
                    <a:pt x="33" y="56"/>
                    <a:pt x="31" y="56"/>
                    <a:pt x="30" y="55"/>
                  </a:cubicBezTo>
                  <a:cubicBezTo>
                    <a:pt x="29" y="54"/>
                    <a:pt x="29" y="53"/>
                    <a:pt x="29" y="52"/>
                  </a:cubicBezTo>
                  <a:cubicBezTo>
                    <a:pt x="29" y="51"/>
                    <a:pt x="29" y="52"/>
                    <a:pt x="28" y="52"/>
                  </a:cubicBezTo>
                  <a:cubicBezTo>
                    <a:pt x="28" y="53"/>
                    <a:pt x="27" y="54"/>
                    <a:pt x="26" y="54"/>
                  </a:cubicBezTo>
                  <a:cubicBezTo>
                    <a:pt x="26" y="54"/>
                    <a:pt x="26" y="54"/>
                    <a:pt x="26" y="55"/>
                  </a:cubicBezTo>
                  <a:cubicBezTo>
                    <a:pt x="24" y="56"/>
                    <a:pt x="20" y="57"/>
                    <a:pt x="17" y="56"/>
                  </a:cubicBezTo>
                  <a:cubicBezTo>
                    <a:pt x="14" y="56"/>
                    <a:pt x="12" y="55"/>
                    <a:pt x="10" y="54"/>
                  </a:cubicBezTo>
                  <a:cubicBezTo>
                    <a:pt x="9" y="54"/>
                    <a:pt x="9" y="54"/>
                    <a:pt x="8" y="53"/>
                  </a:cubicBezTo>
                  <a:cubicBezTo>
                    <a:pt x="8" y="53"/>
                    <a:pt x="7" y="53"/>
                    <a:pt x="7" y="52"/>
                  </a:cubicBezTo>
                  <a:cubicBezTo>
                    <a:pt x="7" y="52"/>
                    <a:pt x="6" y="52"/>
                    <a:pt x="6" y="52"/>
                  </a:cubicBezTo>
                  <a:cubicBezTo>
                    <a:pt x="6" y="51"/>
                    <a:pt x="6" y="51"/>
                    <a:pt x="5" y="51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49"/>
                    <a:pt x="4" y="48"/>
                  </a:cubicBezTo>
                  <a:cubicBezTo>
                    <a:pt x="1" y="45"/>
                    <a:pt x="0" y="40"/>
                    <a:pt x="0" y="35"/>
                  </a:cubicBezTo>
                  <a:cubicBezTo>
                    <a:pt x="1" y="32"/>
                    <a:pt x="2" y="29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5"/>
                    <a:pt x="3" y="25"/>
                    <a:pt x="4" y="25"/>
                  </a:cubicBezTo>
                  <a:cubicBezTo>
                    <a:pt x="4" y="25"/>
                    <a:pt x="4" y="25"/>
                    <a:pt x="4" y="24"/>
                  </a:cubicBezTo>
                  <a:cubicBezTo>
                    <a:pt x="4" y="24"/>
                    <a:pt x="5" y="24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7" y="21"/>
                    <a:pt x="8" y="20"/>
                    <a:pt x="9" y="20"/>
                  </a:cubicBezTo>
                  <a:cubicBezTo>
                    <a:pt x="9" y="20"/>
                    <a:pt x="9" y="20"/>
                    <a:pt x="9" y="19"/>
                  </a:cubicBezTo>
                  <a:cubicBezTo>
                    <a:pt x="10" y="19"/>
                    <a:pt x="10" y="19"/>
                    <a:pt x="11" y="19"/>
                  </a:cubicBezTo>
                  <a:cubicBezTo>
                    <a:pt x="13" y="18"/>
                    <a:pt x="16" y="17"/>
                    <a:pt x="20" y="17"/>
                  </a:cubicBezTo>
                  <a:cubicBezTo>
                    <a:pt x="21" y="17"/>
                    <a:pt x="22" y="17"/>
                    <a:pt x="23" y="18"/>
                  </a:cubicBezTo>
                  <a:cubicBezTo>
                    <a:pt x="24" y="18"/>
                    <a:pt x="24" y="18"/>
                    <a:pt x="25" y="18"/>
                  </a:cubicBezTo>
                  <a:cubicBezTo>
                    <a:pt x="25" y="18"/>
                    <a:pt x="25" y="18"/>
                    <a:pt x="26" y="18"/>
                  </a:cubicBezTo>
                  <a:cubicBezTo>
                    <a:pt x="26" y="18"/>
                    <a:pt x="26" y="19"/>
                    <a:pt x="26" y="19"/>
                  </a:cubicBezTo>
                  <a:cubicBezTo>
                    <a:pt x="27" y="19"/>
                    <a:pt x="28" y="20"/>
                    <a:pt x="29" y="21"/>
                  </a:cubicBezTo>
                  <a:cubicBezTo>
                    <a:pt x="29" y="15"/>
                    <a:pt x="29" y="8"/>
                    <a:pt x="29" y="1"/>
                  </a:cubicBezTo>
                  <a:cubicBezTo>
                    <a:pt x="30" y="0"/>
                    <a:pt x="32" y="0"/>
                    <a:pt x="35" y="0"/>
                  </a:cubicBezTo>
                  <a:cubicBezTo>
                    <a:pt x="36" y="0"/>
                    <a:pt x="38" y="0"/>
                    <a:pt x="38" y="1"/>
                  </a:cubicBezTo>
                  <a:cubicBezTo>
                    <a:pt x="39" y="2"/>
                    <a:pt x="39" y="4"/>
                    <a:pt x="39" y="6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35"/>
                    <a:pt x="39" y="43"/>
                    <a:pt x="39" y="51"/>
                  </a:cubicBezTo>
                  <a:cubicBezTo>
                    <a:pt x="39" y="52"/>
                    <a:pt x="40" y="54"/>
                    <a:pt x="39" y="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xmlns="" id="{9840EEF7-C949-8B40-8CBC-796114E05C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49" y="2074"/>
              <a:ext cx="162" cy="172"/>
            </a:xfrm>
            <a:custGeom>
              <a:avLst/>
              <a:gdLst>
                <a:gd name="T0" fmla="*/ 19 w 38"/>
                <a:gd name="T1" fmla="*/ 9 h 41"/>
                <a:gd name="T2" fmla="*/ 11 w 38"/>
                <a:gd name="T3" fmla="*/ 16 h 41"/>
                <a:gd name="T4" fmla="*/ 27 w 38"/>
                <a:gd name="T5" fmla="*/ 16 h 41"/>
                <a:gd name="T6" fmla="*/ 19 w 38"/>
                <a:gd name="T7" fmla="*/ 9 h 41"/>
                <a:gd name="T8" fmla="*/ 10 w 38"/>
                <a:gd name="T9" fmla="*/ 23 h 41"/>
                <a:gd name="T10" fmla="*/ 13 w 38"/>
                <a:gd name="T11" fmla="*/ 30 h 41"/>
                <a:gd name="T12" fmla="*/ 16 w 38"/>
                <a:gd name="T13" fmla="*/ 31 h 41"/>
                <a:gd name="T14" fmla="*/ 24 w 38"/>
                <a:gd name="T15" fmla="*/ 31 h 41"/>
                <a:gd name="T16" fmla="*/ 27 w 38"/>
                <a:gd name="T17" fmla="*/ 29 h 41"/>
                <a:gd name="T18" fmla="*/ 29 w 38"/>
                <a:gd name="T19" fmla="*/ 27 h 41"/>
                <a:gd name="T20" fmla="*/ 33 w 38"/>
                <a:gd name="T21" fmla="*/ 28 h 41"/>
                <a:gd name="T22" fmla="*/ 35 w 38"/>
                <a:gd name="T23" fmla="*/ 28 h 41"/>
                <a:gd name="T24" fmla="*/ 34 w 38"/>
                <a:gd name="T25" fmla="*/ 34 h 41"/>
                <a:gd name="T26" fmla="*/ 21 w 38"/>
                <a:gd name="T27" fmla="*/ 41 h 41"/>
                <a:gd name="T28" fmla="*/ 9 w 38"/>
                <a:gd name="T29" fmla="*/ 37 h 41"/>
                <a:gd name="T30" fmla="*/ 0 w 38"/>
                <a:gd name="T31" fmla="*/ 21 h 41"/>
                <a:gd name="T32" fmla="*/ 1 w 38"/>
                <a:gd name="T33" fmla="*/ 16 h 41"/>
                <a:gd name="T34" fmla="*/ 2 w 38"/>
                <a:gd name="T35" fmla="*/ 13 h 41"/>
                <a:gd name="T36" fmla="*/ 2 w 38"/>
                <a:gd name="T37" fmla="*/ 11 h 41"/>
                <a:gd name="T38" fmla="*/ 3 w 38"/>
                <a:gd name="T39" fmla="*/ 10 h 41"/>
                <a:gd name="T40" fmla="*/ 4 w 38"/>
                <a:gd name="T41" fmla="*/ 8 h 41"/>
                <a:gd name="T42" fmla="*/ 5 w 38"/>
                <a:gd name="T43" fmla="*/ 8 h 41"/>
                <a:gd name="T44" fmla="*/ 5 w 38"/>
                <a:gd name="T45" fmla="*/ 7 h 41"/>
                <a:gd name="T46" fmla="*/ 8 w 38"/>
                <a:gd name="T47" fmla="*/ 4 h 41"/>
                <a:gd name="T48" fmla="*/ 24 w 38"/>
                <a:gd name="T49" fmla="*/ 1 h 41"/>
                <a:gd name="T50" fmla="*/ 25 w 38"/>
                <a:gd name="T51" fmla="*/ 1 h 41"/>
                <a:gd name="T52" fmla="*/ 26 w 38"/>
                <a:gd name="T53" fmla="*/ 2 h 41"/>
                <a:gd name="T54" fmla="*/ 29 w 38"/>
                <a:gd name="T55" fmla="*/ 3 h 41"/>
                <a:gd name="T56" fmla="*/ 30 w 38"/>
                <a:gd name="T57" fmla="*/ 4 h 41"/>
                <a:gd name="T58" fmla="*/ 31 w 38"/>
                <a:gd name="T59" fmla="*/ 5 h 41"/>
                <a:gd name="T60" fmla="*/ 34 w 38"/>
                <a:gd name="T61" fmla="*/ 8 h 41"/>
                <a:gd name="T62" fmla="*/ 36 w 38"/>
                <a:gd name="T63" fmla="*/ 11 h 41"/>
                <a:gd name="T64" fmla="*/ 37 w 38"/>
                <a:gd name="T65" fmla="*/ 20 h 41"/>
                <a:gd name="T66" fmla="*/ 37 w 38"/>
                <a:gd name="T67" fmla="*/ 22 h 41"/>
                <a:gd name="T68" fmla="*/ 34 w 38"/>
                <a:gd name="T69" fmla="*/ 23 h 41"/>
                <a:gd name="T70" fmla="*/ 10 w 38"/>
                <a:gd name="T71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8" h="41">
                  <a:moveTo>
                    <a:pt x="19" y="9"/>
                  </a:moveTo>
                  <a:cubicBezTo>
                    <a:pt x="14" y="9"/>
                    <a:pt x="11" y="12"/>
                    <a:pt x="11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2"/>
                    <a:pt x="23" y="9"/>
                    <a:pt x="19" y="9"/>
                  </a:cubicBezTo>
                  <a:moveTo>
                    <a:pt x="10" y="23"/>
                  </a:moveTo>
                  <a:cubicBezTo>
                    <a:pt x="10" y="26"/>
                    <a:pt x="12" y="28"/>
                    <a:pt x="13" y="30"/>
                  </a:cubicBezTo>
                  <a:cubicBezTo>
                    <a:pt x="14" y="30"/>
                    <a:pt x="15" y="31"/>
                    <a:pt x="16" y="31"/>
                  </a:cubicBezTo>
                  <a:cubicBezTo>
                    <a:pt x="18" y="32"/>
                    <a:pt x="22" y="32"/>
                    <a:pt x="24" y="31"/>
                  </a:cubicBezTo>
                  <a:cubicBezTo>
                    <a:pt x="25" y="31"/>
                    <a:pt x="26" y="30"/>
                    <a:pt x="27" y="29"/>
                  </a:cubicBezTo>
                  <a:cubicBezTo>
                    <a:pt x="27" y="28"/>
                    <a:pt x="28" y="27"/>
                    <a:pt x="29" y="27"/>
                  </a:cubicBezTo>
                  <a:cubicBezTo>
                    <a:pt x="30" y="26"/>
                    <a:pt x="32" y="27"/>
                    <a:pt x="33" y="28"/>
                  </a:cubicBezTo>
                  <a:cubicBezTo>
                    <a:pt x="34" y="28"/>
                    <a:pt x="35" y="28"/>
                    <a:pt x="35" y="28"/>
                  </a:cubicBezTo>
                  <a:cubicBezTo>
                    <a:pt x="38" y="30"/>
                    <a:pt x="35" y="33"/>
                    <a:pt x="34" y="34"/>
                  </a:cubicBezTo>
                  <a:cubicBezTo>
                    <a:pt x="31" y="38"/>
                    <a:pt x="27" y="40"/>
                    <a:pt x="21" y="41"/>
                  </a:cubicBezTo>
                  <a:cubicBezTo>
                    <a:pt x="16" y="41"/>
                    <a:pt x="12" y="39"/>
                    <a:pt x="9" y="37"/>
                  </a:cubicBezTo>
                  <a:cubicBezTo>
                    <a:pt x="4" y="34"/>
                    <a:pt x="0" y="29"/>
                    <a:pt x="0" y="21"/>
                  </a:cubicBezTo>
                  <a:cubicBezTo>
                    <a:pt x="0" y="19"/>
                    <a:pt x="1" y="17"/>
                    <a:pt x="1" y="16"/>
                  </a:cubicBezTo>
                  <a:cubicBezTo>
                    <a:pt x="1" y="15"/>
                    <a:pt x="1" y="14"/>
                    <a:pt x="2" y="13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11"/>
                    <a:pt x="3" y="11"/>
                    <a:pt x="3" y="10"/>
                  </a:cubicBezTo>
                  <a:cubicBezTo>
                    <a:pt x="3" y="9"/>
                    <a:pt x="4" y="9"/>
                    <a:pt x="4" y="8"/>
                  </a:cubicBezTo>
                  <a:cubicBezTo>
                    <a:pt x="4" y="8"/>
                    <a:pt x="5" y="8"/>
                    <a:pt x="5" y="8"/>
                  </a:cubicBezTo>
                  <a:cubicBezTo>
                    <a:pt x="5" y="8"/>
                    <a:pt x="5" y="7"/>
                    <a:pt x="5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12" y="1"/>
                    <a:pt x="18" y="0"/>
                    <a:pt x="24" y="1"/>
                  </a:cubicBezTo>
                  <a:cubicBezTo>
                    <a:pt x="24" y="1"/>
                    <a:pt x="24" y="1"/>
                    <a:pt x="25" y="1"/>
                  </a:cubicBezTo>
                  <a:cubicBezTo>
                    <a:pt x="25" y="1"/>
                    <a:pt x="26" y="2"/>
                    <a:pt x="26" y="2"/>
                  </a:cubicBezTo>
                  <a:cubicBezTo>
                    <a:pt x="27" y="2"/>
                    <a:pt x="28" y="3"/>
                    <a:pt x="29" y="3"/>
                  </a:cubicBezTo>
                  <a:cubicBezTo>
                    <a:pt x="29" y="3"/>
                    <a:pt x="29" y="4"/>
                    <a:pt x="30" y="4"/>
                  </a:cubicBezTo>
                  <a:cubicBezTo>
                    <a:pt x="30" y="4"/>
                    <a:pt x="31" y="4"/>
                    <a:pt x="31" y="5"/>
                  </a:cubicBezTo>
                  <a:cubicBezTo>
                    <a:pt x="32" y="6"/>
                    <a:pt x="33" y="7"/>
                    <a:pt x="34" y="8"/>
                  </a:cubicBezTo>
                  <a:cubicBezTo>
                    <a:pt x="35" y="9"/>
                    <a:pt x="35" y="10"/>
                    <a:pt x="36" y="11"/>
                  </a:cubicBezTo>
                  <a:cubicBezTo>
                    <a:pt x="37" y="13"/>
                    <a:pt x="38" y="16"/>
                    <a:pt x="37" y="20"/>
                  </a:cubicBezTo>
                  <a:cubicBezTo>
                    <a:pt x="37" y="21"/>
                    <a:pt x="37" y="22"/>
                    <a:pt x="37" y="22"/>
                  </a:cubicBezTo>
                  <a:cubicBezTo>
                    <a:pt x="37" y="23"/>
                    <a:pt x="36" y="23"/>
                    <a:pt x="34" y="23"/>
                  </a:cubicBezTo>
                  <a:cubicBezTo>
                    <a:pt x="26" y="24"/>
                    <a:pt x="18" y="23"/>
                    <a:pt x="10" y="2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xmlns="" id="{30E30576-86B7-7D43-9A52-024437E9E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0" y="2074"/>
              <a:ext cx="252" cy="168"/>
            </a:xfrm>
            <a:custGeom>
              <a:avLst/>
              <a:gdLst>
                <a:gd name="T0" fmla="*/ 32 w 59"/>
                <a:gd name="T1" fmla="*/ 7 h 40"/>
                <a:gd name="T2" fmla="*/ 33 w 59"/>
                <a:gd name="T3" fmla="*/ 6 h 40"/>
                <a:gd name="T4" fmla="*/ 34 w 59"/>
                <a:gd name="T5" fmla="*/ 5 h 40"/>
                <a:gd name="T6" fmla="*/ 35 w 59"/>
                <a:gd name="T7" fmla="*/ 4 h 40"/>
                <a:gd name="T8" fmla="*/ 36 w 59"/>
                <a:gd name="T9" fmla="*/ 3 h 40"/>
                <a:gd name="T10" fmla="*/ 37 w 59"/>
                <a:gd name="T11" fmla="*/ 3 h 40"/>
                <a:gd name="T12" fmla="*/ 37 w 59"/>
                <a:gd name="T13" fmla="*/ 2 h 40"/>
                <a:gd name="T14" fmla="*/ 51 w 59"/>
                <a:gd name="T15" fmla="*/ 2 h 40"/>
                <a:gd name="T16" fmla="*/ 52 w 59"/>
                <a:gd name="T17" fmla="*/ 3 h 40"/>
                <a:gd name="T18" fmla="*/ 53 w 59"/>
                <a:gd name="T19" fmla="*/ 4 h 40"/>
                <a:gd name="T20" fmla="*/ 54 w 59"/>
                <a:gd name="T21" fmla="*/ 5 h 40"/>
                <a:gd name="T22" fmla="*/ 55 w 59"/>
                <a:gd name="T23" fmla="*/ 5 h 40"/>
                <a:gd name="T24" fmla="*/ 56 w 59"/>
                <a:gd name="T25" fmla="*/ 7 h 40"/>
                <a:gd name="T26" fmla="*/ 58 w 59"/>
                <a:gd name="T27" fmla="*/ 30 h 40"/>
                <a:gd name="T28" fmla="*/ 57 w 59"/>
                <a:gd name="T29" fmla="*/ 39 h 40"/>
                <a:gd name="T30" fmla="*/ 51 w 59"/>
                <a:gd name="T31" fmla="*/ 40 h 40"/>
                <a:gd name="T32" fmla="*/ 50 w 59"/>
                <a:gd name="T33" fmla="*/ 39 h 40"/>
                <a:gd name="T34" fmla="*/ 49 w 59"/>
                <a:gd name="T35" fmla="*/ 39 h 40"/>
                <a:gd name="T36" fmla="*/ 48 w 59"/>
                <a:gd name="T37" fmla="*/ 28 h 40"/>
                <a:gd name="T38" fmla="*/ 47 w 59"/>
                <a:gd name="T39" fmla="*/ 13 h 40"/>
                <a:gd name="T40" fmla="*/ 39 w 59"/>
                <a:gd name="T41" fmla="*/ 11 h 40"/>
                <a:gd name="T42" fmla="*/ 36 w 59"/>
                <a:gd name="T43" fmla="*/ 13 h 40"/>
                <a:gd name="T44" fmla="*/ 35 w 59"/>
                <a:gd name="T45" fmla="*/ 14 h 40"/>
                <a:gd name="T46" fmla="*/ 35 w 59"/>
                <a:gd name="T47" fmla="*/ 28 h 40"/>
                <a:gd name="T48" fmla="*/ 34 w 59"/>
                <a:gd name="T49" fmla="*/ 39 h 40"/>
                <a:gd name="T50" fmla="*/ 30 w 59"/>
                <a:gd name="T51" fmla="*/ 40 h 40"/>
                <a:gd name="T52" fmla="*/ 25 w 59"/>
                <a:gd name="T53" fmla="*/ 39 h 40"/>
                <a:gd name="T54" fmla="*/ 24 w 59"/>
                <a:gd name="T55" fmla="*/ 28 h 40"/>
                <a:gd name="T56" fmla="*/ 24 w 59"/>
                <a:gd name="T57" fmla="*/ 22 h 40"/>
                <a:gd name="T58" fmla="*/ 24 w 59"/>
                <a:gd name="T59" fmla="*/ 13 h 40"/>
                <a:gd name="T60" fmla="*/ 15 w 59"/>
                <a:gd name="T61" fmla="*/ 11 h 40"/>
                <a:gd name="T62" fmla="*/ 11 w 59"/>
                <a:gd name="T63" fmla="*/ 14 h 40"/>
                <a:gd name="T64" fmla="*/ 11 w 59"/>
                <a:gd name="T65" fmla="*/ 16 h 40"/>
                <a:gd name="T66" fmla="*/ 11 w 59"/>
                <a:gd name="T67" fmla="*/ 28 h 40"/>
                <a:gd name="T68" fmla="*/ 11 w 59"/>
                <a:gd name="T69" fmla="*/ 34 h 40"/>
                <a:gd name="T70" fmla="*/ 10 w 59"/>
                <a:gd name="T71" fmla="*/ 39 h 40"/>
                <a:gd name="T72" fmla="*/ 3 w 59"/>
                <a:gd name="T73" fmla="*/ 40 h 40"/>
                <a:gd name="T74" fmla="*/ 2 w 59"/>
                <a:gd name="T75" fmla="*/ 39 h 40"/>
                <a:gd name="T76" fmla="*/ 1 w 59"/>
                <a:gd name="T77" fmla="*/ 39 h 40"/>
                <a:gd name="T78" fmla="*/ 1 w 59"/>
                <a:gd name="T79" fmla="*/ 30 h 40"/>
                <a:gd name="T80" fmla="*/ 1 w 59"/>
                <a:gd name="T81" fmla="*/ 12 h 40"/>
                <a:gd name="T82" fmla="*/ 1 w 59"/>
                <a:gd name="T83" fmla="*/ 3 h 40"/>
                <a:gd name="T84" fmla="*/ 5 w 59"/>
                <a:gd name="T85" fmla="*/ 2 h 40"/>
                <a:gd name="T86" fmla="*/ 9 w 59"/>
                <a:gd name="T87" fmla="*/ 2 h 40"/>
                <a:gd name="T88" fmla="*/ 10 w 59"/>
                <a:gd name="T89" fmla="*/ 6 h 40"/>
                <a:gd name="T90" fmla="*/ 11 w 59"/>
                <a:gd name="T91" fmla="*/ 6 h 40"/>
                <a:gd name="T92" fmla="*/ 20 w 59"/>
                <a:gd name="T93" fmla="*/ 1 h 40"/>
                <a:gd name="T94" fmla="*/ 32 w 59"/>
                <a:gd name="T95" fmla="*/ 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9" h="40">
                  <a:moveTo>
                    <a:pt x="32" y="7"/>
                  </a:moveTo>
                  <a:cubicBezTo>
                    <a:pt x="33" y="7"/>
                    <a:pt x="33" y="6"/>
                    <a:pt x="33" y="6"/>
                  </a:cubicBezTo>
                  <a:cubicBezTo>
                    <a:pt x="33" y="6"/>
                    <a:pt x="34" y="6"/>
                    <a:pt x="34" y="5"/>
                  </a:cubicBezTo>
                  <a:cubicBezTo>
                    <a:pt x="34" y="5"/>
                    <a:pt x="35" y="5"/>
                    <a:pt x="35" y="4"/>
                  </a:cubicBezTo>
                  <a:cubicBezTo>
                    <a:pt x="35" y="4"/>
                    <a:pt x="36" y="3"/>
                    <a:pt x="36" y="3"/>
                  </a:cubicBezTo>
                  <a:cubicBezTo>
                    <a:pt x="36" y="3"/>
                    <a:pt x="36" y="3"/>
                    <a:pt x="37" y="3"/>
                  </a:cubicBezTo>
                  <a:cubicBezTo>
                    <a:pt x="37" y="3"/>
                    <a:pt x="37" y="2"/>
                    <a:pt x="37" y="2"/>
                  </a:cubicBezTo>
                  <a:cubicBezTo>
                    <a:pt x="41" y="1"/>
                    <a:pt x="47" y="0"/>
                    <a:pt x="51" y="2"/>
                  </a:cubicBezTo>
                  <a:cubicBezTo>
                    <a:pt x="51" y="2"/>
                    <a:pt x="52" y="3"/>
                    <a:pt x="52" y="3"/>
                  </a:cubicBezTo>
                  <a:cubicBezTo>
                    <a:pt x="52" y="3"/>
                    <a:pt x="53" y="3"/>
                    <a:pt x="53" y="4"/>
                  </a:cubicBezTo>
                  <a:cubicBezTo>
                    <a:pt x="54" y="4"/>
                    <a:pt x="54" y="4"/>
                    <a:pt x="54" y="5"/>
                  </a:cubicBezTo>
                  <a:cubicBezTo>
                    <a:pt x="55" y="5"/>
                    <a:pt x="54" y="5"/>
                    <a:pt x="55" y="5"/>
                  </a:cubicBezTo>
                  <a:cubicBezTo>
                    <a:pt x="55" y="6"/>
                    <a:pt x="56" y="6"/>
                    <a:pt x="56" y="7"/>
                  </a:cubicBezTo>
                  <a:cubicBezTo>
                    <a:pt x="59" y="12"/>
                    <a:pt x="58" y="22"/>
                    <a:pt x="58" y="30"/>
                  </a:cubicBezTo>
                  <a:cubicBezTo>
                    <a:pt x="58" y="33"/>
                    <a:pt x="59" y="38"/>
                    <a:pt x="57" y="39"/>
                  </a:cubicBezTo>
                  <a:cubicBezTo>
                    <a:pt x="56" y="40"/>
                    <a:pt x="53" y="40"/>
                    <a:pt x="51" y="40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7" y="38"/>
                    <a:pt x="48" y="31"/>
                    <a:pt x="48" y="28"/>
                  </a:cubicBezTo>
                  <a:cubicBezTo>
                    <a:pt x="48" y="23"/>
                    <a:pt x="49" y="16"/>
                    <a:pt x="47" y="13"/>
                  </a:cubicBezTo>
                  <a:cubicBezTo>
                    <a:pt x="46" y="11"/>
                    <a:pt x="42" y="9"/>
                    <a:pt x="39" y="11"/>
                  </a:cubicBezTo>
                  <a:cubicBezTo>
                    <a:pt x="38" y="11"/>
                    <a:pt x="36" y="12"/>
                    <a:pt x="36" y="13"/>
                  </a:cubicBezTo>
                  <a:cubicBezTo>
                    <a:pt x="36" y="14"/>
                    <a:pt x="35" y="14"/>
                    <a:pt x="35" y="14"/>
                  </a:cubicBezTo>
                  <a:cubicBezTo>
                    <a:pt x="34" y="17"/>
                    <a:pt x="35" y="24"/>
                    <a:pt x="35" y="28"/>
                  </a:cubicBezTo>
                  <a:cubicBezTo>
                    <a:pt x="35" y="30"/>
                    <a:pt x="35" y="38"/>
                    <a:pt x="34" y="39"/>
                  </a:cubicBezTo>
                  <a:cubicBezTo>
                    <a:pt x="33" y="40"/>
                    <a:pt x="32" y="40"/>
                    <a:pt x="30" y="40"/>
                  </a:cubicBezTo>
                  <a:cubicBezTo>
                    <a:pt x="28" y="40"/>
                    <a:pt x="26" y="40"/>
                    <a:pt x="25" y="39"/>
                  </a:cubicBezTo>
                  <a:cubicBezTo>
                    <a:pt x="24" y="38"/>
                    <a:pt x="24" y="32"/>
                    <a:pt x="24" y="28"/>
                  </a:cubicBezTo>
                  <a:cubicBezTo>
                    <a:pt x="24" y="26"/>
                    <a:pt x="24" y="24"/>
                    <a:pt x="24" y="22"/>
                  </a:cubicBezTo>
                  <a:cubicBezTo>
                    <a:pt x="24" y="18"/>
                    <a:pt x="25" y="15"/>
                    <a:pt x="24" y="13"/>
                  </a:cubicBezTo>
                  <a:cubicBezTo>
                    <a:pt x="22" y="11"/>
                    <a:pt x="19" y="9"/>
                    <a:pt x="15" y="11"/>
                  </a:cubicBezTo>
                  <a:cubicBezTo>
                    <a:pt x="14" y="11"/>
                    <a:pt x="12" y="12"/>
                    <a:pt x="11" y="14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9"/>
                    <a:pt x="11" y="24"/>
                    <a:pt x="11" y="28"/>
                  </a:cubicBezTo>
                  <a:cubicBezTo>
                    <a:pt x="11" y="29"/>
                    <a:pt x="11" y="32"/>
                    <a:pt x="11" y="34"/>
                  </a:cubicBezTo>
                  <a:cubicBezTo>
                    <a:pt x="11" y="36"/>
                    <a:pt x="11" y="38"/>
                    <a:pt x="10" y="39"/>
                  </a:cubicBezTo>
                  <a:cubicBezTo>
                    <a:pt x="10" y="40"/>
                    <a:pt x="6" y="40"/>
                    <a:pt x="3" y="40"/>
                  </a:cubicBezTo>
                  <a:cubicBezTo>
                    <a:pt x="3" y="39"/>
                    <a:pt x="3" y="39"/>
                    <a:pt x="2" y="39"/>
                  </a:cubicBezTo>
                  <a:cubicBezTo>
                    <a:pt x="2" y="39"/>
                    <a:pt x="1" y="39"/>
                    <a:pt x="1" y="39"/>
                  </a:cubicBezTo>
                  <a:cubicBezTo>
                    <a:pt x="0" y="38"/>
                    <a:pt x="1" y="33"/>
                    <a:pt x="1" y="30"/>
                  </a:cubicBezTo>
                  <a:cubicBezTo>
                    <a:pt x="1" y="24"/>
                    <a:pt x="1" y="18"/>
                    <a:pt x="1" y="12"/>
                  </a:cubicBezTo>
                  <a:cubicBezTo>
                    <a:pt x="1" y="9"/>
                    <a:pt x="0" y="4"/>
                    <a:pt x="1" y="3"/>
                  </a:cubicBezTo>
                  <a:cubicBezTo>
                    <a:pt x="2" y="2"/>
                    <a:pt x="3" y="2"/>
                    <a:pt x="5" y="2"/>
                  </a:cubicBezTo>
                  <a:cubicBezTo>
                    <a:pt x="6" y="2"/>
                    <a:pt x="8" y="2"/>
                    <a:pt x="9" y="2"/>
                  </a:cubicBezTo>
                  <a:cubicBezTo>
                    <a:pt x="10" y="3"/>
                    <a:pt x="11" y="4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3" y="3"/>
                    <a:pt x="16" y="1"/>
                    <a:pt x="20" y="1"/>
                  </a:cubicBezTo>
                  <a:cubicBezTo>
                    <a:pt x="26" y="0"/>
                    <a:pt x="31" y="3"/>
                    <a:pt x="32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xmlns="" id="{80736D92-1F7E-954F-B36C-7DBBB2D94F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2" y="2074"/>
              <a:ext cx="167" cy="172"/>
            </a:xfrm>
            <a:custGeom>
              <a:avLst/>
              <a:gdLst>
                <a:gd name="T0" fmla="*/ 14 w 39"/>
                <a:gd name="T1" fmla="*/ 12 h 41"/>
                <a:gd name="T2" fmla="*/ 13 w 39"/>
                <a:gd name="T3" fmla="*/ 13 h 41"/>
                <a:gd name="T4" fmla="*/ 11 w 39"/>
                <a:gd name="T5" fmla="*/ 17 h 41"/>
                <a:gd name="T6" fmla="*/ 10 w 39"/>
                <a:gd name="T7" fmla="*/ 19 h 41"/>
                <a:gd name="T8" fmla="*/ 13 w 39"/>
                <a:gd name="T9" fmla="*/ 28 h 41"/>
                <a:gd name="T10" fmla="*/ 15 w 39"/>
                <a:gd name="T11" fmla="*/ 30 h 41"/>
                <a:gd name="T12" fmla="*/ 18 w 39"/>
                <a:gd name="T13" fmla="*/ 31 h 41"/>
                <a:gd name="T14" fmla="*/ 22 w 39"/>
                <a:gd name="T15" fmla="*/ 31 h 41"/>
                <a:gd name="T16" fmla="*/ 23 w 39"/>
                <a:gd name="T17" fmla="*/ 31 h 41"/>
                <a:gd name="T18" fmla="*/ 27 w 39"/>
                <a:gd name="T19" fmla="*/ 27 h 41"/>
                <a:gd name="T20" fmla="*/ 29 w 39"/>
                <a:gd name="T21" fmla="*/ 21 h 41"/>
                <a:gd name="T22" fmla="*/ 27 w 39"/>
                <a:gd name="T23" fmla="*/ 14 h 41"/>
                <a:gd name="T24" fmla="*/ 25 w 39"/>
                <a:gd name="T25" fmla="*/ 12 h 41"/>
                <a:gd name="T26" fmla="*/ 23 w 39"/>
                <a:gd name="T27" fmla="*/ 11 h 41"/>
                <a:gd name="T28" fmla="*/ 22 w 39"/>
                <a:gd name="T29" fmla="*/ 10 h 41"/>
                <a:gd name="T30" fmla="*/ 18 w 39"/>
                <a:gd name="T31" fmla="*/ 10 h 41"/>
                <a:gd name="T32" fmla="*/ 18 w 39"/>
                <a:gd name="T33" fmla="*/ 10 h 41"/>
                <a:gd name="T34" fmla="*/ 14 w 39"/>
                <a:gd name="T35" fmla="*/ 12 h 41"/>
                <a:gd name="T36" fmla="*/ 29 w 39"/>
                <a:gd name="T37" fmla="*/ 5 h 41"/>
                <a:gd name="T38" fmla="*/ 29 w 39"/>
                <a:gd name="T39" fmla="*/ 2 h 41"/>
                <a:gd name="T40" fmla="*/ 34 w 39"/>
                <a:gd name="T41" fmla="*/ 2 h 41"/>
                <a:gd name="T42" fmla="*/ 38 w 39"/>
                <a:gd name="T43" fmla="*/ 3 h 41"/>
                <a:gd name="T44" fmla="*/ 39 w 39"/>
                <a:gd name="T45" fmla="*/ 11 h 41"/>
                <a:gd name="T46" fmla="*/ 39 w 39"/>
                <a:gd name="T47" fmla="*/ 21 h 41"/>
                <a:gd name="T48" fmla="*/ 39 w 39"/>
                <a:gd name="T49" fmla="*/ 39 h 41"/>
                <a:gd name="T50" fmla="*/ 34 w 39"/>
                <a:gd name="T51" fmla="*/ 40 h 41"/>
                <a:gd name="T52" fmla="*/ 29 w 39"/>
                <a:gd name="T53" fmla="*/ 39 h 41"/>
                <a:gd name="T54" fmla="*/ 29 w 39"/>
                <a:gd name="T55" fmla="*/ 36 h 41"/>
                <a:gd name="T56" fmla="*/ 29 w 39"/>
                <a:gd name="T57" fmla="*/ 36 h 41"/>
                <a:gd name="T58" fmla="*/ 27 w 39"/>
                <a:gd name="T59" fmla="*/ 37 h 41"/>
                <a:gd name="T60" fmla="*/ 24 w 39"/>
                <a:gd name="T61" fmla="*/ 40 h 41"/>
                <a:gd name="T62" fmla="*/ 16 w 39"/>
                <a:gd name="T63" fmla="*/ 40 h 41"/>
                <a:gd name="T64" fmla="*/ 9 w 39"/>
                <a:gd name="T65" fmla="*/ 38 h 41"/>
                <a:gd name="T66" fmla="*/ 4 w 39"/>
                <a:gd name="T67" fmla="*/ 34 h 41"/>
                <a:gd name="T68" fmla="*/ 4 w 39"/>
                <a:gd name="T69" fmla="*/ 33 h 41"/>
                <a:gd name="T70" fmla="*/ 3 w 39"/>
                <a:gd name="T71" fmla="*/ 32 h 41"/>
                <a:gd name="T72" fmla="*/ 1 w 39"/>
                <a:gd name="T73" fmla="*/ 29 h 41"/>
                <a:gd name="T74" fmla="*/ 0 w 39"/>
                <a:gd name="T75" fmla="*/ 19 h 41"/>
                <a:gd name="T76" fmla="*/ 4 w 39"/>
                <a:gd name="T77" fmla="*/ 8 h 41"/>
                <a:gd name="T78" fmla="*/ 6 w 39"/>
                <a:gd name="T79" fmla="*/ 6 h 41"/>
                <a:gd name="T80" fmla="*/ 9 w 39"/>
                <a:gd name="T81" fmla="*/ 3 h 41"/>
                <a:gd name="T82" fmla="*/ 16 w 39"/>
                <a:gd name="T83" fmla="*/ 1 h 41"/>
                <a:gd name="T84" fmla="*/ 29 w 39"/>
                <a:gd name="T85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" h="41">
                  <a:moveTo>
                    <a:pt x="14" y="12"/>
                  </a:moveTo>
                  <a:cubicBezTo>
                    <a:pt x="13" y="12"/>
                    <a:pt x="13" y="13"/>
                    <a:pt x="13" y="13"/>
                  </a:cubicBezTo>
                  <a:cubicBezTo>
                    <a:pt x="12" y="14"/>
                    <a:pt x="11" y="15"/>
                    <a:pt x="11" y="17"/>
                  </a:cubicBezTo>
                  <a:cubicBezTo>
                    <a:pt x="11" y="18"/>
                    <a:pt x="10" y="18"/>
                    <a:pt x="10" y="19"/>
                  </a:cubicBezTo>
                  <a:cubicBezTo>
                    <a:pt x="10" y="23"/>
                    <a:pt x="11" y="26"/>
                    <a:pt x="13" y="28"/>
                  </a:cubicBezTo>
                  <a:cubicBezTo>
                    <a:pt x="14" y="29"/>
                    <a:pt x="14" y="30"/>
                    <a:pt x="15" y="30"/>
                  </a:cubicBezTo>
                  <a:cubicBezTo>
                    <a:pt x="16" y="31"/>
                    <a:pt x="17" y="31"/>
                    <a:pt x="18" y="31"/>
                  </a:cubicBezTo>
                  <a:cubicBezTo>
                    <a:pt x="19" y="31"/>
                    <a:pt x="21" y="31"/>
                    <a:pt x="22" y="31"/>
                  </a:cubicBezTo>
                  <a:cubicBezTo>
                    <a:pt x="22" y="31"/>
                    <a:pt x="23" y="31"/>
                    <a:pt x="23" y="31"/>
                  </a:cubicBezTo>
                  <a:cubicBezTo>
                    <a:pt x="25" y="30"/>
                    <a:pt x="27" y="28"/>
                    <a:pt x="27" y="27"/>
                  </a:cubicBezTo>
                  <a:cubicBezTo>
                    <a:pt x="28" y="25"/>
                    <a:pt x="29" y="23"/>
                    <a:pt x="29" y="21"/>
                  </a:cubicBezTo>
                  <a:cubicBezTo>
                    <a:pt x="29" y="18"/>
                    <a:pt x="28" y="16"/>
                    <a:pt x="27" y="14"/>
                  </a:cubicBezTo>
                  <a:cubicBezTo>
                    <a:pt x="26" y="13"/>
                    <a:pt x="26" y="13"/>
                    <a:pt x="25" y="12"/>
                  </a:cubicBezTo>
                  <a:cubicBezTo>
                    <a:pt x="24" y="11"/>
                    <a:pt x="24" y="11"/>
                    <a:pt x="23" y="11"/>
                  </a:cubicBezTo>
                  <a:cubicBezTo>
                    <a:pt x="23" y="11"/>
                    <a:pt x="22" y="10"/>
                    <a:pt x="22" y="10"/>
                  </a:cubicBezTo>
                  <a:cubicBezTo>
                    <a:pt x="21" y="10"/>
                    <a:pt x="19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6" y="11"/>
                    <a:pt x="15" y="11"/>
                    <a:pt x="14" y="12"/>
                  </a:cubicBezTo>
                  <a:moveTo>
                    <a:pt x="29" y="5"/>
                  </a:moveTo>
                  <a:cubicBezTo>
                    <a:pt x="29" y="4"/>
                    <a:pt x="29" y="3"/>
                    <a:pt x="29" y="2"/>
                  </a:cubicBezTo>
                  <a:cubicBezTo>
                    <a:pt x="30" y="2"/>
                    <a:pt x="32" y="2"/>
                    <a:pt x="34" y="2"/>
                  </a:cubicBezTo>
                  <a:cubicBezTo>
                    <a:pt x="36" y="2"/>
                    <a:pt x="37" y="2"/>
                    <a:pt x="38" y="3"/>
                  </a:cubicBezTo>
                  <a:cubicBezTo>
                    <a:pt x="39" y="4"/>
                    <a:pt x="39" y="9"/>
                    <a:pt x="39" y="1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8"/>
                    <a:pt x="39" y="34"/>
                    <a:pt x="39" y="39"/>
                  </a:cubicBezTo>
                  <a:cubicBezTo>
                    <a:pt x="38" y="40"/>
                    <a:pt x="36" y="40"/>
                    <a:pt x="34" y="40"/>
                  </a:cubicBezTo>
                  <a:cubicBezTo>
                    <a:pt x="32" y="40"/>
                    <a:pt x="30" y="40"/>
                    <a:pt x="29" y="39"/>
                  </a:cubicBezTo>
                  <a:cubicBezTo>
                    <a:pt x="29" y="38"/>
                    <a:pt x="29" y="37"/>
                    <a:pt x="29" y="36"/>
                  </a:cubicBezTo>
                  <a:cubicBezTo>
                    <a:pt x="29" y="35"/>
                    <a:pt x="29" y="36"/>
                    <a:pt x="29" y="36"/>
                  </a:cubicBezTo>
                  <a:cubicBezTo>
                    <a:pt x="28" y="36"/>
                    <a:pt x="28" y="37"/>
                    <a:pt x="27" y="37"/>
                  </a:cubicBezTo>
                  <a:cubicBezTo>
                    <a:pt x="26" y="38"/>
                    <a:pt x="25" y="39"/>
                    <a:pt x="24" y="40"/>
                  </a:cubicBezTo>
                  <a:cubicBezTo>
                    <a:pt x="22" y="40"/>
                    <a:pt x="19" y="41"/>
                    <a:pt x="16" y="40"/>
                  </a:cubicBezTo>
                  <a:cubicBezTo>
                    <a:pt x="14" y="40"/>
                    <a:pt x="11" y="39"/>
                    <a:pt x="9" y="38"/>
                  </a:cubicBezTo>
                  <a:cubicBezTo>
                    <a:pt x="7" y="37"/>
                    <a:pt x="5" y="35"/>
                    <a:pt x="4" y="34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3" y="33"/>
                    <a:pt x="3" y="32"/>
                    <a:pt x="3" y="32"/>
                  </a:cubicBezTo>
                  <a:cubicBezTo>
                    <a:pt x="3" y="32"/>
                    <a:pt x="2" y="30"/>
                    <a:pt x="1" y="29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5"/>
                    <a:pt x="2" y="11"/>
                    <a:pt x="4" y="8"/>
                  </a:cubicBezTo>
                  <a:cubicBezTo>
                    <a:pt x="4" y="7"/>
                    <a:pt x="5" y="7"/>
                    <a:pt x="6" y="6"/>
                  </a:cubicBezTo>
                  <a:cubicBezTo>
                    <a:pt x="7" y="5"/>
                    <a:pt x="8" y="4"/>
                    <a:pt x="9" y="3"/>
                  </a:cubicBezTo>
                  <a:cubicBezTo>
                    <a:pt x="11" y="2"/>
                    <a:pt x="14" y="1"/>
                    <a:pt x="16" y="1"/>
                  </a:cubicBezTo>
                  <a:cubicBezTo>
                    <a:pt x="22" y="0"/>
                    <a:pt x="26" y="2"/>
                    <a:pt x="29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xmlns="" id="{13905587-B0BC-4A4D-A406-76CD21BE8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0" y="2082"/>
              <a:ext cx="47" cy="160"/>
            </a:xfrm>
            <a:custGeom>
              <a:avLst/>
              <a:gdLst>
                <a:gd name="T0" fmla="*/ 2 w 11"/>
                <a:gd name="T1" fmla="*/ 0 h 38"/>
                <a:gd name="T2" fmla="*/ 9 w 11"/>
                <a:gd name="T3" fmla="*/ 0 h 38"/>
                <a:gd name="T4" fmla="*/ 11 w 11"/>
                <a:gd name="T5" fmla="*/ 1 h 38"/>
                <a:gd name="T6" fmla="*/ 11 w 11"/>
                <a:gd name="T7" fmla="*/ 10 h 38"/>
                <a:gd name="T8" fmla="*/ 11 w 11"/>
                <a:gd name="T9" fmla="*/ 33 h 38"/>
                <a:gd name="T10" fmla="*/ 11 w 11"/>
                <a:gd name="T11" fmla="*/ 36 h 38"/>
                <a:gd name="T12" fmla="*/ 6 w 11"/>
                <a:gd name="T13" fmla="*/ 38 h 38"/>
                <a:gd name="T14" fmla="*/ 1 w 11"/>
                <a:gd name="T15" fmla="*/ 37 h 38"/>
                <a:gd name="T16" fmla="*/ 1 w 11"/>
                <a:gd name="T17" fmla="*/ 28 h 38"/>
                <a:gd name="T18" fmla="*/ 1 w 11"/>
                <a:gd name="T19" fmla="*/ 10 h 38"/>
                <a:gd name="T20" fmla="*/ 1 w 11"/>
                <a:gd name="T21" fmla="*/ 1 h 38"/>
                <a:gd name="T22" fmla="*/ 2 w 11"/>
                <a:gd name="T2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38">
                  <a:moveTo>
                    <a:pt x="2" y="0"/>
                  </a:moveTo>
                  <a:cubicBezTo>
                    <a:pt x="3" y="0"/>
                    <a:pt x="8" y="0"/>
                    <a:pt x="9" y="0"/>
                  </a:cubicBezTo>
                  <a:cubicBezTo>
                    <a:pt x="10" y="0"/>
                    <a:pt x="10" y="0"/>
                    <a:pt x="11" y="1"/>
                  </a:cubicBezTo>
                  <a:cubicBezTo>
                    <a:pt x="11" y="2"/>
                    <a:pt x="11" y="7"/>
                    <a:pt x="11" y="10"/>
                  </a:cubicBezTo>
                  <a:cubicBezTo>
                    <a:pt x="11" y="18"/>
                    <a:pt x="11" y="24"/>
                    <a:pt x="11" y="33"/>
                  </a:cubicBezTo>
                  <a:cubicBezTo>
                    <a:pt x="11" y="34"/>
                    <a:pt x="11" y="35"/>
                    <a:pt x="11" y="36"/>
                  </a:cubicBezTo>
                  <a:cubicBezTo>
                    <a:pt x="10" y="38"/>
                    <a:pt x="8" y="38"/>
                    <a:pt x="6" y="38"/>
                  </a:cubicBezTo>
                  <a:cubicBezTo>
                    <a:pt x="4" y="38"/>
                    <a:pt x="2" y="38"/>
                    <a:pt x="1" y="37"/>
                  </a:cubicBezTo>
                  <a:cubicBezTo>
                    <a:pt x="0" y="36"/>
                    <a:pt x="1" y="30"/>
                    <a:pt x="1" y="28"/>
                  </a:cubicBezTo>
                  <a:cubicBezTo>
                    <a:pt x="1" y="23"/>
                    <a:pt x="1" y="14"/>
                    <a:pt x="1" y="10"/>
                  </a:cubicBezTo>
                  <a:cubicBezTo>
                    <a:pt x="1" y="8"/>
                    <a:pt x="0" y="2"/>
                    <a:pt x="1" y="1"/>
                  </a:cubicBezTo>
                  <a:cubicBezTo>
                    <a:pt x="1" y="1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xmlns="" id="{8F338472-9E49-934A-B905-E27DBCB767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1" y="2145"/>
              <a:ext cx="99" cy="302"/>
            </a:xfrm>
            <a:custGeom>
              <a:avLst/>
              <a:gdLst>
                <a:gd name="T0" fmla="*/ 21 w 23"/>
                <a:gd name="T1" fmla="*/ 7 h 72"/>
                <a:gd name="T2" fmla="*/ 22 w 23"/>
                <a:gd name="T3" fmla="*/ 14 h 72"/>
                <a:gd name="T4" fmla="*/ 21 w 23"/>
                <a:gd name="T5" fmla="*/ 17 h 72"/>
                <a:gd name="T6" fmla="*/ 21 w 23"/>
                <a:gd name="T7" fmla="*/ 19 h 72"/>
                <a:gd name="T8" fmla="*/ 21 w 23"/>
                <a:gd name="T9" fmla="*/ 21 h 72"/>
                <a:gd name="T10" fmla="*/ 20 w 23"/>
                <a:gd name="T11" fmla="*/ 24 h 72"/>
                <a:gd name="T12" fmla="*/ 20 w 23"/>
                <a:gd name="T13" fmla="*/ 31 h 72"/>
                <a:gd name="T14" fmla="*/ 19 w 23"/>
                <a:gd name="T15" fmla="*/ 34 h 72"/>
                <a:gd name="T16" fmla="*/ 18 w 23"/>
                <a:gd name="T17" fmla="*/ 40 h 72"/>
                <a:gd name="T18" fmla="*/ 18 w 23"/>
                <a:gd name="T19" fmla="*/ 43 h 72"/>
                <a:gd name="T20" fmla="*/ 17 w 23"/>
                <a:gd name="T21" fmla="*/ 46 h 72"/>
                <a:gd name="T22" fmla="*/ 17 w 23"/>
                <a:gd name="T23" fmla="*/ 50 h 72"/>
                <a:gd name="T24" fmla="*/ 17 w 23"/>
                <a:gd name="T25" fmla="*/ 52 h 72"/>
                <a:gd name="T26" fmla="*/ 17 w 23"/>
                <a:gd name="T27" fmla="*/ 56 h 72"/>
                <a:gd name="T28" fmla="*/ 17 w 23"/>
                <a:gd name="T29" fmla="*/ 58 h 72"/>
                <a:gd name="T30" fmla="*/ 17 w 23"/>
                <a:gd name="T31" fmla="*/ 60 h 72"/>
                <a:gd name="T32" fmla="*/ 16 w 23"/>
                <a:gd name="T33" fmla="*/ 62 h 72"/>
                <a:gd name="T34" fmla="*/ 17 w 23"/>
                <a:gd name="T35" fmla="*/ 64 h 72"/>
                <a:gd name="T36" fmla="*/ 15 w 23"/>
                <a:gd name="T37" fmla="*/ 65 h 72"/>
                <a:gd name="T38" fmla="*/ 14 w 23"/>
                <a:gd name="T39" fmla="*/ 66 h 72"/>
                <a:gd name="T40" fmla="*/ 12 w 23"/>
                <a:gd name="T41" fmla="*/ 68 h 72"/>
                <a:gd name="T42" fmla="*/ 8 w 23"/>
                <a:gd name="T43" fmla="*/ 71 h 72"/>
                <a:gd name="T44" fmla="*/ 7 w 23"/>
                <a:gd name="T45" fmla="*/ 72 h 72"/>
                <a:gd name="T46" fmla="*/ 5 w 23"/>
                <a:gd name="T47" fmla="*/ 72 h 72"/>
                <a:gd name="T48" fmla="*/ 1 w 23"/>
                <a:gd name="T49" fmla="*/ 71 h 72"/>
                <a:gd name="T50" fmla="*/ 0 w 23"/>
                <a:gd name="T51" fmla="*/ 68 h 72"/>
                <a:gd name="T52" fmla="*/ 0 w 23"/>
                <a:gd name="T53" fmla="*/ 61 h 72"/>
                <a:gd name="T54" fmla="*/ 0 w 23"/>
                <a:gd name="T55" fmla="*/ 52 h 72"/>
                <a:gd name="T56" fmla="*/ 1 w 23"/>
                <a:gd name="T57" fmla="*/ 45 h 72"/>
                <a:gd name="T58" fmla="*/ 1 w 23"/>
                <a:gd name="T59" fmla="*/ 41 h 72"/>
                <a:gd name="T60" fmla="*/ 1 w 23"/>
                <a:gd name="T61" fmla="*/ 38 h 72"/>
                <a:gd name="T62" fmla="*/ 2 w 23"/>
                <a:gd name="T63" fmla="*/ 30 h 72"/>
                <a:gd name="T64" fmla="*/ 2 w 23"/>
                <a:gd name="T65" fmla="*/ 28 h 72"/>
                <a:gd name="T66" fmla="*/ 2 w 23"/>
                <a:gd name="T67" fmla="*/ 25 h 72"/>
                <a:gd name="T68" fmla="*/ 3 w 23"/>
                <a:gd name="T69" fmla="*/ 17 h 72"/>
                <a:gd name="T70" fmla="*/ 3 w 23"/>
                <a:gd name="T71" fmla="*/ 15 h 72"/>
                <a:gd name="T72" fmla="*/ 5 w 23"/>
                <a:gd name="T73" fmla="*/ 9 h 72"/>
                <a:gd name="T74" fmla="*/ 7 w 23"/>
                <a:gd name="T75" fmla="*/ 6 h 72"/>
                <a:gd name="T76" fmla="*/ 8 w 23"/>
                <a:gd name="T77" fmla="*/ 5 h 72"/>
                <a:gd name="T78" fmla="*/ 9 w 23"/>
                <a:gd name="T79" fmla="*/ 4 h 72"/>
                <a:gd name="T80" fmla="*/ 11 w 23"/>
                <a:gd name="T81" fmla="*/ 3 h 72"/>
                <a:gd name="T82" fmla="*/ 13 w 23"/>
                <a:gd name="T83" fmla="*/ 1 h 72"/>
                <a:gd name="T84" fmla="*/ 19 w 23"/>
                <a:gd name="T85" fmla="*/ 0 h 72"/>
                <a:gd name="T86" fmla="*/ 22 w 23"/>
                <a:gd name="T87" fmla="*/ 5 h 72"/>
                <a:gd name="T88" fmla="*/ 23 w 23"/>
                <a:gd name="T89" fmla="*/ 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3" h="72">
                  <a:moveTo>
                    <a:pt x="23" y="7"/>
                  </a:moveTo>
                  <a:cubicBezTo>
                    <a:pt x="22" y="7"/>
                    <a:pt x="22" y="7"/>
                    <a:pt x="21" y="7"/>
                  </a:cubicBezTo>
                  <a:cubicBezTo>
                    <a:pt x="21" y="9"/>
                    <a:pt x="22" y="10"/>
                    <a:pt x="22" y="11"/>
                  </a:cubicBezTo>
                  <a:cubicBezTo>
                    <a:pt x="22" y="12"/>
                    <a:pt x="22" y="13"/>
                    <a:pt x="22" y="14"/>
                  </a:cubicBezTo>
                  <a:cubicBezTo>
                    <a:pt x="22" y="14"/>
                    <a:pt x="22" y="15"/>
                    <a:pt x="21" y="16"/>
                  </a:cubicBezTo>
                  <a:cubicBezTo>
                    <a:pt x="21" y="16"/>
                    <a:pt x="21" y="17"/>
                    <a:pt x="21" y="17"/>
                  </a:cubicBezTo>
                  <a:cubicBezTo>
                    <a:pt x="21" y="18"/>
                    <a:pt x="21" y="18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0"/>
                    <a:pt x="21" y="21"/>
                    <a:pt x="21" y="21"/>
                  </a:cubicBezTo>
                  <a:cubicBezTo>
                    <a:pt x="21" y="22"/>
                    <a:pt x="21" y="22"/>
                    <a:pt x="21" y="23"/>
                  </a:cubicBezTo>
                  <a:cubicBezTo>
                    <a:pt x="20" y="23"/>
                    <a:pt x="20" y="23"/>
                    <a:pt x="20" y="24"/>
                  </a:cubicBezTo>
                  <a:cubicBezTo>
                    <a:pt x="20" y="25"/>
                    <a:pt x="20" y="26"/>
                    <a:pt x="20" y="27"/>
                  </a:cubicBezTo>
                  <a:cubicBezTo>
                    <a:pt x="20" y="28"/>
                    <a:pt x="19" y="29"/>
                    <a:pt x="20" y="31"/>
                  </a:cubicBezTo>
                  <a:cubicBezTo>
                    <a:pt x="20" y="31"/>
                    <a:pt x="20" y="31"/>
                    <a:pt x="19" y="32"/>
                  </a:cubicBezTo>
                  <a:cubicBezTo>
                    <a:pt x="19" y="32"/>
                    <a:pt x="20" y="33"/>
                    <a:pt x="19" y="34"/>
                  </a:cubicBezTo>
                  <a:cubicBezTo>
                    <a:pt x="19" y="36"/>
                    <a:pt x="19" y="38"/>
                    <a:pt x="18" y="39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41"/>
                    <a:pt x="18" y="42"/>
                    <a:pt x="18" y="4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4"/>
                    <a:pt x="18" y="45"/>
                    <a:pt x="18" y="46"/>
                  </a:cubicBezTo>
                  <a:cubicBezTo>
                    <a:pt x="18" y="46"/>
                    <a:pt x="17" y="46"/>
                    <a:pt x="17" y="46"/>
                  </a:cubicBezTo>
                  <a:cubicBezTo>
                    <a:pt x="18" y="46"/>
                    <a:pt x="17" y="47"/>
                    <a:pt x="17" y="48"/>
                  </a:cubicBezTo>
                  <a:cubicBezTo>
                    <a:pt x="17" y="49"/>
                    <a:pt x="17" y="49"/>
                    <a:pt x="17" y="50"/>
                  </a:cubicBezTo>
                  <a:cubicBezTo>
                    <a:pt x="17" y="50"/>
                    <a:pt x="17" y="50"/>
                    <a:pt x="17" y="51"/>
                  </a:cubicBezTo>
                  <a:cubicBezTo>
                    <a:pt x="17" y="51"/>
                    <a:pt x="17" y="51"/>
                    <a:pt x="17" y="52"/>
                  </a:cubicBezTo>
                  <a:cubicBezTo>
                    <a:pt x="17" y="52"/>
                    <a:pt x="17" y="53"/>
                    <a:pt x="17" y="53"/>
                  </a:cubicBezTo>
                  <a:cubicBezTo>
                    <a:pt x="17" y="54"/>
                    <a:pt x="18" y="55"/>
                    <a:pt x="17" y="56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7" y="59"/>
                    <a:pt x="17" y="60"/>
                    <a:pt x="17" y="60"/>
                  </a:cubicBezTo>
                  <a:cubicBezTo>
                    <a:pt x="17" y="60"/>
                    <a:pt x="16" y="61"/>
                    <a:pt x="16" y="61"/>
                  </a:cubicBezTo>
                  <a:cubicBezTo>
                    <a:pt x="16" y="61"/>
                    <a:pt x="16" y="61"/>
                    <a:pt x="16" y="62"/>
                  </a:cubicBezTo>
                  <a:cubicBezTo>
                    <a:pt x="16" y="62"/>
                    <a:pt x="16" y="63"/>
                    <a:pt x="16" y="64"/>
                  </a:cubicBezTo>
                  <a:cubicBezTo>
                    <a:pt x="16" y="64"/>
                    <a:pt x="16" y="63"/>
                    <a:pt x="17" y="64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16" y="66"/>
                    <a:pt x="16" y="65"/>
                    <a:pt x="15" y="65"/>
                  </a:cubicBezTo>
                  <a:cubicBezTo>
                    <a:pt x="15" y="65"/>
                    <a:pt x="15" y="66"/>
                    <a:pt x="15" y="66"/>
                  </a:cubicBezTo>
                  <a:cubicBezTo>
                    <a:pt x="15" y="66"/>
                    <a:pt x="14" y="66"/>
                    <a:pt x="14" y="66"/>
                  </a:cubicBezTo>
                  <a:cubicBezTo>
                    <a:pt x="14" y="67"/>
                    <a:pt x="13" y="67"/>
                    <a:pt x="12" y="6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1" y="69"/>
                    <a:pt x="10" y="69"/>
                    <a:pt x="10" y="70"/>
                  </a:cubicBezTo>
                  <a:cubicBezTo>
                    <a:pt x="9" y="70"/>
                    <a:pt x="9" y="70"/>
                    <a:pt x="8" y="71"/>
                  </a:cubicBezTo>
                  <a:cubicBezTo>
                    <a:pt x="8" y="71"/>
                    <a:pt x="8" y="71"/>
                    <a:pt x="7" y="71"/>
                  </a:cubicBezTo>
                  <a:cubicBezTo>
                    <a:pt x="7" y="71"/>
                    <a:pt x="7" y="71"/>
                    <a:pt x="7" y="72"/>
                  </a:cubicBezTo>
                  <a:cubicBezTo>
                    <a:pt x="7" y="72"/>
                    <a:pt x="6" y="71"/>
                    <a:pt x="6" y="72"/>
                  </a:cubicBezTo>
                  <a:cubicBezTo>
                    <a:pt x="6" y="72"/>
                    <a:pt x="5" y="72"/>
                    <a:pt x="5" y="72"/>
                  </a:cubicBezTo>
                  <a:cubicBezTo>
                    <a:pt x="5" y="72"/>
                    <a:pt x="4" y="72"/>
                    <a:pt x="3" y="72"/>
                  </a:cubicBezTo>
                  <a:cubicBezTo>
                    <a:pt x="3" y="72"/>
                    <a:pt x="2" y="71"/>
                    <a:pt x="1" y="71"/>
                  </a:cubicBezTo>
                  <a:cubicBezTo>
                    <a:pt x="1" y="70"/>
                    <a:pt x="1" y="70"/>
                    <a:pt x="0" y="6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7"/>
                    <a:pt x="0" y="66"/>
                    <a:pt x="0" y="65"/>
                  </a:cubicBezTo>
                  <a:cubicBezTo>
                    <a:pt x="0" y="64"/>
                    <a:pt x="0" y="62"/>
                    <a:pt x="0" y="61"/>
                  </a:cubicBezTo>
                  <a:cubicBezTo>
                    <a:pt x="0" y="60"/>
                    <a:pt x="0" y="59"/>
                    <a:pt x="0" y="58"/>
                  </a:cubicBezTo>
                  <a:cubicBezTo>
                    <a:pt x="0" y="56"/>
                    <a:pt x="0" y="54"/>
                    <a:pt x="0" y="52"/>
                  </a:cubicBezTo>
                  <a:cubicBezTo>
                    <a:pt x="1" y="50"/>
                    <a:pt x="0" y="49"/>
                    <a:pt x="0" y="48"/>
                  </a:cubicBezTo>
                  <a:cubicBezTo>
                    <a:pt x="0" y="47"/>
                    <a:pt x="1" y="46"/>
                    <a:pt x="1" y="45"/>
                  </a:cubicBezTo>
                  <a:cubicBezTo>
                    <a:pt x="1" y="44"/>
                    <a:pt x="1" y="44"/>
                    <a:pt x="1" y="43"/>
                  </a:cubicBezTo>
                  <a:cubicBezTo>
                    <a:pt x="1" y="42"/>
                    <a:pt x="1" y="42"/>
                    <a:pt x="1" y="41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" y="39"/>
                    <a:pt x="1" y="39"/>
                    <a:pt x="1" y="38"/>
                  </a:cubicBezTo>
                  <a:cubicBezTo>
                    <a:pt x="1" y="36"/>
                    <a:pt x="2" y="35"/>
                    <a:pt x="2" y="34"/>
                  </a:cubicBezTo>
                  <a:cubicBezTo>
                    <a:pt x="2" y="32"/>
                    <a:pt x="2" y="31"/>
                    <a:pt x="2" y="30"/>
                  </a:cubicBezTo>
                  <a:cubicBezTo>
                    <a:pt x="2" y="29"/>
                    <a:pt x="2" y="29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7"/>
                    <a:pt x="2" y="27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24"/>
                    <a:pt x="2" y="22"/>
                    <a:pt x="3" y="21"/>
                  </a:cubicBezTo>
                  <a:cubicBezTo>
                    <a:pt x="3" y="20"/>
                    <a:pt x="2" y="19"/>
                    <a:pt x="3" y="17"/>
                  </a:cubicBezTo>
                  <a:cubicBezTo>
                    <a:pt x="3" y="17"/>
                    <a:pt x="3" y="17"/>
                    <a:pt x="3" y="16"/>
                  </a:cubicBezTo>
                  <a:cubicBezTo>
                    <a:pt x="3" y="16"/>
                    <a:pt x="3" y="15"/>
                    <a:pt x="3" y="15"/>
                  </a:cubicBezTo>
                  <a:cubicBezTo>
                    <a:pt x="3" y="15"/>
                    <a:pt x="3" y="14"/>
                    <a:pt x="4" y="13"/>
                  </a:cubicBezTo>
                  <a:cubicBezTo>
                    <a:pt x="4" y="12"/>
                    <a:pt x="5" y="10"/>
                    <a:pt x="5" y="9"/>
                  </a:cubicBezTo>
                  <a:cubicBezTo>
                    <a:pt x="6" y="8"/>
                    <a:pt x="6" y="7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8" y="6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9" y="4"/>
                    <a:pt x="9" y="4"/>
                  </a:cubicBezTo>
                  <a:cubicBezTo>
                    <a:pt x="10" y="3"/>
                    <a:pt x="10" y="3"/>
                    <a:pt x="11" y="3"/>
                  </a:cubicBezTo>
                  <a:cubicBezTo>
                    <a:pt x="11" y="3"/>
                    <a:pt x="11" y="3"/>
                    <a:pt x="11" y="2"/>
                  </a:cubicBezTo>
                  <a:cubicBezTo>
                    <a:pt x="12" y="2"/>
                    <a:pt x="12" y="2"/>
                    <a:pt x="13" y="1"/>
                  </a:cubicBezTo>
                  <a:cubicBezTo>
                    <a:pt x="14" y="1"/>
                    <a:pt x="16" y="0"/>
                    <a:pt x="17" y="0"/>
                  </a:cubicBezTo>
                  <a:cubicBezTo>
                    <a:pt x="18" y="0"/>
                    <a:pt x="18" y="0"/>
                    <a:pt x="19" y="0"/>
                  </a:cubicBezTo>
                  <a:cubicBezTo>
                    <a:pt x="20" y="1"/>
                    <a:pt x="20" y="1"/>
                    <a:pt x="21" y="2"/>
                  </a:cubicBezTo>
                  <a:cubicBezTo>
                    <a:pt x="21" y="3"/>
                    <a:pt x="21" y="4"/>
                    <a:pt x="22" y="5"/>
                  </a:cubicBezTo>
                  <a:cubicBezTo>
                    <a:pt x="21" y="5"/>
                    <a:pt x="21" y="6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xmlns="" id="{2CC82F1E-E1CA-2D41-B1F8-ECA9A62A9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5" y="1479"/>
              <a:ext cx="616" cy="1215"/>
            </a:xfrm>
            <a:custGeom>
              <a:avLst/>
              <a:gdLst>
                <a:gd name="T0" fmla="*/ 40 w 144"/>
                <a:gd name="T1" fmla="*/ 223 h 290"/>
                <a:gd name="T2" fmla="*/ 38 w 144"/>
                <a:gd name="T3" fmla="*/ 207 h 290"/>
                <a:gd name="T4" fmla="*/ 35 w 144"/>
                <a:gd name="T5" fmla="*/ 192 h 290"/>
                <a:gd name="T6" fmla="*/ 33 w 144"/>
                <a:gd name="T7" fmla="*/ 172 h 290"/>
                <a:gd name="T8" fmla="*/ 31 w 144"/>
                <a:gd name="T9" fmla="*/ 165 h 290"/>
                <a:gd name="T10" fmla="*/ 26 w 144"/>
                <a:gd name="T11" fmla="*/ 165 h 290"/>
                <a:gd name="T12" fmla="*/ 24 w 144"/>
                <a:gd name="T13" fmla="*/ 169 h 290"/>
                <a:gd name="T14" fmla="*/ 21 w 144"/>
                <a:gd name="T15" fmla="*/ 178 h 290"/>
                <a:gd name="T16" fmla="*/ 17 w 144"/>
                <a:gd name="T17" fmla="*/ 188 h 290"/>
                <a:gd name="T18" fmla="*/ 11 w 144"/>
                <a:gd name="T19" fmla="*/ 197 h 290"/>
                <a:gd name="T20" fmla="*/ 2 w 144"/>
                <a:gd name="T21" fmla="*/ 187 h 290"/>
                <a:gd name="T22" fmla="*/ 6 w 144"/>
                <a:gd name="T23" fmla="*/ 174 h 290"/>
                <a:gd name="T24" fmla="*/ 12 w 144"/>
                <a:gd name="T25" fmla="*/ 158 h 290"/>
                <a:gd name="T26" fmla="*/ 16 w 144"/>
                <a:gd name="T27" fmla="*/ 146 h 290"/>
                <a:gd name="T28" fmla="*/ 24 w 144"/>
                <a:gd name="T29" fmla="*/ 120 h 290"/>
                <a:gd name="T30" fmla="*/ 31 w 144"/>
                <a:gd name="T31" fmla="*/ 116 h 290"/>
                <a:gd name="T32" fmla="*/ 44 w 144"/>
                <a:gd name="T33" fmla="*/ 138 h 290"/>
                <a:gd name="T34" fmla="*/ 46 w 144"/>
                <a:gd name="T35" fmla="*/ 151 h 290"/>
                <a:gd name="T36" fmla="*/ 47 w 144"/>
                <a:gd name="T37" fmla="*/ 161 h 290"/>
                <a:gd name="T38" fmla="*/ 50 w 144"/>
                <a:gd name="T39" fmla="*/ 173 h 290"/>
                <a:gd name="T40" fmla="*/ 53 w 144"/>
                <a:gd name="T41" fmla="*/ 186 h 290"/>
                <a:gd name="T42" fmla="*/ 54 w 144"/>
                <a:gd name="T43" fmla="*/ 198 h 290"/>
                <a:gd name="T44" fmla="*/ 55 w 144"/>
                <a:gd name="T45" fmla="*/ 203 h 290"/>
                <a:gd name="T46" fmla="*/ 57 w 144"/>
                <a:gd name="T47" fmla="*/ 218 h 290"/>
                <a:gd name="T48" fmla="*/ 61 w 144"/>
                <a:gd name="T49" fmla="*/ 202 h 290"/>
                <a:gd name="T50" fmla="*/ 65 w 144"/>
                <a:gd name="T51" fmla="*/ 179 h 290"/>
                <a:gd name="T52" fmla="*/ 68 w 144"/>
                <a:gd name="T53" fmla="*/ 160 h 290"/>
                <a:gd name="T54" fmla="*/ 73 w 144"/>
                <a:gd name="T55" fmla="*/ 138 h 290"/>
                <a:gd name="T56" fmla="*/ 80 w 144"/>
                <a:gd name="T57" fmla="*/ 112 h 290"/>
                <a:gd name="T58" fmla="*/ 86 w 144"/>
                <a:gd name="T59" fmla="*/ 90 h 290"/>
                <a:gd name="T60" fmla="*/ 90 w 144"/>
                <a:gd name="T61" fmla="*/ 81 h 290"/>
                <a:gd name="T62" fmla="*/ 100 w 144"/>
                <a:gd name="T63" fmla="*/ 51 h 290"/>
                <a:gd name="T64" fmla="*/ 109 w 144"/>
                <a:gd name="T65" fmla="*/ 26 h 290"/>
                <a:gd name="T66" fmla="*/ 111 w 144"/>
                <a:gd name="T67" fmla="*/ 23 h 290"/>
                <a:gd name="T68" fmla="*/ 119 w 144"/>
                <a:gd name="T69" fmla="*/ 6 h 290"/>
                <a:gd name="T70" fmla="*/ 135 w 144"/>
                <a:gd name="T71" fmla="*/ 1 h 290"/>
                <a:gd name="T72" fmla="*/ 141 w 144"/>
                <a:gd name="T73" fmla="*/ 6 h 290"/>
                <a:gd name="T74" fmla="*/ 143 w 144"/>
                <a:gd name="T75" fmla="*/ 18 h 290"/>
                <a:gd name="T76" fmla="*/ 138 w 144"/>
                <a:gd name="T77" fmla="*/ 27 h 290"/>
                <a:gd name="T78" fmla="*/ 130 w 144"/>
                <a:gd name="T79" fmla="*/ 36 h 290"/>
                <a:gd name="T80" fmla="*/ 123 w 144"/>
                <a:gd name="T81" fmla="*/ 46 h 290"/>
                <a:gd name="T82" fmla="*/ 111 w 144"/>
                <a:gd name="T83" fmla="*/ 74 h 290"/>
                <a:gd name="T84" fmla="*/ 108 w 144"/>
                <a:gd name="T85" fmla="*/ 82 h 290"/>
                <a:gd name="T86" fmla="*/ 103 w 144"/>
                <a:gd name="T87" fmla="*/ 98 h 290"/>
                <a:gd name="T88" fmla="*/ 100 w 144"/>
                <a:gd name="T89" fmla="*/ 108 h 290"/>
                <a:gd name="T90" fmla="*/ 97 w 144"/>
                <a:gd name="T91" fmla="*/ 119 h 290"/>
                <a:gd name="T92" fmla="*/ 94 w 144"/>
                <a:gd name="T93" fmla="*/ 129 h 290"/>
                <a:gd name="T94" fmla="*/ 89 w 144"/>
                <a:gd name="T95" fmla="*/ 142 h 290"/>
                <a:gd name="T96" fmla="*/ 86 w 144"/>
                <a:gd name="T97" fmla="*/ 156 h 290"/>
                <a:gd name="T98" fmla="*/ 83 w 144"/>
                <a:gd name="T99" fmla="*/ 169 h 290"/>
                <a:gd name="T100" fmla="*/ 82 w 144"/>
                <a:gd name="T101" fmla="*/ 179 h 290"/>
                <a:gd name="T102" fmla="*/ 80 w 144"/>
                <a:gd name="T103" fmla="*/ 188 h 290"/>
                <a:gd name="T104" fmla="*/ 78 w 144"/>
                <a:gd name="T105" fmla="*/ 197 h 290"/>
                <a:gd name="T106" fmla="*/ 77 w 144"/>
                <a:gd name="T107" fmla="*/ 204 h 290"/>
                <a:gd name="T108" fmla="*/ 75 w 144"/>
                <a:gd name="T109" fmla="*/ 215 h 290"/>
                <a:gd name="T110" fmla="*/ 75 w 144"/>
                <a:gd name="T111" fmla="*/ 224 h 290"/>
                <a:gd name="T112" fmla="*/ 71 w 144"/>
                <a:gd name="T113" fmla="*/ 243 h 290"/>
                <a:gd name="T114" fmla="*/ 69 w 144"/>
                <a:gd name="T115" fmla="*/ 260 h 290"/>
                <a:gd name="T116" fmla="*/ 67 w 144"/>
                <a:gd name="T117" fmla="*/ 279 h 290"/>
                <a:gd name="T118" fmla="*/ 60 w 144"/>
                <a:gd name="T119" fmla="*/ 290 h 290"/>
                <a:gd name="T120" fmla="*/ 51 w 144"/>
                <a:gd name="T121" fmla="*/ 284 h 290"/>
                <a:gd name="T122" fmla="*/ 47 w 144"/>
                <a:gd name="T123" fmla="*/ 267 h 290"/>
                <a:gd name="T124" fmla="*/ 45 w 144"/>
                <a:gd name="T125" fmla="*/ 254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4" h="290">
                  <a:moveTo>
                    <a:pt x="43" y="245"/>
                  </a:moveTo>
                  <a:cubicBezTo>
                    <a:pt x="43" y="244"/>
                    <a:pt x="43" y="244"/>
                    <a:pt x="43" y="243"/>
                  </a:cubicBezTo>
                  <a:cubicBezTo>
                    <a:pt x="43" y="241"/>
                    <a:pt x="42" y="239"/>
                    <a:pt x="42" y="237"/>
                  </a:cubicBezTo>
                  <a:cubicBezTo>
                    <a:pt x="42" y="235"/>
                    <a:pt x="41" y="234"/>
                    <a:pt x="41" y="232"/>
                  </a:cubicBezTo>
                  <a:cubicBezTo>
                    <a:pt x="41" y="231"/>
                    <a:pt x="41" y="231"/>
                    <a:pt x="41" y="231"/>
                  </a:cubicBezTo>
                  <a:cubicBezTo>
                    <a:pt x="41" y="229"/>
                    <a:pt x="41" y="228"/>
                    <a:pt x="41" y="226"/>
                  </a:cubicBezTo>
                  <a:cubicBezTo>
                    <a:pt x="40" y="226"/>
                    <a:pt x="40" y="224"/>
                    <a:pt x="40" y="223"/>
                  </a:cubicBezTo>
                  <a:cubicBezTo>
                    <a:pt x="40" y="223"/>
                    <a:pt x="40" y="220"/>
                    <a:pt x="40" y="219"/>
                  </a:cubicBezTo>
                  <a:cubicBezTo>
                    <a:pt x="39" y="219"/>
                    <a:pt x="39" y="219"/>
                    <a:pt x="39" y="218"/>
                  </a:cubicBezTo>
                  <a:cubicBezTo>
                    <a:pt x="39" y="217"/>
                    <a:pt x="39" y="215"/>
                    <a:pt x="39" y="213"/>
                  </a:cubicBezTo>
                  <a:cubicBezTo>
                    <a:pt x="39" y="213"/>
                    <a:pt x="38" y="212"/>
                    <a:pt x="38" y="212"/>
                  </a:cubicBezTo>
                  <a:cubicBezTo>
                    <a:pt x="38" y="211"/>
                    <a:pt x="38" y="211"/>
                    <a:pt x="38" y="211"/>
                  </a:cubicBezTo>
                  <a:cubicBezTo>
                    <a:pt x="38" y="211"/>
                    <a:pt x="38" y="210"/>
                    <a:pt x="38" y="210"/>
                  </a:cubicBezTo>
                  <a:cubicBezTo>
                    <a:pt x="38" y="209"/>
                    <a:pt x="38" y="208"/>
                    <a:pt x="38" y="207"/>
                  </a:cubicBezTo>
                  <a:cubicBezTo>
                    <a:pt x="38" y="207"/>
                    <a:pt x="38" y="206"/>
                    <a:pt x="37" y="205"/>
                  </a:cubicBezTo>
                  <a:cubicBezTo>
                    <a:pt x="37" y="205"/>
                    <a:pt x="37" y="204"/>
                    <a:pt x="37" y="204"/>
                  </a:cubicBezTo>
                  <a:cubicBezTo>
                    <a:pt x="37" y="203"/>
                    <a:pt x="37" y="203"/>
                    <a:pt x="37" y="202"/>
                  </a:cubicBezTo>
                  <a:cubicBezTo>
                    <a:pt x="37" y="200"/>
                    <a:pt x="36" y="199"/>
                    <a:pt x="36" y="197"/>
                  </a:cubicBezTo>
                  <a:cubicBezTo>
                    <a:pt x="36" y="197"/>
                    <a:pt x="36" y="197"/>
                    <a:pt x="36" y="196"/>
                  </a:cubicBezTo>
                  <a:cubicBezTo>
                    <a:pt x="36" y="196"/>
                    <a:pt x="36" y="194"/>
                    <a:pt x="36" y="193"/>
                  </a:cubicBezTo>
                  <a:cubicBezTo>
                    <a:pt x="36" y="192"/>
                    <a:pt x="35" y="192"/>
                    <a:pt x="35" y="192"/>
                  </a:cubicBezTo>
                  <a:cubicBezTo>
                    <a:pt x="34" y="190"/>
                    <a:pt x="35" y="189"/>
                    <a:pt x="35" y="188"/>
                  </a:cubicBezTo>
                  <a:cubicBezTo>
                    <a:pt x="35" y="186"/>
                    <a:pt x="34" y="185"/>
                    <a:pt x="34" y="184"/>
                  </a:cubicBezTo>
                  <a:cubicBezTo>
                    <a:pt x="34" y="183"/>
                    <a:pt x="34" y="182"/>
                    <a:pt x="34" y="182"/>
                  </a:cubicBezTo>
                  <a:cubicBezTo>
                    <a:pt x="34" y="180"/>
                    <a:pt x="33" y="179"/>
                    <a:pt x="33" y="178"/>
                  </a:cubicBezTo>
                  <a:cubicBezTo>
                    <a:pt x="33" y="176"/>
                    <a:pt x="33" y="175"/>
                    <a:pt x="33" y="174"/>
                  </a:cubicBezTo>
                  <a:cubicBezTo>
                    <a:pt x="33" y="174"/>
                    <a:pt x="33" y="174"/>
                    <a:pt x="33" y="174"/>
                  </a:cubicBezTo>
                  <a:cubicBezTo>
                    <a:pt x="32" y="173"/>
                    <a:pt x="33" y="173"/>
                    <a:pt x="33" y="172"/>
                  </a:cubicBezTo>
                  <a:cubicBezTo>
                    <a:pt x="32" y="172"/>
                    <a:pt x="32" y="172"/>
                    <a:pt x="32" y="171"/>
                  </a:cubicBezTo>
                  <a:cubicBezTo>
                    <a:pt x="32" y="171"/>
                    <a:pt x="31" y="170"/>
                    <a:pt x="31" y="170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69"/>
                    <a:pt x="31" y="169"/>
                    <a:pt x="31" y="168"/>
                  </a:cubicBezTo>
                  <a:cubicBezTo>
                    <a:pt x="31" y="168"/>
                    <a:pt x="31" y="167"/>
                    <a:pt x="31" y="167"/>
                  </a:cubicBezTo>
                  <a:cubicBezTo>
                    <a:pt x="31" y="166"/>
                    <a:pt x="31" y="166"/>
                    <a:pt x="31" y="166"/>
                  </a:cubicBezTo>
                  <a:cubicBezTo>
                    <a:pt x="31" y="166"/>
                    <a:pt x="31" y="165"/>
                    <a:pt x="31" y="165"/>
                  </a:cubicBezTo>
                  <a:cubicBezTo>
                    <a:pt x="31" y="164"/>
                    <a:pt x="31" y="164"/>
                    <a:pt x="31" y="164"/>
                  </a:cubicBezTo>
                  <a:cubicBezTo>
                    <a:pt x="30" y="165"/>
                    <a:pt x="30" y="165"/>
                    <a:pt x="30" y="165"/>
                  </a:cubicBezTo>
                  <a:cubicBezTo>
                    <a:pt x="30" y="164"/>
                    <a:pt x="30" y="164"/>
                    <a:pt x="30" y="163"/>
                  </a:cubicBezTo>
                  <a:cubicBezTo>
                    <a:pt x="30" y="163"/>
                    <a:pt x="29" y="163"/>
                    <a:pt x="29" y="162"/>
                  </a:cubicBezTo>
                  <a:cubicBezTo>
                    <a:pt x="28" y="162"/>
                    <a:pt x="28" y="162"/>
                    <a:pt x="28" y="162"/>
                  </a:cubicBezTo>
                  <a:cubicBezTo>
                    <a:pt x="27" y="162"/>
                    <a:pt x="27" y="163"/>
                    <a:pt x="27" y="164"/>
                  </a:cubicBezTo>
                  <a:cubicBezTo>
                    <a:pt x="27" y="164"/>
                    <a:pt x="26" y="165"/>
                    <a:pt x="26" y="165"/>
                  </a:cubicBezTo>
                  <a:cubicBezTo>
                    <a:pt x="26" y="166"/>
                    <a:pt x="26" y="165"/>
                    <a:pt x="25" y="166"/>
                  </a:cubicBezTo>
                  <a:cubicBezTo>
                    <a:pt x="25" y="166"/>
                    <a:pt x="25" y="167"/>
                    <a:pt x="26" y="167"/>
                  </a:cubicBezTo>
                  <a:cubicBezTo>
                    <a:pt x="25" y="167"/>
                    <a:pt x="25" y="167"/>
                    <a:pt x="24" y="167"/>
                  </a:cubicBezTo>
                  <a:cubicBezTo>
                    <a:pt x="24" y="167"/>
                    <a:pt x="25" y="167"/>
                    <a:pt x="25" y="167"/>
                  </a:cubicBezTo>
                  <a:cubicBezTo>
                    <a:pt x="25" y="168"/>
                    <a:pt x="24" y="168"/>
                    <a:pt x="25" y="168"/>
                  </a:cubicBezTo>
                  <a:cubicBezTo>
                    <a:pt x="24" y="168"/>
                    <a:pt x="24" y="169"/>
                    <a:pt x="24" y="169"/>
                  </a:cubicBezTo>
                  <a:cubicBezTo>
                    <a:pt x="24" y="169"/>
                    <a:pt x="25" y="169"/>
                    <a:pt x="24" y="169"/>
                  </a:cubicBezTo>
                  <a:cubicBezTo>
                    <a:pt x="24" y="170"/>
                    <a:pt x="23" y="170"/>
                    <a:pt x="24" y="171"/>
                  </a:cubicBezTo>
                  <a:cubicBezTo>
                    <a:pt x="23" y="171"/>
                    <a:pt x="23" y="172"/>
                    <a:pt x="23" y="172"/>
                  </a:cubicBezTo>
                  <a:cubicBezTo>
                    <a:pt x="22" y="173"/>
                    <a:pt x="23" y="173"/>
                    <a:pt x="23" y="174"/>
                  </a:cubicBezTo>
                  <a:cubicBezTo>
                    <a:pt x="22" y="174"/>
                    <a:pt x="22" y="175"/>
                    <a:pt x="22" y="175"/>
                  </a:cubicBezTo>
                  <a:cubicBezTo>
                    <a:pt x="21" y="176"/>
                    <a:pt x="22" y="175"/>
                    <a:pt x="22" y="176"/>
                  </a:cubicBezTo>
                  <a:cubicBezTo>
                    <a:pt x="21" y="176"/>
                    <a:pt x="22" y="177"/>
                    <a:pt x="21" y="177"/>
                  </a:cubicBezTo>
                  <a:cubicBezTo>
                    <a:pt x="21" y="178"/>
                    <a:pt x="21" y="177"/>
                    <a:pt x="21" y="178"/>
                  </a:cubicBezTo>
                  <a:cubicBezTo>
                    <a:pt x="21" y="178"/>
                    <a:pt x="21" y="178"/>
                    <a:pt x="21" y="178"/>
                  </a:cubicBezTo>
                  <a:cubicBezTo>
                    <a:pt x="21" y="179"/>
                    <a:pt x="20" y="179"/>
                    <a:pt x="21" y="180"/>
                  </a:cubicBezTo>
                  <a:cubicBezTo>
                    <a:pt x="20" y="180"/>
                    <a:pt x="20" y="181"/>
                    <a:pt x="20" y="181"/>
                  </a:cubicBezTo>
                  <a:cubicBezTo>
                    <a:pt x="20" y="182"/>
                    <a:pt x="19" y="182"/>
                    <a:pt x="19" y="183"/>
                  </a:cubicBezTo>
                  <a:cubicBezTo>
                    <a:pt x="19" y="184"/>
                    <a:pt x="19" y="184"/>
                    <a:pt x="20" y="184"/>
                  </a:cubicBezTo>
                  <a:cubicBezTo>
                    <a:pt x="20" y="184"/>
                    <a:pt x="19" y="184"/>
                    <a:pt x="19" y="184"/>
                  </a:cubicBezTo>
                  <a:cubicBezTo>
                    <a:pt x="18" y="185"/>
                    <a:pt x="18" y="187"/>
                    <a:pt x="17" y="188"/>
                  </a:cubicBezTo>
                  <a:cubicBezTo>
                    <a:pt x="17" y="188"/>
                    <a:pt x="17" y="189"/>
                    <a:pt x="16" y="189"/>
                  </a:cubicBezTo>
                  <a:cubicBezTo>
                    <a:pt x="16" y="191"/>
                    <a:pt x="15" y="191"/>
                    <a:pt x="16" y="193"/>
                  </a:cubicBezTo>
                  <a:cubicBezTo>
                    <a:pt x="15" y="193"/>
                    <a:pt x="15" y="193"/>
                    <a:pt x="15" y="194"/>
                  </a:cubicBezTo>
                  <a:cubicBezTo>
                    <a:pt x="15" y="194"/>
                    <a:pt x="15" y="194"/>
                    <a:pt x="15" y="195"/>
                  </a:cubicBezTo>
                  <a:cubicBezTo>
                    <a:pt x="14" y="195"/>
                    <a:pt x="14" y="195"/>
                    <a:pt x="14" y="195"/>
                  </a:cubicBezTo>
                  <a:cubicBezTo>
                    <a:pt x="14" y="195"/>
                    <a:pt x="14" y="196"/>
                    <a:pt x="13" y="196"/>
                  </a:cubicBezTo>
                  <a:cubicBezTo>
                    <a:pt x="13" y="196"/>
                    <a:pt x="12" y="197"/>
                    <a:pt x="11" y="197"/>
                  </a:cubicBezTo>
                  <a:cubicBezTo>
                    <a:pt x="11" y="197"/>
                    <a:pt x="9" y="198"/>
                    <a:pt x="8" y="198"/>
                  </a:cubicBezTo>
                  <a:cubicBezTo>
                    <a:pt x="7" y="198"/>
                    <a:pt x="6" y="198"/>
                    <a:pt x="5" y="197"/>
                  </a:cubicBezTo>
                  <a:cubicBezTo>
                    <a:pt x="4" y="197"/>
                    <a:pt x="3" y="197"/>
                    <a:pt x="3" y="196"/>
                  </a:cubicBezTo>
                  <a:cubicBezTo>
                    <a:pt x="2" y="196"/>
                    <a:pt x="2" y="195"/>
                    <a:pt x="2" y="195"/>
                  </a:cubicBezTo>
                  <a:cubicBezTo>
                    <a:pt x="2" y="195"/>
                    <a:pt x="2" y="195"/>
                    <a:pt x="2" y="195"/>
                  </a:cubicBezTo>
                  <a:cubicBezTo>
                    <a:pt x="2" y="195"/>
                    <a:pt x="1" y="194"/>
                    <a:pt x="1" y="193"/>
                  </a:cubicBezTo>
                  <a:cubicBezTo>
                    <a:pt x="0" y="191"/>
                    <a:pt x="1" y="188"/>
                    <a:pt x="2" y="187"/>
                  </a:cubicBezTo>
                  <a:cubicBezTo>
                    <a:pt x="2" y="186"/>
                    <a:pt x="2" y="186"/>
                    <a:pt x="2" y="185"/>
                  </a:cubicBezTo>
                  <a:cubicBezTo>
                    <a:pt x="2" y="185"/>
                    <a:pt x="3" y="184"/>
                    <a:pt x="3" y="184"/>
                  </a:cubicBezTo>
                  <a:cubicBezTo>
                    <a:pt x="3" y="184"/>
                    <a:pt x="3" y="183"/>
                    <a:pt x="3" y="183"/>
                  </a:cubicBezTo>
                  <a:cubicBezTo>
                    <a:pt x="3" y="183"/>
                    <a:pt x="3" y="183"/>
                    <a:pt x="3" y="182"/>
                  </a:cubicBezTo>
                  <a:cubicBezTo>
                    <a:pt x="4" y="181"/>
                    <a:pt x="4" y="179"/>
                    <a:pt x="5" y="178"/>
                  </a:cubicBezTo>
                  <a:cubicBezTo>
                    <a:pt x="5" y="177"/>
                    <a:pt x="5" y="177"/>
                    <a:pt x="5" y="177"/>
                  </a:cubicBezTo>
                  <a:cubicBezTo>
                    <a:pt x="6" y="176"/>
                    <a:pt x="6" y="175"/>
                    <a:pt x="6" y="174"/>
                  </a:cubicBezTo>
                  <a:cubicBezTo>
                    <a:pt x="7" y="172"/>
                    <a:pt x="8" y="171"/>
                    <a:pt x="8" y="170"/>
                  </a:cubicBezTo>
                  <a:cubicBezTo>
                    <a:pt x="8" y="169"/>
                    <a:pt x="8" y="169"/>
                    <a:pt x="8" y="169"/>
                  </a:cubicBezTo>
                  <a:cubicBezTo>
                    <a:pt x="8" y="168"/>
                    <a:pt x="9" y="168"/>
                    <a:pt x="8" y="167"/>
                  </a:cubicBezTo>
                  <a:cubicBezTo>
                    <a:pt x="9" y="167"/>
                    <a:pt x="10" y="166"/>
                    <a:pt x="10" y="165"/>
                  </a:cubicBezTo>
                  <a:cubicBezTo>
                    <a:pt x="10" y="164"/>
                    <a:pt x="10" y="163"/>
                    <a:pt x="10" y="162"/>
                  </a:cubicBezTo>
                  <a:cubicBezTo>
                    <a:pt x="10" y="162"/>
                    <a:pt x="11" y="161"/>
                    <a:pt x="11" y="161"/>
                  </a:cubicBezTo>
                  <a:cubicBezTo>
                    <a:pt x="11" y="160"/>
                    <a:pt x="12" y="159"/>
                    <a:pt x="12" y="158"/>
                  </a:cubicBezTo>
                  <a:cubicBezTo>
                    <a:pt x="12" y="157"/>
                    <a:pt x="12" y="157"/>
                    <a:pt x="12" y="156"/>
                  </a:cubicBezTo>
                  <a:cubicBezTo>
                    <a:pt x="12" y="156"/>
                    <a:pt x="13" y="156"/>
                    <a:pt x="13" y="156"/>
                  </a:cubicBezTo>
                  <a:cubicBezTo>
                    <a:pt x="13" y="155"/>
                    <a:pt x="13" y="155"/>
                    <a:pt x="13" y="155"/>
                  </a:cubicBezTo>
                  <a:cubicBezTo>
                    <a:pt x="12" y="155"/>
                    <a:pt x="13" y="154"/>
                    <a:pt x="14" y="153"/>
                  </a:cubicBezTo>
                  <a:cubicBezTo>
                    <a:pt x="14" y="152"/>
                    <a:pt x="14" y="151"/>
                    <a:pt x="15" y="149"/>
                  </a:cubicBezTo>
                  <a:cubicBezTo>
                    <a:pt x="15" y="149"/>
                    <a:pt x="15" y="148"/>
                    <a:pt x="15" y="148"/>
                  </a:cubicBezTo>
                  <a:cubicBezTo>
                    <a:pt x="16" y="147"/>
                    <a:pt x="15" y="146"/>
                    <a:pt x="16" y="146"/>
                  </a:cubicBezTo>
                  <a:cubicBezTo>
                    <a:pt x="16" y="145"/>
                    <a:pt x="16" y="144"/>
                    <a:pt x="16" y="144"/>
                  </a:cubicBezTo>
                  <a:cubicBezTo>
                    <a:pt x="17" y="143"/>
                    <a:pt x="17" y="143"/>
                    <a:pt x="17" y="142"/>
                  </a:cubicBezTo>
                  <a:cubicBezTo>
                    <a:pt x="17" y="141"/>
                    <a:pt x="18" y="141"/>
                    <a:pt x="17" y="140"/>
                  </a:cubicBezTo>
                  <a:cubicBezTo>
                    <a:pt x="18" y="139"/>
                    <a:pt x="18" y="138"/>
                    <a:pt x="19" y="137"/>
                  </a:cubicBezTo>
                  <a:cubicBezTo>
                    <a:pt x="19" y="136"/>
                    <a:pt x="19" y="135"/>
                    <a:pt x="19" y="135"/>
                  </a:cubicBezTo>
                  <a:cubicBezTo>
                    <a:pt x="20" y="132"/>
                    <a:pt x="22" y="128"/>
                    <a:pt x="23" y="125"/>
                  </a:cubicBezTo>
                  <a:cubicBezTo>
                    <a:pt x="23" y="124"/>
                    <a:pt x="23" y="122"/>
                    <a:pt x="24" y="120"/>
                  </a:cubicBezTo>
                  <a:cubicBezTo>
                    <a:pt x="24" y="120"/>
                    <a:pt x="25" y="120"/>
                    <a:pt x="25" y="120"/>
                  </a:cubicBezTo>
                  <a:cubicBezTo>
                    <a:pt x="25" y="120"/>
                    <a:pt x="25" y="120"/>
                    <a:pt x="25" y="120"/>
                  </a:cubicBezTo>
                  <a:cubicBezTo>
                    <a:pt x="25" y="120"/>
                    <a:pt x="25" y="120"/>
                    <a:pt x="25" y="120"/>
                  </a:cubicBezTo>
                  <a:cubicBezTo>
                    <a:pt x="25" y="119"/>
                    <a:pt x="27" y="118"/>
                    <a:pt x="27" y="117"/>
                  </a:cubicBezTo>
                  <a:cubicBezTo>
                    <a:pt x="28" y="117"/>
                    <a:pt x="28" y="117"/>
                    <a:pt x="28" y="117"/>
                  </a:cubicBezTo>
                  <a:cubicBezTo>
                    <a:pt x="28" y="117"/>
                    <a:pt x="29" y="117"/>
                    <a:pt x="29" y="117"/>
                  </a:cubicBezTo>
                  <a:cubicBezTo>
                    <a:pt x="30" y="116"/>
                    <a:pt x="30" y="116"/>
                    <a:pt x="31" y="116"/>
                  </a:cubicBezTo>
                  <a:cubicBezTo>
                    <a:pt x="33" y="115"/>
                    <a:pt x="35" y="116"/>
                    <a:pt x="37" y="117"/>
                  </a:cubicBezTo>
                  <a:cubicBezTo>
                    <a:pt x="38" y="118"/>
                    <a:pt x="38" y="118"/>
                    <a:pt x="39" y="119"/>
                  </a:cubicBezTo>
                  <a:cubicBezTo>
                    <a:pt x="39" y="119"/>
                    <a:pt x="40" y="120"/>
                    <a:pt x="40" y="121"/>
                  </a:cubicBezTo>
                  <a:cubicBezTo>
                    <a:pt x="40" y="121"/>
                    <a:pt x="41" y="122"/>
                    <a:pt x="41" y="123"/>
                  </a:cubicBezTo>
                  <a:cubicBezTo>
                    <a:pt x="41" y="124"/>
                    <a:pt x="41" y="125"/>
                    <a:pt x="42" y="126"/>
                  </a:cubicBezTo>
                  <a:cubicBezTo>
                    <a:pt x="42" y="126"/>
                    <a:pt x="42" y="127"/>
                    <a:pt x="42" y="128"/>
                  </a:cubicBezTo>
                  <a:cubicBezTo>
                    <a:pt x="43" y="131"/>
                    <a:pt x="43" y="135"/>
                    <a:pt x="44" y="138"/>
                  </a:cubicBezTo>
                  <a:cubicBezTo>
                    <a:pt x="44" y="139"/>
                    <a:pt x="44" y="141"/>
                    <a:pt x="44" y="142"/>
                  </a:cubicBezTo>
                  <a:cubicBezTo>
                    <a:pt x="45" y="144"/>
                    <a:pt x="44" y="145"/>
                    <a:pt x="45" y="147"/>
                  </a:cubicBezTo>
                  <a:cubicBezTo>
                    <a:pt x="45" y="147"/>
                    <a:pt x="45" y="147"/>
                    <a:pt x="45" y="148"/>
                  </a:cubicBezTo>
                  <a:cubicBezTo>
                    <a:pt x="45" y="148"/>
                    <a:pt x="45" y="149"/>
                    <a:pt x="46" y="149"/>
                  </a:cubicBezTo>
                  <a:cubicBezTo>
                    <a:pt x="45" y="149"/>
                    <a:pt x="46" y="150"/>
                    <a:pt x="46" y="150"/>
                  </a:cubicBezTo>
                  <a:cubicBezTo>
                    <a:pt x="46" y="151"/>
                    <a:pt x="46" y="150"/>
                    <a:pt x="46" y="151"/>
                  </a:cubicBezTo>
                  <a:cubicBezTo>
                    <a:pt x="46" y="151"/>
                    <a:pt x="46" y="151"/>
                    <a:pt x="46" y="151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6" y="152"/>
                    <a:pt x="46" y="153"/>
                    <a:pt x="46" y="153"/>
                  </a:cubicBezTo>
                  <a:cubicBezTo>
                    <a:pt x="46" y="154"/>
                    <a:pt x="47" y="154"/>
                    <a:pt x="47" y="154"/>
                  </a:cubicBezTo>
                  <a:cubicBezTo>
                    <a:pt x="46" y="155"/>
                    <a:pt x="47" y="155"/>
                    <a:pt x="47" y="156"/>
                  </a:cubicBezTo>
                  <a:cubicBezTo>
                    <a:pt x="47" y="157"/>
                    <a:pt x="47" y="157"/>
                    <a:pt x="47" y="157"/>
                  </a:cubicBezTo>
                  <a:cubicBezTo>
                    <a:pt x="47" y="158"/>
                    <a:pt x="47" y="159"/>
                    <a:pt x="47" y="160"/>
                  </a:cubicBezTo>
                  <a:cubicBezTo>
                    <a:pt x="47" y="160"/>
                    <a:pt x="47" y="160"/>
                    <a:pt x="47" y="161"/>
                  </a:cubicBezTo>
                  <a:cubicBezTo>
                    <a:pt x="47" y="161"/>
                    <a:pt x="47" y="162"/>
                    <a:pt x="48" y="161"/>
                  </a:cubicBezTo>
                  <a:cubicBezTo>
                    <a:pt x="47" y="163"/>
                    <a:pt x="48" y="164"/>
                    <a:pt x="48" y="165"/>
                  </a:cubicBezTo>
                  <a:cubicBezTo>
                    <a:pt x="48" y="166"/>
                    <a:pt x="48" y="166"/>
                    <a:pt x="48" y="167"/>
                  </a:cubicBezTo>
                  <a:cubicBezTo>
                    <a:pt x="48" y="168"/>
                    <a:pt x="49" y="168"/>
                    <a:pt x="49" y="168"/>
                  </a:cubicBezTo>
                  <a:cubicBezTo>
                    <a:pt x="48" y="169"/>
                    <a:pt x="49" y="170"/>
                    <a:pt x="49" y="171"/>
                  </a:cubicBezTo>
                  <a:cubicBezTo>
                    <a:pt x="49" y="172"/>
                    <a:pt x="50" y="171"/>
                    <a:pt x="50" y="172"/>
                  </a:cubicBezTo>
                  <a:cubicBezTo>
                    <a:pt x="50" y="172"/>
                    <a:pt x="49" y="172"/>
                    <a:pt x="50" y="173"/>
                  </a:cubicBezTo>
                  <a:cubicBezTo>
                    <a:pt x="50" y="174"/>
                    <a:pt x="50" y="174"/>
                    <a:pt x="50" y="175"/>
                  </a:cubicBezTo>
                  <a:cubicBezTo>
                    <a:pt x="51" y="176"/>
                    <a:pt x="51" y="177"/>
                    <a:pt x="51" y="178"/>
                  </a:cubicBezTo>
                  <a:cubicBezTo>
                    <a:pt x="51" y="179"/>
                    <a:pt x="51" y="179"/>
                    <a:pt x="51" y="179"/>
                  </a:cubicBezTo>
                  <a:cubicBezTo>
                    <a:pt x="51" y="180"/>
                    <a:pt x="52" y="180"/>
                    <a:pt x="52" y="181"/>
                  </a:cubicBezTo>
                  <a:cubicBezTo>
                    <a:pt x="52" y="182"/>
                    <a:pt x="52" y="181"/>
                    <a:pt x="52" y="182"/>
                  </a:cubicBezTo>
                  <a:cubicBezTo>
                    <a:pt x="52" y="183"/>
                    <a:pt x="52" y="183"/>
                    <a:pt x="52" y="184"/>
                  </a:cubicBezTo>
                  <a:cubicBezTo>
                    <a:pt x="52" y="185"/>
                    <a:pt x="53" y="185"/>
                    <a:pt x="53" y="186"/>
                  </a:cubicBezTo>
                  <a:cubicBezTo>
                    <a:pt x="53" y="186"/>
                    <a:pt x="53" y="186"/>
                    <a:pt x="53" y="186"/>
                  </a:cubicBezTo>
                  <a:cubicBezTo>
                    <a:pt x="53" y="187"/>
                    <a:pt x="53" y="188"/>
                    <a:pt x="53" y="189"/>
                  </a:cubicBezTo>
                  <a:cubicBezTo>
                    <a:pt x="53" y="190"/>
                    <a:pt x="54" y="191"/>
                    <a:pt x="54" y="192"/>
                  </a:cubicBezTo>
                  <a:cubicBezTo>
                    <a:pt x="54" y="193"/>
                    <a:pt x="55" y="194"/>
                    <a:pt x="55" y="194"/>
                  </a:cubicBezTo>
                  <a:cubicBezTo>
                    <a:pt x="55" y="195"/>
                    <a:pt x="54" y="196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4" y="198"/>
                    <a:pt x="54" y="198"/>
                    <a:pt x="54" y="198"/>
                  </a:cubicBezTo>
                  <a:cubicBezTo>
                    <a:pt x="54" y="199"/>
                    <a:pt x="54" y="199"/>
                    <a:pt x="54" y="200"/>
                  </a:cubicBezTo>
                  <a:cubicBezTo>
                    <a:pt x="54" y="200"/>
                    <a:pt x="54" y="200"/>
                    <a:pt x="55" y="200"/>
                  </a:cubicBezTo>
                  <a:cubicBezTo>
                    <a:pt x="55" y="200"/>
                    <a:pt x="55" y="200"/>
                    <a:pt x="54" y="200"/>
                  </a:cubicBezTo>
                  <a:cubicBezTo>
                    <a:pt x="54" y="201"/>
                    <a:pt x="54" y="201"/>
                    <a:pt x="54" y="201"/>
                  </a:cubicBezTo>
                  <a:cubicBezTo>
                    <a:pt x="54" y="202"/>
                    <a:pt x="54" y="201"/>
                    <a:pt x="55" y="201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55" y="204"/>
                    <a:pt x="56" y="205"/>
                    <a:pt x="56" y="205"/>
                  </a:cubicBezTo>
                  <a:cubicBezTo>
                    <a:pt x="56" y="206"/>
                    <a:pt x="55" y="206"/>
                    <a:pt x="55" y="207"/>
                  </a:cubicBezTo>
                  <a:cubicBezTo>
                    <a:pt x="55" y="207"/>
                    <a:pt x="55" y="207"/>
                    <a:pt x="55" y="207"/>
                  </a:cubicBezTo>
                  <a:cubicBezTo>
                    <a:pt x="55" y="207"/>
                    <a:pt x="55" y="207"/>
                    <a:pt x="55" y="208"/>
                  </a:cubicBezTo>
                  <a:cubicBezTo>
                    <a:pt x="56" y="209"/>
                    <a:pt x="56" y="212"/>
                    <a:pt x="56" y="214"/>
                  </a:cubicBezTo>
                  <a:cubicBezTo>
                    <a:pt x="56" y="214"/>
                    <a:pt x="57" y="214"/>
                    <a:pt x="57" y="214"/>
                  </a:cubicBezTo>
                  <a:cubicBezTo>
                    <a:pt x="56" y="215"/>
                    <a:pt x="57" y="217"/>
                    <a:pt x="57" y="218"/>
                  </a:cubicBezTo>
                  <a:cubicBezTo>
                    <a:pt x="57" y="218"/>
                    <a:pt x="57" y="219"/>
                    <a:pt x="57" y="218"/>
                  </a:cubicBezTo>
                  <a:cubicBezTo>
                    <a:pt x="58" y="219"/>
                    <a:pt x="58" y="219"/>
                    <a:pt x="58" y="219"/>
                  </a:cubicBezTo>
                  <a:cubicBezTo>
                    <a:pt x="58" y="219"/>
                    <a:pt x="59" y="218"/>
                    <a:pt x="59" y="217"/>
                  </a:cubicBezTo>
                  <a:cubicBezTo>
                    <a:pt x="59" y="216"/>
                    <a:pt x="59" y="216"/>
                    <a:pt x="59" y="215"/>
                  </a:cubicBezTo>
                  <a:cubicBezTo>
                    <a:pt x="59" y="214"/>
                    <a:pt x="59" y="213"/>
                    <a:pt x="59" y="212"/>
                  </a:cubicBezTo>
                  <a:cubicBezTo>
                    <a:pt x="60" y="211"/>
                    <a:pt x="60" y="209"/>
                    <a:pt x="60" y="207"/>
                  </a:cubicBezTo>
                  <a:cubicBezTo>
                    <a:pt x="60" y="206"/>
                    <a:pt x="61" y="204"/>
                    <a:pt x="61" y="202"/>
                  </a:cubicBezTo>
                  <a:cubicBezTo>
                    <a:pt x="61" y="201"/>
                    <a:pt x="61" y="199"/>
                    <a:pt x="61" y="198"/>
                  </a:cubicBezTo>
                  <a:cubicBezTo>
                    <a:pt x="61" y="198"/>
                    <a:pt x="62" y="198"/>
                    <a:pt x="62" y="197"/>
                  </a:cubicBezTo>
                  <a:cubicBezTo>
                    <a:pt x="62" y="197"/>
                    <a:pt x="62" y="197"/>
                    <a:pt x="62" y="196"/>
                  </a:cubicBezTo>
                  <a:cubicBezTo>
                    <a:pt x="62" y="195"/>
                    <a:pt x="62" y="194"/>
                    <a:pt x="62" y="193"/>
                  </a:cubicBezTo>
                  <a:cubicBezTo>
                    <a:pt x="63" y="192"/>
                    <a:pt x="63" y="191"/>
                    <a:pt x="63" y="189"/>
                  </a:cubicBezTo>
                  <a:cubicBezTo>
                    <a:pt x="63" y="188"/>
                    <a:pt x="63" y="187"/>
                    <a:pt x="63" y="186"/>
                  </a:cubicBezTo>
                  <a:cubicBezTo>
                    <a:pt x="64" y="184"/>
                    <a:pt x="64" y="182"/>
                    <a:pt x="65" y="179"/>
                  </a:cubicBezTo>
                  <a:cubicBezTo>
                    <a:pt x="65" y="177"/>
                    <a:pt x="65" y="175"/>
                    <a:pt x="66" y="172"/>
                  </a:cubicBezTo>
                  <a:cubicBezTo>
                    <a:pt x="66" y="172"/>
                    <a:pt x="66" y="171"/>
                    <a:pt x="66" y="170"/>
                  </a:cubicBezTo>
                  <a:cubicBezTo>
                    <a:pt x="66" y="169"/>
                    <a:pt x="67" y="167"/>
                    <a:pt x="67" y="166"/>
                  </a:cubicBezTo>
                  <a:cubicBezTo>
                    <a:pt x="67" y="165"/>
                    <a:pt x="67" y="165"/>
                    <a:pt x="67" y="164"/>
                  </a:cubicBezTo>
                  <a:cubicBezTo>
                    <a:pt x="67" y="164"/>
                    <a:pt x="68" y="163"/>
                    <a:pt x="68" y="163"/>
                  </a:cubicBezTo>
                  <a:cubicBezTo>
                    <a:pt x="68" y="163"/>
                    <a:pt x="68" y="162"/>
                    <a:pt x="68" y="162"/>
                  </a:cubicBezTo>
                  <a:cubicBezTo>
                    <a:pt x="68" y="161"/>
                    <a:pt x="68" y="160"/>
                    <a:pt x="68" y="160"/>
                  </a:cubicBezTo>
                  <a:cubicBezTo>
                    <a:pt x="68" y="159"/>
                    <a:pt x="68" y="159"/>
                    <a:pt x="69" y="158"/>
                  </a:cubicBezTo>
                  <a:cubicBezTo>
                    <a:pt x="69" y="155"/>
                    <a:pt x="70" y="151"/>
                    <a:pt x="71" y="147"/>
                  </a:cubicBezTo>
                  <a:cubicBezTo>
                    <a:pt x="71" y="147"/>
                    <a:pt x="71" y="146"/>
                    <a:pt x="72" y="145"/>
                  </a:cubicBezTo>
                  <a:cubicBezTo>
                    <a:pt x="72" y="144"/>
                    <a:pt x="72" y="143"/>
                    <a:pt x="72" y="142"/>
                  </a:cubicBezTo>
                  <a:cubicBezTo>
                    <a:pt x="72" y="142"/>
                    <a:pt x="72" y="142"/>
                    <a:pt x="72" y="142"/>
                  </a:cubicBezTo>
                  <a:cubicBezTo>
                    <a:pt x="73" y="141"/>
                    <a:pt x="73" y="140"/>
                    <a:pt x="73" y="140"/>
                  </a:cubicBezTo>
                  <a:cubicBezTo>
                    <a:pt x="73" y="139"/>
                    <a:pt x="73" y="139"/>
                    <a:pt x="73" y="138"/>
                  </a:cubicBezTo>
                  <a:cubicBezTo>
                    <a:pt x="74" y="137"/>
                    <a:pt x="73" y="137"/>
                    <a:pt x="74" y="136"/>
                  </a:cubicBezTo>
                  <a:cubicBezTo>
                    <a:pt x="74" y="135"/>
                    <a:pt x="74" y="135"/>
                    <a:pt x="74" y="134"/>
                  </a:cubicBezTo>
                  <a:cubicBezTo>
                    <a:pt x="75" y="132"/>
                    <a:pt x="75" y="129"/>
                    <a:pt x="76" y="126"/>
                  </a:cubicBezTo>
                  <a:cubicBezTo>
                    <a:pt x="77" y="125"/>
                    <a:pt x="77" y="124"/>
                    <a:pt x="77" y="123"/>
                  </a:cubicBezTo>
                  <a:cubicBezTo>
                    <a:pt x="78" y="123"/>
                    <a:pt x="77" y="122"/>
                    <a:pt x="78" y="122"/>
                  </a:cubicBezTo>
                  <a:cubicBezTo>
                    <a:pt x="78" y="120"/>
                    <a:pt x="78" y="118"/>
                    <a:pt x="79" y="117"/>
                  </a:cubicBezTo>
                  <a:cubicBezTo>
                    <a:pt x="79" y="115"/>
                    <a:pt x="80" y="113"/>
                    <a:pt x="80" y="112"/>
                  </a:cubicBezTo>
                  <a:cubicBezTo>
                    <a:pt x="81" y="109"/>
                    <a:pt x="81" y="107"/>
                    <a:pt x="82" y="104"/>
                  </a:cubicBezTo>
                  <a:cubicBezTo>
                    <a:pt x="82" y="104"/>
                    <a:pt x="82" y="104"/>
                    <a:pt x="82" y="103"/>
                  </a:cubicBezTo>
                  <a:cubicBezTo>
                    <a:pt x="83" y="103"/>
                    <a:pt x="83" y="102"/>
                    <a:pt x="83" y="100"/>
                  </a:cubicBezTo>
                  <a:cubicBezTo>
                    <a:pt x="83" y="100"/>
                    <a:pt x="84" y="100"/>
                    <a:pt x="84" y="100"/>
                  </a:cubicBezTo>
                  <a:cubicBezTo>
                    <a:pt x="84" y="98"/>
                    <a:pt x="84" y="96"/>
                    <a:pt x="85" y="95"/>
                  </a:cubicBezTo>
                  <a:cubicBezTo>
                    <a:pt x="85" y="94"/>
                    <a:pt x="85" y="93"/>
                    <a:pt x="86" y="91"/>
                  </a:cubicBezTo>
                  <a:cubicBezTo>
                    <a:pt x="86" y="91"/>
                    <a:pt x="86" y="91"/>
                    <a:pt x="86" y="90"/>
                  </a:cubicBezTo>
                  <a:cubicBezTo>
                    <a:pt x="86" y="90"/>
                    <a:pt x="86" y="90"/>
                    <a:pt x="86" y="90"/>
                  </a:cubicBezTo>
                  <a:cubicBezTo>
                    <a:pt x="86" y="89"/>
                    <a:pt x="86" y="88"/>
                    <a:pt x="87" y="88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87" y="86"/>
                    <a:pt x="87" y="86"/>
                    <a:pt x="87" y="86"/>
                  </a:cubicBezTo>
                  <a:cubicBezTo>
                    <a:pt x="88" y="85"/>
                    <a:pt x="88" y="85"/>
                    <a:pt x="88" y="84"/>
                  </a:cubicBezTo>
                  <a:cubicBezTo>
                    <a:pt x="88" y="84"/>
                    <a:pt x="89" y="83"/>
                    <a:pt x="89" y="82"/>
                  </a:cubicBezTo>
                  <a:cubicBezTo>
                    <a:pt x="89" y="82"/>
                    <a:pt x="89" y="81"/>
                    <a:pt x="90" y="81"/>
                  </a:cubicBezTo>
                  <a:cubicBezTo>
                    <a:pt x="90" y="80"/>
                    <a:pt x="90" y="79"/>
                    <a:pt x="90" y="78"/>
                  </a:cubicBezTo>
                  <a:cubicBezTo>
                    <a:pt x="90" y="78"/>
                    <a:pt x="90" y="78"/>
                    <a:pt x="90" y="77"/>
                  </a:cubicBezTo>
                  <a:cubicBezTo>
                    <a:pt x="90" y="77"/>
                    <a:pt x="91" y="76"/>
                    <a:pt x="91" y="75"/>
                  </a:cubicBezTo>
                  <a:cubicBezTo>
                    <a:pt x="92" y="75"/>
                    <a:pt x="92" y="73"/>
                    <a:pt x="92" y="72"/>
                  </a:cubicBezTo>
                  <a:cubicBezTo>
                    <a:pt x="93" y="71"/>
                    <a:pt x="93" y="70"/>
                    <a:pt x="93" y="69"/>
                  </a:cubicBezTo>
                  <a:cubicBezTo>
                    <a:pt x="95" y="64"/>
                    <a:pt x="97" y="60"/>
                    <a:pt x="99" y="55"/>
                  </a:cubicBezTo>
                  <a:cubicBezTo>
                    <a:pt x="99" y="54"/>
                    <a:pt x="99" y="53"/>
                    <a:pt x="100" y="51"/>
                  </a:cubicBezTo>
                  <a:cubicBezTo>
                    <a:pt x="100" y="50"/>
                    <a:pt x="101" y="49"/>
                    <a:pt x="101" y="48"/>
                  </a:cubicBezTo>
                  <a:cubicBezTo>
                    <a:pt x="102" y="46"/>
                    <a:pt x="103" y="43"/>
                    <a:pt x="104" y="41"/>
                  </a:cubicBezTo>
                  <a:cubicBezTo>
                    <a:pt x="104" y="40"/>
                    <a:pt x="104" y="39"/>
                    <a:pt x="105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5" y="36"/>
                    <a:pt x="105" y="36"/>
                    <a:pt x="106" y="36"/>
                  </a:cubicBezTo>
                  <a:cubicBezTo>
                    <a:pt x="106" y="34"/>
                    <a:pt x="107" y="33"/>
                    <a:pt x="107" y="31"/>
                  </a:cubicBezTo>
                  <a:cubicBezTo>
                    <a:pt x="108" y="30"/>
                    <a:pt x="108" y="28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5"/>
                  </a:cubicBezTo>
                  <a:cubicBezTo>
                    <a:pt x="109" y="25"/>
                    <a:pt x="110" y="25"/>
                    <a:pt x="110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0" y="23"/>
                    <a:pt x="110" y="23"/>
                  </a:cubicBezTo>
                  <a:cubicBezTo>
                    <a:pt x="110" y="23"/>
                    <a:pt x="111" y="23"/>
                    <a:pt x="111" y="23"/>
                  </a:cubicBezTo>
                  <a:cubicBezTo>
                    <a:pt x="111" y="22"/>
                    <a:pt x="111" y="21"/>
                    <a:pt x="111" y="20"/>
                  </a:cubicBezTo>
                  <a:cubicBezTo>
                    <a:pt x="111" y="20"/>
                    <a:pt x="112" y="19"/>
                    <a:pt x="112" y="19"/>
                  </a:cubicBezTo>
                  <a:cubicBezTo>
                    <a:pt x="112" y="19"/>
                    <a:pt x="112" y="18"/>
                    <a:pt x="112" y="18"/>
                  </a:cubicBezTo>
                  <a:cubicBezTo>
                    <a:pt x="113" y="17"/>
                    <a:pt x="113" y="17"/>
                    <a:pt x="113" y="16"/>
                  </a:cubicBezTo>
                  <a:cubicBezTo>
                    <a:pt x="113" y="15"/>
                    <a:pt x="114" y="15"/>
                    <a:pt x="114" y="14"/>
                  </a:cubicBezTo>
                  <a:cubicBezTo>
                    <a:pt x="115" y="13"/>
                    <a:pt x="115" y="12"/>
                    <a:pt x="116" y="11"/>
                  </a:cubicBezTo>
                  <a:cubicBezTo>
                    <a:pt x="116" y="9"/>
                    <a:pt x="118" y="8"/>
                    <a:pt x="119" y="6"/>
                  </a:cubicBezTo>
                  <a:cubicBezTo>
                    <a:pt x="119" y="6"/>
                    <a:pt x="119" y="6"/>
                    <a:pt x="119" y="6"/>
                  </a:cubicBezTo>
                  <a:cubicBezTo>
                    <a:pt x="119" y="6"/>
                    <a:pt x="120" y="5"/>
                    <a:pt x="120" y="5"/>
                  </a:cubicBezTo>
                  <a:cubicBezTo>
                    <a:pt x="121" y="5"/>
                    <a:pt x="121" y="4"/>
                    <a:pt x="121" y="4"/>
                  </a:cubicBezTo>
                  <a:cubicBezTo>
                    <a:pt x="122" y="3"/>
                    <a:pt x="124" y="2"/>
                    <a:pt x="126" y="1"/>
                  </a:cubicBezTo>
                  <a:cubicBezTo>
                    <a:pt x="127" y="1"/>
                    <a:pt x="129" y="0"/>
                    <a:pt x="130" y="0"/>
                  </a:cubicBezTo>
                  <a:cubicBezTo>
                    <a:pt x="131" y="0"/>
                    <a:pt x="131" y="0"/>
                    <a:pt x="132" y="0"/>
                  </a:cubicBezTo>
                  <a:cubicBezTo>
                    <a:pt x="133" y="1"/>
                    <a:pt x="134" y="1"/>
                    <a:pt x="135" y="1"/>
                  </a:cubicBezTo>
                  <a:cubicBezTo>
                    <a:pt x="137" y="2"/>
                    <a:pt x="138" y="3"/>
                    <a:pt x="139" y="4"/>
                  </a:cubicBezTo>
                  <a:cubicBezTo>
                    <a:pt x="139" y="4"/>
                    <a:pt x="139" y="4"/>
                    <a:pt x="139" y="4"/>
                  </a:cubicBezTo>
                  <a:cubicBezTo>
                    <a:pt x="139" y="4"/>
                    <a:pt x="139" y="4"/>
                    <a:pt x="139" y="4"/>
                  </a:cubicBezTo>
                  <a:cubicBezTo>
                    <a:pt x="140" y="4"/>
                    <a:pt x="139" y="4"/>
                    <a:pt x="139" y="4"/>
                  </a:cubicBezTo>
                  <a:cubicBezTo>
                    <a:pt x="140" y="4"/>
                    <a:pt x="140" y="4"/>
                    <a:pt x="140" y="4"/>
                  </a:cubicBezTo>
                  <a:cubicBezTo>
                    <a:pt x="140" y="5"/>
                    <a:pt x="140" y="5"/>
                    <a:pt x="141" y="6"/>
                  </a:cubicBezTo>
                  <a:cubicBezTo>
                    <a:pt x="141" y="6"/>
                    <a:pt x="141" y="6"/>
                    <a:pt x="141" y="6"/>
                  </a:cubicBezTo>
                  <a:cubicBezTo>
                    <a:pt x="142" y="6"/>
                    <a:pt x="142" y="7"/>
                    <a:pt x="142" y="7"/>
                  </a:cubicBezTo>
                  <a:cubicBezTo>
                    <a:pt x="142" y="7"/>
                    <a:pt x="142" y="7"/>
                    <a:pt x="142" y="7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3" y="9"/>
                    <a:pt x="143" y="9"/>
                    <a:pt x="143" y="10"/>
                  </a:cubicBezTo>
                  <a:cubicBezTo>
                    <a:pt x="143" y="10"/>
                    <a:pt x="143" y="11"/>
                    <a:pt x="143" y="11"/>
                  </a:cubicBezTo>
                  <a:cubicBezTo>
                    <a:pt x="144" y="13"/>
                    <a:pt x="144" y="16"/>
                    <a:pt x="143" y="18"/>
                  </a:cubicBezTo>
                  <a:cubicBezTo>
                    <a:pt x="143" y="18"/>
                    <a:pt x="143" y="18"/>
                    <a:pt x="143" y="18"/>
                  </a:cubicBezTo>
                  <a:cubicBezTo>
                    <a:pt x="143" y="19"/>
                    <a:pt x="143" y="19"/>
                    <a:pt x="142" y="19"/>
                  </a:cubicBezTo>
                  <a:cubicBezTo>
                    <a:pt x="142" y="20"/>
                    <a:pt x="141" y="21"/>
                    <a:pt x="141" y="22"/>
                  </a:cubicBezTo>
                  <a:cubicBezTo>
                    <a:pt x="141" y="23"/>
                    <a:pt x="140" y="23"/>
                    <a:pt x="140" y="23"/>
                  </a:cubicBezTo>
                  <a:cubicBezTo>
                    <a:pt x="140" y="24"/>
                    <a:pt x="140" y="24"/>
                    <a:pt x="139" y="24"/>
                  </a:cubicBezTo>
                  <a:cubicBezTo>
                    <a:pt x="139" y="24"/>
                    <a:pt x="140" y="24"/>
                    <a:pt x="139" y="25"/>
                  </a:cubicBezTo>
                  <a:cubicBezTo>
                    <a:pt x="139" y="26"/>
                    <a:pt x="139" y="26"/>
                    <a:pt x="138" y="27"/>
                  </a:cubicBezTo>
                  <a:cubicBezTo>
                    <a:pt x="138" y="27"/>
                    <a:pt x="138" y="26"/>
                    <a:pt x="138" y="27"/>
                  </a:cubicBezTo>
                  <a:cubicBezTo>
                    <a:pt x="137" y="27"/>
                    <a:pt x="137" y="28"/>
                    <a:pt x="137" y="28"/>
                  </a:cubicBezTo>
                  <a:cubicBezTo>
                    <a:pt x="136" y="28"/>
                    <a:pt x="136" y="29"/>
                    <a:pt x="136" y="29"/>
                  </a:cubicBezTo>
                  <a:cubicBezTo>
                    <a:pt x="136" y="29"/>
                    <a:pt x="136" y="29"/>
                    <a:pt x="136" y="29"/>
                  </a:cubicBezTo>
                  <a:cubicBezTo>
                    <a:pt x="135" y="29"/>
                    <a:pt x="135" y="29"/>
                    <a:pt x="135" y="30"/>
                  </a:cubicBezTo>
                  <a:cubicBezTo>
                    <a:pt x="134" y="30"/>
                    <a:pt x="134" y="30"/>
                    <a:pt x="134" y="30"/>
                  </a:cubicBezTo>
                  <a:cubicBezTo>
                    <a:pt x="133" y="32"/>
                    <a:pt x="131" y="33"/>
                    <a:pt x="130" y="36"/>
                  </a:cubicBezTo>
                  <a:cubicBezTo>
                    <a:pt x="129" y="36"/>
                    <a:pt x="129" y="37"/>
                    <a:pt x="128" y="38"/>
                  </a:cubicBezTo>
                  <a:cubicBezTo>
                    <a:pt x="128" y="39"/>
                    <a:pt x="127" y="39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1"/>
                    <a:pt x="125" y="42"/>
                    <a:pt x="125" y="42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4" y="44"/>
                    <a:pt x="123" y="45"/>
                    <a:pt x="123" y="46"/>
                  </a:cubicBezTo>
                  <a:cubicBezTo>
                    <a:pt x="122" y="49"/>
                    <a:pt x="120" y="52"/>
                    <a:pt x="119" y="55"/>
                  </a:cubicBezTo>
                  <a:cubicBezTo>
                    <a:pt x="118" y="57"/>
                    <a:pt x="117" y="59"/>
                    <a:pt x="116" y="61"/>
                  </a:cubicBezTo>
                  <a:cubicBezTo>
                    <a:pt x="115" y="63"/>
                    <a:pt x="115" y="65"/>
                    <a:pt x="114" y="67"/>
                  </a:cubicBezTo>
                  <a:cubicBezTo>
                    <a:pt x="114" y="67"/>
                    <a:pt x="114" y="68"/>
                    <a:pt x="114" y="69"/>
                  </a:cubicBezTo>
                  <a:cubicBezTo>
                    <a:pt x="113" y="70"/>
                    <a:pt x="113" y="70"/>
                    <a:pt x="113" y="71"/>
                  </a:cubicBezTo>
                  <a:cubicBezTo>
                    <a:pt x="112" y="71"/>
                    <a:pt x="113" y="72"/>
                    <a:pt x="112" y="72"/>
                  </a:cubicBezTo>
                  <a:cubicBezTo>
                    <a:pt x="112" y="72"/>
                    <a:pt x="112" y="73"/>
                    <a:pt x="111" y="74"/>
                  </a:cubicBezTo>
                  <a:cubicBezTo>
                    <a:pt x="111" y="74"/>
                    <a:pt x="111" y="74"/>
                    <a:pt x="111" y="74"/>
                  </a:cubicBezTo>
                  <a:cubicBezTo>
                    <a:pt x="111" y="75"/>
                    <a:pt x="110" y="75"/>
                    <a:pt x="110" y="76"/>
                  </a:cubicBezTo>
                  <a:cubicBezTo>
                    <a:pt x="110" y="76"/>
                    <a:pt x="110" y="76"/>
                    <a:pt x="110" y="77"/>
                  </a:cubicBezTo>
                  <a:cubicBezTo>
                    <a:pt x="110" y="77"/>
                    <a:pt x="109" y="78"/>
                    <a:pt x="109" y="79"/>
                  </a:cubicBezTo>
                  <a:cubicBezTo>
                    <a:pt x="109" y="79"/>
                    <a:pt x="109" y="79"/>
                    <a:pt x="109" y="80"/>
                  </a:cubicBezTo>
                  <a:cubicBezTo>
                    <a:pt x="109" y="80"/>
                    <a:pt x="109" y="80"/>
                    <a:pt x="109" y="80"/>
                  </a:cubicBezTo>
                  <a:cubicBezTo>
                    <a:pt x="109" y="81"/>
                    <a:pt x="108" y="81"/>
                    <a:pt x="108" y="82"/>
                  </a:cubicBezTo>
                  <a:cubicBezTo>
                    <a:pt x="108" y="82"/>
                    <a:pt x="108" y="83"/>
                    <a:pt x="108" y="83"/>
                  </a:cubicBezTo>
                  <a:cubicBezTo>
                    <a:pt x="107" y="83"/>
                    <a:pt x="107" y="84"/>
                    <a:pt x="107" y="84"/>
                  </a:cubicBezTo>
                  <a:cubicBezTo>
                    <a:pt x="107" y="85"/>
                    <a:pt x="106" y="86"/>
                    <a:pt x="107" y="87"/>
                  </a:cubicBezTo>
                  <a:cubicBezTo>
                    <a:pt x="106" y="87"/>
                    <a:pt x="106" y="88"/>
                    <a:pt x="106" y="88"/>
                  </a:cubicBezTo>
                  <a:cubicBezTo>
                    <a:pt x="106" y="90"/>
                    <a:pt x="105" y="91"/>
                    <a:pt x="104" y="92"/>
                  </a:cubicBezTo>
                  <a:cubicBezTo>
                    <a:pt x="104" y="94"/>
                    <a:pt x="103" y="95"/>
                    <a:pt x="104" y="96"/>
                  </a:cubicBezTo>
                  <a:cubicBezTo>
                    <a:pt x="103" y="96"/>
                    <a:pt x="103" y="97"/>
                    <a:pt x="103" y="98"/>
                  </a:cubicBezTo>
                  <a:cubicBezTo>
                    <a:pt x="103" y="98"/>
                    <a:pt x="103" y="98"/>
                    <a:pt x="103" y="99"/>
                  </a:cubicBezTo>
                  <a:cubicBezTo>
                    <a:pt x="103" y="99"/>
                    <a:pt x="103" y="99"/>
                    <a:pt x="103" y="100"/>
                  </a:cubicBezTo>
                  <a:cubicBezTo>
                    <a:pt x="102" y="100"/>
                    <a:pt x="102" y="100"/>
                    <a:pt x="102" y="101"/>
                  </a:cubicBezTo>
                  <a:cubicBezTo>
                    <a:pt x="102" y="102"/>
                    <a:pt x="101" y="102"/>
                    <a:pt x="101" y="103"/>
                  </a:cubicBezTo>
                  <a:cubicBezTo>
                    <a:pt x="101" y="104"/>
                    <a:pt x="102" y="104"/>
                    <a:pt x="102" y="105"/>
                  </a:cubicBezTo>
                  <a:cubicBezTo>
                    <a:pt x="102" y="105"/>
                    <a:pt x="101" y="105"/>
                    <a:pt x="101" y="106"/>
                  </a:cubicBezTo>
                  <a:cubicBezTo>
                    <a:pt x="101" y="107"/>
                    <a:pt x="100" y="107"/>
                    <a:pt x="100" y="108"/>
                  </a:cubicBezTo>
                  <a:cubicBezTo>
                    <a:pt x="100" y="108"/>
                    <a:pt x="100" y="109"/>
                    <a:pt x="100" y="109"/>
                  </a:cubicBezTo>
                  <a:cubicBezTo>
                    <a:pt x="100" y="110"/>
                    <a:pt x="99" y="110"/>
                    <a:pt x="99" y="111"/>
                  </a:cubicBezTo>
                  <a:cubicBezTo>
                    <a:pt x="99" y="111"/>
                    <a:pt x="99" y="112"/>
                    <a:pt x="99" y="113"/>
                  </a:cubicBezTo>
                  <a:cubicBezTo>
                    <a:pt x="98" y="114"/>
                    <a:pt x="98" y="115"/>
                    <a:pt x="97" y="116"/>
                  </a:cubicBezTo>
                  <a:cubicBezTo>
                    <a:pt x="97" y="116"/>
                    <a:pt x="97" y="117"/>
                    <a:pt x="97" y="117"/>
                  </a:cubicBezTo>
                  <a:cubicBezTo>
                    <a:pt x="97" y="117"/>
                    <a:pt x="97" y="118"/>
                    <a:pt x="97" y="118"/>
                  </a:cubicBezTo>
                  <a:cubicBezTo>
                    <a:pt x="97" y="118"/>
                    <a:pt x="97" y="119"/>
                    <a:pt x="97" y="119"/>
                  </a:cubicBezTo>
                  <a:cubicBezTo>
                    <a:pt x="96" y="120"/>
                    <a:pt x="97" y="120"/>
                    <a:pt x="97" y="120"/>
                  </a:cubicBezTo>
                  <a:cubicBezTo>
                    <a:pt x="97" y="120"/>
                    <a:pt x="97" y="121"/>
                    <a:pt x="97" y="121"/>
                  </a:cubicBezTo>
                  <a:cubicBezTo>
                    <a:pt x="96" y="122"/>
                    <a:pt x="96" y="123"/>
                    <a:pt x="96" y="123"/>
                  </a:cubicBezTo>
                  <a:cubicBezTo>
                    <a:pt x="96" y="124"/>
                    <a:pt x="96" y="124"/>
                    <a:pt x="96" y="125"/>
                  </a:cubicBezTo>
                  <a:cubicBezTo>
                    <a:pt x="96" y="125"/>
                    <a:pt x="96" y="125"/>
                    <a:pt x="96" y="126"/>
                  </a:cubicBezTo>
                  <a:cubicBezTo>
                    <a:pt x="96" y="127"/>
                    <a:pt x="95" y="127"/>
                    <a:pt x="95" y="128"/>
                  </a:cubicBezTo>
                  <a:cubicBezTo>
                    <a:pt x="95" y="129"/>
                    <a:pt x="94" y="129"/>
                    <a:pt x="94" y="129"/>
                  </a:cubicBezTo>
                  <a:cubicBezTo>
                    <a:pt x="93" y="131"/>
                    <a:pt x="93" y="132"/>
                    <a:pt x="92" y="134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2" y="136"/>
                    <a:pt x="91" y="136"/>
                    <a:pt x="91" y="137"/>
                  </a:cubicBezTo>
                  <a:cubicBezTo>
                    <a:pt x="91" y="137"/>
                    <a:pt x="91" y="138"/>
                    <a:pt x="91" y="138"/>
                  </a:cubicBezTo>
                  <a:cubicBezTo>
                    <a:pt x="91" y="138"/>
                    <a:pt x="90" y="139"/>
                    <a:pt x="90" y="139"/>
                  </a:cubicBezTo>
                  <a:cubicBezTo>
                    <a:pt x="90" y="139"/>
                    <a:pt x="90" y="139"/>
                    <a:pt x="90" y="140"/>
                  </a:cubicBezTo>
                  <a:cubicBezTo>
                    <a:pt x="89" y="140"/>
                    <a:pt x="89" y="142"/>
                    <a:pt x="89" y="142"/>
                  </a:cubicBezTo>
                  <a:cubicBezTo>
                    <a:pt x="89" y="145"/>
                    <a:pt x="88" y="147"/>
                    <a:pt x="87" y="149"/>
                  </a:cubicBezTo>
                  <a:cubicBezTo>
                    <a:pt x="87" y="150"/>
                    <a:pt x="87" y="150"/>
                    <a:pt x="87" y="151"/>
                  </a:cubicBezTo>
                  <a:cubicBezTo>
                    <a:pt x="87" y="151"/>
                    <a:pt x="87" y="151"/>
                    <a:pt x="87" y="151"/>
                  </a:cubicBezTo>
                  <a:cubicBezTo>
                    <a:pt x="87" y="152"/>
                    <a:pt x="87" y="152"/>
                    <a:pt x="87" y="153"/>
                  </a:cubicBezTo>
                  <a:cubicBezTo>
                    <a:pt x="87" y="153"/>
                    <a:pt x="86" y="153"/>
                    <a:pt x="86" y="153"/>
                  </a:cubicBezTo>
                  <a:cubicBezTo>
                    <a:pt x="86" y="154"/>
                    <a:pt x="86" y="155"/>
                    <a:pt x="86" y="155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5" y="157"/>
                    <a:pt x="85" y="158"/>
                    <a:pt x="85" y="159"/>
                  </a:cubicBezTo>
                  <a:cubicBezTo>
                    <a:pt x="85" y="160"/>
                    <a:pt x="85" y="160"/>
                    <a:pt x="85" y="161"/>
                  </a:cubicBezTo>
                  <a:cubicBezTo>
                    <a:pt x="85" y="161"/>
                    <a:pt x="85" y="162"/>
                    <a:pt x="84" y="163"/>
                  </a:cubicBezTo>
                  <a:cubicBezTo>
                    <a:pt x="84" y="163"/>
                    <a:pt x="84" y="164"/>
                    <a:pt x="84" y="165"/>
                  </a:cubicBezTo>
                  <a:cubicBezTo>
                    <a:pt x="84" y="166"/>
                    <a:pt x="84" y="166"/>
                    <a:pt x="84" y="166"/>
                  </a:cubicBezTo>
                  <a:cubicBezTo>
                    <a:pt x="84" y="167"/>
                    <a:pt x="83" y="167"/>
                    <a:pt x="84" y="168"/>
                  </a:cubicBezTo>
                  <a:cubicBezTo>
                    <a:pt x="84" y="169"/>
                    <a:pt x="83" y="169"/>
                    <a:pt x="83" y="169"/>
                  </a:cubicBezTo>
                  <a:cubicBezTo>
                    <a:pt x="83" y="170"/>
                    <a:pt x="84" y="170"/>
                    <a:pt x="83" y="170"/>
                  </a:cubicBezTo>
                  <a:cubicBezTo>
                    <a:pt x="83" y="171"/>
                    <a:pt x="83" y="171"/>
                    <a:pt x="82" y="171"/>
                  </a:cubicBezTo>
                  <a:cubicBezTo>
                    <a:pt x="82" y="172"/>
                    <a:pt x="82" y="173"/>
                    <a:pt x="82" y="174"/>
                  </a:cubicBezTo>
                  <a:cubicBezTo>
                    <a:pt x="82" y="175"/>
                    <a:pt x="82" y="175"/>
                    <a:pt x="82" y="176"/>
                  </a:cubicBezTo>
                  <a:cubicBezTo>
                    <a:pt x="82" y="176"/>
                    <a:pt x="82" y="177"/>
                    <a:pt x="82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2" y="178"/>
                    <a:pt x="82" y="178"/>
                    <a:pt x="82" y="179"/>
                  </a:cubicBezTo>
                  <a:cubicBezTo>
                    <a:pt x="81" y="179"/>
                    <a:pt x="81" y="180"/>
                    <a:pt x="81" y="181"/>
                  </a:cubicBezTo>
                  <a:cubicBezTo>
                    <a:pt x="80" y="181"/>
                    <a:pt x="81" y="182"/>
                    <a:pt x="81" y="182"/>
                  </a:cubicBezTo>
                  <a:cubicBezTo>
                    <a:pt x="81" y="183"/>
                    <a:pt x="81" y="183"/>
                    <a:pt x="80" y="183"/>
                  </a:cubicBezTo>
                  <a:cubicBezTo>
                    <a:pt x="80" y="185"/>
                    <a:pt x="80" y="185"/>
                    <a:pt x="79" y="186"/>
                  </a:cubicBezTo>
                  <a:cubicBezTo>
                    <a:pt x="79" y="186"/>
                    <a:pt x="80" y="186"/>
                    <a:pt x="80" y="187"/>
                  </a:cubicBezTo>
                  <a:cubicBezTo>
                    <a:pt x="80" y="187"/>
                    <a:pt x="79" y="187"/>
                    <a:pt x="79" y="187"/>
                  </a:cubicBezTo>
                  <a:cubicBezTo>
                    <a:pt x="79" y="187"/>
                    <a:pt x="80" y="188"/>
                    <a:pt x="80" y="188"/>
                  </a:cubicBezTo>
                  <a:cubicBezTo>
                    <a:pt x="79" y="189"/>
                    <a:pt x="79" y="190"/>
                    <a:pt x="79" y="191"/>
                  </a:cubicBezTo>
                  <a:cubicBezTo>
                    <a:pt x="79" y="192"/>
                    <a:pt x="79" y="191"/>
                    <a:pt x="79" y="192"/>
                  </a:cubicBezTo>
                  <a:cubicBezTo>
                    <a:pt x="79" y="192"/>
                    <a:pt x="79" y="192"/>
                    <a:pt x="78" y="192"/>
                  </a:cubicBezTo>
                  <a:cubicBezTo>
                    <a:pt x="78" y="193"/>
                    <a:pt x="79" y="193"/>
                    <a:pt x="79" y="193"/>
                  </a:cubicBezTo>
                  <a:cubicBezTo>
                    <a:pt x="78" y="193"/>
                    <a:pt x="78" y="194"/>
                    <a:pt x="79" y="194"/>
                  </a:cubicBezTo>
                  <a:cubicBezTo>
                    <a:pt x="79" y="195"/>
                    <a:pt x="78" y="194"/>
                    <a:pt x="78" y="195"/>
                  </a:cubicBezTo>
                  <a:cubicBezTo>
                    <a:pt x="78" y="195"/>
                    <a:pt x="78" y="196"/>
                    <a:pt x="78" y="197"/>
                  </a:cubicBezTo>
                  <a:cubicBezTo>
                    <a:pt x="78" y="197"/>
                    <a:pt x="78" y="197"/>
                    <a:pt x="78" y="197"/>
                  </a:cubicBezTo>
                  <a:cubicBezTo>
                    <a:pt x="78" y="198"/>
                    <a:pt x="78" y="199"/>
                    <a:pt x="78" y="199"/>
                  </a:cubicBezTo>
                  <a:cubicBezTo>
                    <a:pt x="77" y="199"/>
                    <a:pt x="77" y="200"/>
                    <a:pt x="77" y="200"/>
                  </a:cubicBezTo>
                  <a:cubicBezTo>
                    <a:pt x="77" y="200"/>
                    <a:pt x="77" y="200"/>
                    <a:pt x="77" y="201"/>
                  </a:cubicBezTo>
                  <a:cubicBezTo>
                    <a:pt x="77" y="201"/>
                    <a:pt x="77" y="201"/>
                    <a:pt x="77" y="202"/>
                  </a:cubicBezTo>
                  <a:cubicBezTo>
                    <a:pt x="77" y="202"/>
                    <a:pt x="77" y="202"/>
                    <a:pt x="77" y="202"/>
                  </a:cubicBezTo>
                  <a:cubicBezTo>
                    <a:pt x="77" y="203"/>
                    <a:pt x="77" y="204"/>
                    <a:pt x="77" y="204"/>
                  </a:cubicBezTo>
                  <a:cubicBezTo>
                    <a:pt x="77" y="205"/>
                    <a:pt x="78" y="204"/>
                    <a:pt x="78" y="204"/>
                  </a:cubicBezTo>
                  <a:cubicBezTo>
                    <a:pt x="78" y="205"/>
                    <a:pt x="78" y="206"/>
                    <a:pt x="78" y="206"/>
                  </a:cubicBezTo>
                  <a:cubicBezTo>
                    <a:pt x="78" y="206"/>
                    <a:pt x="78" y="207"/>
                    <a:pt x="78" y="207"/>
                  </a:cubicBezTo>
                  <a:cubicBezTo>
                    <a:pt x="78" y="208"/>
                    <a:pt x="78" y="209"/>
                    <a:pt x="77" y="209"/>
                  </a:cubicBezTo>
                  <a:cubicBezTo>
                    <a:pt x="77" y="211"/>
                    <a:pt x="77" y="211"/>
                    <a:pt x="76" y="212"/>
                  </a:cubicBezTo>
                  <a:cubicBezTo>
                    <a:pt x="76" y="212"/>
                    <a:pt x="75" y="213"/>
                    <a:pt x="75" y="213"/>
                  </a:cubicBezTo>
                  <a:cubicBezTo>
                    <a:pt x="75" y="214"/>
                    <a:pt x="75" y="214"/>
                    <a:pt x="75" y="215"/>
                  </a:cubicBezTo>
                  <a:cubicBezTo>
                    <a:pt x="75" y="215"/>
                    <a:pt x="75" y="216"/>
                    <a:pt x="75" y="216"/>
                  </a:cubicBezTo>
                  <a:cubicBezTo>
                    <a:pt x="75" y="216"/>
                    <a:pt x="75" y="217"/>
                    <a:pt x="75" y="218"/>
                  </a:cubicBezTo>
                  <a:cubicBezTo>
                    <a:pt x="75" y="219"/>
                    <a:pt x="75" y="219"/>
                    <a:pt x="75" y="219"/>
                  </a:cubicBezTo>
                  <a:cubicBezTo>
                    <a:pt x="74" y="220"/>
                    <a:pt x="75" y="221"/>
                    <a:pt x="75" y="221"/>
                  </a:cubicBezTo>
                  <a:cubicBezTo>
                    <a:pt x="75" y="222"/>
                    <a:pt x="75" y="222"/>
                    <a:pt x="75" y="222"/>
                  </a:cubicBezTo>
                  <a:cubicBezTo>
                    <a:pt x="76" y="222"/>
                    <a:pt x="75" y="223"/>
                    <a:pt x="76" y="223"/>
                  </a:cubicBezTo>
                  <a:cubicBezTo>
                    <a:pt x="76" y="223"/>
                    <a:pt x="76" y="223"/>
                    <a:pt x="75" y="224"/>
                  </a:cubicBezTo>
                  <a:cubicBezTo>
                    <a:pt x="75" y="224"/>
                    <a:pt x="74" y="223"/>
                    <a:pt x="74" y="224"/>
                  </a:cubicBezTo>
                  <a:cubicBezTo>
                    <a:pt x="74" y="226"/>
                    <a:pt x="74" y="226"/>
                    <a:pt x="74" y="226"/>
                  </a:cubicBezTo>
                  <a:cubicBezTo>
                    <a:pt x="73" y="227"/>
                    <a:pt x="73" y="231"/>
                    <a:pt x="73" y="233"/>
                  </a:cubicBezTo>
                  <a:cubicBezTo>
                    <a:pt x="72" y="235"/>
                    <a:pt x="72" y="236"/>
                    <a:pt x="72" y="238"/>
                  </a:cubicBezTo>
                  <a:cubicBezTo>
                    <a:pt x="72" y="238"/>
                    <a:pt x="72" y="238"/>
                    <a:pt x="72" y="239"/>
                  </a:cubicBezTo>
                  <a:cubicBezTo>
                    <a:pt x="72" y="240"/>
                    <a:pt x="72" y="241"/>
                    <a:pt x="72" y="242"/>
                  </a:cubicBezTo>
                  <a:cubicBezTo>
                    <a:pt x="72" y="242"/>
                    <a:pt x="71" y="243"/>
                    <a:pt x="71" y="243"/>
                  </a:cubicBezTo>
                  <a:cubicBezTo>
                    <a:pt x="71" y="244"/>
                    <a:pt x="71" y="245"/>
                    <a:pt x="71" y="245"/>
                  </a:cubicBezTo>
                  <a:cubicBezTo>
                    <a:pt x="71" y="245"/>
                    <a:pt x="71" y="245"/>
                    <a:pt x="71" y="245"/>
                  </a:cubicBezTo>
                  <a:cubicBezTo>
                    <a:pt x="71" y="246"/>
                    <a:pt x="71" y="248"/>
                    <a:pt x="71" y="249"/>
                  </a:cubicBezTo>
                  <a:cubicBezTo>
                    <a:pt x="70" y="251"/>
                    <a:pt x="70" y="254"/>
                    <a:pt x="70" y="256"/>
                  </a:cubicBezTo>
                  <a:cubicBezTo>
                    <a:pt x="70" y="257"/>
                    <a:pt x="69" y="258"/>
                    <a:pt x="69" y="260"/>
                  </a:cubicBezTo>
                  <a:cubicBezTo>
                    <a:pt x="69" y="260"/>
                    <a:pt x="69" y="260"/>
                    <a:pt x="69" y="260"/>
                  </a:cubicBezTo>
                  <a:cubicBezTo>
                    <a:pt x="69" y="260"/>
                    <a:pt x="69" y="260"/>
                    <a:pt x="69" y="260"/>
                  </a:cubicBezTo>
                  <a:cubicBezTo>
                    <a:pt x="69" y="261"/>
                    <a:pt x="69" y="261"/>
                    <a:pt x="69" y="261"/>
                  </a:cubicBezTo>
                  <a:cubicBezTo>
                    <a:pt x="69" y="265"/>
                    <a:pt x="68" y="269"/>
                    <a:pt x="67" y="273"/>
                  </a:cubicBezTo>
                  <a:cubicBezTo>
                    <a:pt x="67" y="274"/>
                    <a:pt x="67" y="274"/>
                    <a:pt x="67" y="274"/>
                  </a:cubicBezTo>
                  <a:cubicBezTo>
                    <a:pt x="67" y="274"/>
                    <a:pt x="67" y="274"/>
                    <a:pt x="67" y="274"/>
                  </a:cubicBezTo>
                  <a:cubicBezTo>
                    <a:pt x="67" y="274"/>
                    <a:pt x="67" y="275"/>
                    <a:pt x="67" y="275"/>
                  </a:cubicBezTo>
                  <a:cubicBezTo>
                    <a:pt x="67" y="275"/>
                    <a:pt x="67" y="276"/>
                    <a:pt x="67" y="276"/>
                  </a:cubicBezTo>
                  <a:cubicBezTo>
                    <a:pt x="67" y="277"/>
                    <a:pt x="66" y="278"/>
                    <a:pt x="67" y="279"/>
                  </a:cubicBezTo>
                  <a:cubicBezTo>
                    <a:pt x="66" y="280"/>
                    <a:pt x="66" y="282"/>
                    <a:pt x="66" y="283"/>
                  </a:cubicBezTo>
                  <a:cubicBezTo>
                    <a:pt x="66" y="283"/>
                    <a:pt x="65" y="284"/>
                    <a:pt x="65" y="284"/>
                  </a:cubicBezTo>
                  <a:cubicBezTo>
                    <a:pt x="65" y="285"/>
                    <a:pt x="65" y="286"/>
                    <a:pt x="64" y="287"/>
                  </a:cubicBezTo>
                  <a:cubicBezTo>
                    <a:pt x="63" y="288"/>
                    <a:pt x="63" y="288"/>
                    <a:pt x="62" y="289"/>
                  </a:cubicBezTo>
                  <a:cubicBezTo>
                    <a:pt x="61" y="289"/>
                    <a:pt x="61" y="289"/>
                    <a:pt x="61" y="289"/>
                  </a:cubicBezTo>
                  <a:cubicBezTo>
                    <a:pt x="61" y="289"/>
                    <a:pt x="61" y="289"/>
                    <a:pt x="61" y="289"/>
                  </a:cubicBezTo>
                  <a:cubicBezTo>
                    <a:pt x="61" y="290"/>
                    <a:pt x="60" y="290"/>
                    <a:pt x="60" y="290"/>
                  </a:cubicBezTo>
                  <a:cubicBezTo>
                    <a:pt x="59" y="290"/>
                    <a:pt x="59" y="290"/>
                    <a:pt x="58" y="290"/>
                  </a:cubicBezTo>
                  <a:cubicBezTo>
                    <a:pt x="56" y="290"/>
                    <a:pt x="55" y="290"/>
                    <a:pt x="54" y="289"/>
                  </a:cubicBezTo>
                  <a:cubicBezTo>
                    <a:pt x="54" y="289"/>
                    <a:pt x="54" y="289"/>
                    <a:pt x="54" y="289"/>
                  </a:cubicBezTo>
                  <a:cubicBezTo>
                    <a:pt x="53" y="289"/>
                    <a:pt x="53" y="289"/>
                    <a:pt x="53" y="288"/>
                  </a:cubicBezTo>
                  <a:cubicBezTo>
                    <a:pt x="52" y="288"/>
                    <a:pt x="52" y="287"/>
                    <a:pt x="51" y="287"/>
                  </a:cubicBezTo>
                  <a:cubicBezTo>
                    <a:pt x="51" y="286"/>
                    <a:pt x="51" y="286"/>
                    <a:pt x="51" y="285"/>
                  </a:cubicBezTo>
                  <a:cubicBezTo>
                    <a:pt x="51" y="285"/>
                    <a:pt x="51" y="284"/>
                    <a:pt x="51" y="284"/>
                  </a:cubicBezTo>
                  <a:cubicBezTo>
                    <a:pt x="50" y="283"/>
                    <a:pt x="50" y="283"/>
                    <a:pt x="50" y="283"/>
                  </a:cubicBezTo>
                  <a:cubicBezTo>
                    <a:pt x="50" y="281"/>
                    <a:pt x="50" y="280"/>
                    <a:pt x="49" y="279"/>
                  </a:cubicBezTo>
                  <a:cubicBezTo>
                    <a:pt x="49" y="278"/>
                    <a:pt x="49" y="277"/>
                    <a:pt x="49" y="276"/>
                  </a:cubicBezTo>
                  <a:cubicBezTo>
                    <a:pt x="49" y="275"/>
                    <a:pt x="49" y="274"/>
                    <a:pt x="48" y="273"/>
                  </a:cubicBezTo>
                  <a:cubicBezTo>
                    <a:pt x="48" y="272"/>
                    <a:pt x="48" y="270"/>
                    <a:pt x="47" y="269"/>
                  </a:cubicBezTo>
                  <a:cubicBezTo>
                    <a:pt x="47" y="269"/>
                    <a:pt x="48" y="268"/>
                    <a:pt x="47" y="268"/>
                  </a:cubicBezTo>
                  <a:cubicBezTo>
                    <a:pt x="47" y="268"/>
                    <a:pt x="47" y="268"/>
                    <a:pt x="47" y="267"/>
                  </a:cubicBezTo>
                  <a:cubicBezTo>
                    <a:pt x="47" y="267"/>
                    <a:pt x="47" y="266"/>
                    <a:pt x="47" y="266"/>
                  </a:cubicBezTo>
                  <a:cubicBezTo>
                    <a:pt x="47" y="266"/>
                    <a:pt x="47" y="266"/>
                    <a:pt x="47" y="265"/>
                  </a:cubicBezTo>
                  <a:cubicBezTo>
                    <a:pt x="47" y="265"/>
                    <a:pt x="47" y="264"/>
                    <a:pt x="47" y="263"/>
                  </a:cubicBezTo>
                  <a:cubicBezTo>
                    <a:pt x="46" y="262"/>
                    <a:pt x="46" y="261"/>
                    <a:pt x="46" y="259"/>
                  </a:cubicBezTo>
                  <a:cubicBezTo>
                    <a:pt x="46" y="259"/>
                    <a:pt x="45" y="259"/>
                    <a:pt x="45" y="258"/>
                  </a:cubicBezTo>
                  <a:cubicBezTo>
                    <a:pt x="45" y="258"/>
                    <a:pt x="46" y="258"/>
                    <a:pt x="46" y="257"/>
                  </a:cubicBezTo>
                  <a:cubicBezTo>
                    <a:pt x="45" y="256"/>
                    <a:pt x="45" y="255"/>
                    <a:pt x="45" y="254"/>
                  </a:cubicBezTo>
                  <a:cubicBezTo>
                    <a:pt x="45" y="253"/>
                    <a:pt x="45" y="252"/>
                    <a:pt x="44" y="251"/>
                  </a:cubicBezTo>
                  <a:cubicBezTo>
                    <a:pt x="44" y="250"/>
                    <a:pt x="45" y="249"/>
                    <a:pt x="44" y="249"/>
                  </a:cubicBezTo>
                  <a:cubicBezTo>
                    <a:pt x="44" y="249"/>
                    <a:pt x="43" y="249"/>
                    <a:pt x="43" y="249"/>
                  </a:cubicBezTo>
                  <a:cubicBezTo>
                    <a:pt x="43" y="248"/>
                    <a:pt x="44" y="248"/>
                    <a:pt x="44" y="247"/>
                  </a:cubicBezTo>
                  <a:cubicBezTo>
                    <a:pt x="44" y="246"/>
                    <a:pt x="43" y="246"/>
                    <a:pt x="43" y="24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xmlns="" id="{97222F19-E9CB-F141-ACAB-6AC6227B5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1" y="1768"/>
              <a:ext cx="1198" cy="1060"/>
            </a:xfrm>
            <a:custGeom>
              <a:avLst/>
              <a:gdLst>
                <a:gd name="T0" fmla="*/ 241 w 280"/>
                <a:gd name="T1" fmla="*/ 22 h 253"/>
                <a:gd name="T2" fmla="*/ 241 w 280"/>
                <a:gd name="T3" fmla="*/ 41 h 253"/>
                <a:gd name="T4" fmla="*/ 242 w 280"/>
                <a:gd name="T5" fmla="*/ 54 h 253"/>
                <a:gd name="T6" fmla="*/ 264 w 280"/>
                <a:gd name="T7" fmla="*/ 47 h 253"/>
                <a:gd name="T8" fmla="*/ 280 w 280"/>
                <a:gd name="T9" fmla="*/ 51 h 253"/>
                <a:gd name="T10" fmla="*/ 271 w 280"/>
                <a:gd name="T11" fmla="*/ 65 h 253"/>
                <a:gd name="T12" fmla="*/ 231 w 280"/>
                <a:gd name="T13" fmla="*/ 81 h 253"/>
                <a:gd name="T14" fmla="*/ 199 w 280"/>
                <a:gd name="T15" fmla="*/ 98 h 253"/>
                <a:gd name="T16" fmla="*/ 175 w 280"/>
                <a:gd name="T17" fmla="*/ 112 h 253"/>
                <a:gd name="T18" fmla="*/ 154 w 280"/>
                <a:gd name="T19" fmla="*/ 125 h 253"/>
                <a:gd name="T20" fmla="*/ 138 w 280"/>
                <a:gd name="T21" fmla="*/ 142 h 253"/>
                <a:gd name="T22" fmla="*/ 138 w 280"/>
                <a:gd name="T23" fmla="*/ 159 h 253"/>
                <a:gd name="T24" fmla="*/ 138 w 280"/>
                <a:gd name="T25" fmla="*/ 181 h 253"/>
                <a:gd name="T26" fmla="*/ 137 w 280"/>
                <a:gd name="T27" fmla="*/ 193 h 253"/>
                <a:gd name="T28" fmla="*/ 136 w 280"/>
                <a:gd name="T29" fmla="*/ 203 h 253"/>
                <a:gd name="T30" fmla="*/ 138 w 280"/>
                <a:gd name="T31" fmla="*/ 215 h 253"/>
                <a:gd name="T32" fmla="*/ 140 w 280"/>
                <a:gd name="T33" fmla="*/ 225 h 253"/>
                <a:gd name="T34" fmla="*/ 143 w 280"/>
                <a:gd name="T35" fmla="*/ 236 h 253"/>
                <a:gd name="T36" fmla="*/ 142 w 280"/>
                <a:gd name="T37" fmla="*/ 246 h 253"/>
                <a:gd name="T38" fmla="*/ 121 w 280"/>
                <a:gd name="T39" fmla="*/ 236 h 253"/>
                <a:gd name="T40" fmla="*/ 122 w 280"/>
                <a:gd name="T41" fmla="*/ 209 h 253"/>
                <a:gd name="T42" fmla="*/ 122 w 280"/>
                <a:gd name="T43" fmla="*/ 176 h 253"/>
                <a:gd name="T44" fmla="*/ 115 w 280"/>
                <a:gd name="T45" fmla="*/ 153 h 253"/>
                <a:gd name="T46" fmla="*/ 94 w 280"/>
                <a:gd name="T47" fmla="*/ 169 h 253"/>
                <a:gd name="T48" fmla="*/ 70 w 280"/>
                <a:gd name="T49" fmla="*/ 189 h 253"/>
                <a:gd name="T50" fmla="*/ 40 w 280"/>
                <a:gd name="T51" fmla="*/ 217 h 253"/>
                <a:gd name="T52" fmla="*/ 23 w 280"/>
                <a:gd name="T53" fmla="*/ 235 h 253"/>
                <a:gd name="T54" fmla="*/ 1 w 280"/>
                <a:gd name="T55" fmla="*/ 236 h 253"/>
                <a:gd name="T56" fmla="*/ 21 w 280"/>
                <a:gd name="T57" fmla="*/ 210 h 253"/>
                <a:gd name="T58" fmla="*/ 49 w 280"/>
                <a:gd name="T59" fmla="*/ 185 h 253"/>
                <a:gd name="T60" fmla="*/ 69 w 280"/>
                <a:gd name="T61" fmla="*/ 169 h 253"/>
                <a:gd name="T62" fmla="*/ 85 w 280"/>
                <a:gd name="T63" fmla="*/ 156 h 253"/>
                <a:gd name="T64" fmla="*/ 110 w 280"/>
                <a:gd name="T65" fmla="*/ 138 h 253"/>
                <a:gd name="T66" fmla="*/ 122 w 280"/>
                <a:gd name="T67" fmla="*/ 125 h 253"/>
                <a:gd name="T68" fmla="*/ 101 w 280"/>
                <a:gd name="T69" fmla="*/ 126 h 253"/>
                <a:gd name="T70" fmla="*/ 90 w 280"/>
                <a:gd name="T71" fmla="*/ 100 h 253"/>
                <a:gd name="T72" fmla="*/ 97 w 280"/>
                <a:gd name="T73" fmla="*/ 65 h 253"/>
                <a:gd name="T74" fmla="*/ 111 w 280"/>
                <a:gd name="T75" fmla="*/ 52 h 253"/>
                <a:gd name="T76" fmla="*/ 112 w 280"/>
                <a:gd name="T77" fmla="*/ 69 h 253"/>
                <a:gd name="T78" fmla="*/ 106 w 280"/>
                <a:gd name="T79" fmla="*/ 93 h 253"/>
                <a:gd name="T80" fmla="*/ 119 w 280"/>
                <a:gd name="T81" fmla="*/ 105 h 253"/>
                <a:gd name="T82" fmla="*/ 125 w 280"/>
                <a:gd name="T83" fmla="*/ 71 h 253"/>
                <a:gd name="T84" fmla="*/ 135 w 280"/>
                <a:gd name="T85" fmla="*/ 42 h 253"/>
                <a:gd name="T86" fmla="*/ 143 w 280"/>
                <a:gd name="T87" fmla="*/ 59 h 253"/>
                <a:gd name="T88" fmla="*/ 140 w 280"/>
                <a:gd name="T89" fmla="*/ 90 h 253"/>
                <a:gd name="T90" fmla="*/ 139 w 280"/>
                <a:gd name="T91" fmla="*/ 109 h 253"/>
                <a:gd name="T92" fmla="*/ 161 w 280"/>
                <a:gd name="T93" fmla="*/ 105 h 253"/>
                <a:gd name="T94" fmla="*/ 177 w 280"/>
                <a:gd name="T95" fmla="*/ 94 h 253"/>
                <a:gd name="T96" fmla="*/ 197 w 280"/>
                <a:gd name="T97" fmla="*/ 84 h 253"/>
                <a:gd name="T98" fmla="*/ 216 w 280"/>
                <a:gd name="T99" fmla="*/ 73 h 253"/>
                <a:gd name="T100" fmla="*/ 225 w 280"/>
                <a:gd name="T101" fmla="*/ 63 h 253"/>
                <a:gd name="T102" fmla="*/ 223 w 280"/>
                <a:gd name="T103" fmla="*/ 38 h 253"/>
                <a:gd name="T104" fmla="*/ 212 w 280"/>
                <a:gd name="T105" fmla="*/ 23 h 253"/>
                <a:gd name="T106" fmla="*/ 206 w 280"/>
                <a:gd name="T107" fmla="*/ 38 h 253"/>
                <a:gd name="T108" fmla="*/ 204 w 280"/>
                <a:gd name="T109" fmla="*/ 49 h 253"/>
                <a:gd name="T110" fmla="*/ 204 w 280"/>
                <a:gd name="T111" fmla="*/ 62 h 253"/>
                <a:gd name="T112" fmla="*/ 197 w 280"/>
                <a:gd name="T113" fmla="*/ 75 h 253"/>
                <a:gd name="T114" fmla="*/ 186 w 280"/>
                <a:gd name="T115" fmla="*/ 61 h 253"/>
                <a:gd name="T116" fmla="*/ 191 w 280"/>
                <a:gd name="T117" fmla="*/ 19 h 253"/>
                <a:gd name="T118" fmla="*/ 207 w 280"/>
                <a:gd name="T119" fmla="*/ 13 h 253"/>
                <a:gd name="T120" fmla="*/ 229 w 280"/>
                <a:gd name="T121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0" h="253">
                  <a:moveTo>
                    <a:pt x="241" y="8"/>
                  </a:moveTo>
                  <a:cubicBezTo>
                    <a:pt x="241" y="8"/>
                    <a:pt x="241" y="8"/>
                    <a:pt x="240" y="8"/>
                  </a:cubicBezTo>
                  <a:cubicBezTo>
                    <a:pt x="240" y="9"/>
                    <a:pt x="240" y="10"/>
                    <a:pt x="241" y="10"/>
                  </a:cubicBezTo>
                  <a:cubicBezTo>
                    <a:pt x="241" y="11"/>
                    <a:pt x="241" y="11"/>
                    <a:pt x="241" y="11"/>
                  </a:cubicBezTo>
                  <a:cubicBezTo>
                    <a:pt x="241" y="12"/>
                    <a:pt x="242" y="12"/>
                    <a:pt x="242" y="12"/>
                  </a:cubicBezTo>
                  <a:cubicBezTo>
                    <a:pt x="241" y="12"/>
                    <a:pt x="241" y="13"/>
                    <a:pt x="240" y="13"/>
                  </a:cubicBezTo>
                  <a:cubicBezTo>
                    <a:pt x="240" y="14"/>
                    <a:pt x="240" y="15"/>
                    <a:pt x="240" y="16"/>
                  </a:cubicBezTo>
                  <a:cubicBezTo>
                    <a:pt x="241" y="16"/>
                    <a:pt x="241" y="15"/>
                    <a:pt x="241" y="16"/>
                  </a:cubicBezTo>
                  <a:cubicBezTo>
                    <a:pt x="241" y="16"/>
                    <a:pt x="241" y="17"/>
                    <a:pt x="241" y="17"/>
                  </a:cubicBezTo>
                  <a:cubicBezTo>
                    <a:pt x="241" y="18"/>
                    <a:pt x="242" y="18"/>
                    <a:pt x="242" y="18"/>
                  </a:cubicBezTo>
                  <a:cubicBezTo>
                    <a:pt x="241" y="18"/>
                    <a:pt x="241" y="18"/>
                    <a:pt x="241" y="18"/>
                  </a:cubicBezTo>
                  <a:cubicBezTo>
                    <a:pt x="240" y="18"/>
                    <a:pt x="241" y="19"/>
                    <a:pt x="241" y="19"/>
                  </a:cubicBezTo>
                  <a:cubicBezTo>
                    <a:pt x="240" y="20"/>
                    <a:pt x="241" y="19"/>
                    <a:pt x="241" y="20"/>
                  </a:cubicBezTo>
                  <a:cubicBezTo>
                    <a:pt x="241" y="20"/>
                    <a:pt x="241" y="20"/>
                    <a:pt x="241" y="20"/>
                  </a:cubicBezTo>
                  <a:cubicBezTo>
                    <a:pt x="241" y="21"/>
                    <a:pt x="241" y="22"/>
                    <a:pt x="241" y="22"/>
                  </a:cubicBezTo>
                  <a:cubicBezTo>
                    <a:pt x="241" y="22"/>
                    <a:pt x="241" y="22"/>
                    <a:pt x="241" y="22"/>
                  </a:cubicBezTo>
                  <a:cubicBezTo>
                    <a:pt x="241" y="23"/>
                    <a:pt x="240" y="22"/>
                    <a:pt x="240" y="23"/>
                  </a:cubicBezTo>
                  <a:cubicBezTo>
                    <a:pt x="240" y="24"/>
                    <a:pt x="240" y="24"/>
                    <a:pt x="241" y="24"/>
                  </a:cubicBezTo>
                  <a:cubicBezTo>
                    <a:pt x="241" y="25"/>
                    <a:pt x="240" y="24"/>
                    <a:pt x="240" y="25"/>
                  </a:cubicBezTo>
                  <a:cubicBezTo>
                    <a:pt x="240" y="26"/>
                    <a:pt x="240" y="26"/>
                    <a:pt x="241" y="26"/>
                  </a:cubicBezTo>
                  <a:cubicBezTo>
                    <a:pt x="241" y="26"/>
                    <a:pt x="240" y="26"/>
                    <a:pt x="240" y="26"/>
                  </a:cubicBezTo>
                  <a:cubicBezTo>
                    <a:pt x="240" y="28"/>
                    <a:pt x="240" y="31"/>
                    <a:pt x="240" y="34"/>
                  </a:cubicBezTo>
                  <a:cubicBezTo>
                    <a:pt x="240" y="34"/>
                    <a:pt x="241" y="34"/>
                    <a:pt x="241" y="35"/>
                  </a:cubicBezTo>
                  <a:cubicBezTo>
                    <a:pt x="241" y="35"/>
                    <a:pt x="240" y="35"/>
                    <a:pt x="240" y="35"/>
                  </a:cubicBezTo>
                  <a:cubicBezTo>
                    <a:pt x="240" y="35"/>
                    <a:pt x="240" y="36"/>
                    <a:pt x="240" y="36"/>
                  </a:cubicBezTo>
                  <a:cubicBezTo>
                    <a:pt x="240" y="36"/>
                    <a:pt x="240" y="36"/>
                    <a:pt x="240" y="37"/>
                  </a:cubicBezTo>
                  <a:cubicBezTo>
                    <a:pt x="240" y="37"/>
                    <a:pt x="240" y="37"/>
                    <a:pt x="240" y="38"/>
                  </a:cubicBezTo>
                  <a:cubicBezTo>
                    <a:pt x="240" y="38"/>
                    <a:pt x="240" y="38"/>
                    <a:pt x="241" y="39"/>
                  </a:cubicBezTo>
                  <a:cubicBezTo>
                    <a:pt x="241" y="39"/>
                    <a:pt x="241" y="39"/>
                    <a:pt x="240" y="39"/>
                  </a:cubicBezTo>
                  <a:cubicBezTo>
                    <a:pt x="240" y="40"/>
                    <a:pt x="241" y="40"/>
                    <a:pt x="241" y="41"/>
                  </a:cubicBezTo>
                  <a:cubicBezTo>
                    <a:pt x="240" y="40"/>
                    <a:pt x="240" y="42"/>
                    <a:pt x="240" y="43"/>
                  </a:cubicBezTo>
                  <a:cubicBezTo>
                    <a:pt x="240" y="44"/>
                    <a:pt x="240" y="43"/>
                    <a:pt x="240" y="43"/>
                  </a:cubicBezTo>
                  <a:cubicBezTo>
                    <a:pt x="240" y="44"/>
                    <a:pt x="240" y="44"/>
                    <a:pt x="240" y="44"/>
                  </a:cubicBezTo>
                  <a:cubicBezTo>
                    <a:pt x="240" y="44"/>
                    <a:pt x="240" y="43"/>
                    <a:pt x="241" y="44"/>
                  </a:cubicBezTo>
                  <a:cubicBezTo>
                    <a:pt x="241" y="45"/>
                    <a:pt x="241" y="45"/>
                    <a:pt x="240" y="45"/>
                  </a:cubicBezTo>
                  <a:cubicBezTo>
                    <a:pt x="240" y="45"/>
                    <a:pt x="240" y="45"/>
                    <a:pt x="240" y="45"/>
                  </a:cubicBezTo>
                  <a:cubicBezTo>
                    <a:pt x="240" y="46"/>
                    <a:pt x="240" y="46"/>
                    <a:pt x="241" y="46"/>
                  </a:cubicBezTo>
                  <a:cubicBezTo>
                    <a:pt x="241" y="46"/>
                    <a:pt x="241" y="47"/>
                    <a:pt x="240" y="47"/>
                  </a:cubicBezTo>
                  <a:cubicBezTo>
                    <a:pt x="240" y="48"/>
                    <a:pt x="240" y="48"/>
                    <a:pt x="240" y="49"/>
                  </a:cubicBezTo>
                  <a:cubicBezTo>
                    <a:pt x="240" y="49"/>
                    <a:pt x="241" y="49"/>
                    <a:pt x="241" y="49"/>
                  </a:cubicBezTo>
                  <a:cubicBezTo>
                    <a:pt x="241" y="49"/>
                    <a:pt x="240" y="50"/>
                    <a:pt x="241" y="50"/>
                  </a:cubicBezTo>
                  <a:cubicBezTo>
                    <a:pt x="241" y="51"/>
                    <a:pt x="242" y="50"/>
                    <a:pt x="242" y="51"/>
                  </a:cubicBezTo>
                  <a:cubicBezTo>
                    <a:pt x="242" y="52"/>
                    <a:pt x="240" y="51"/>
                    <a:pt x="241" y="52"/>
                  </a:cubicBezTo>
                  <a:cubicBezTo>
                    <a:pt x="241" y="53"/>
                    <a:pt x="241" y="52"/>
                    <a:pt x="242" y="52"/>
                  </a:cubicBezTo>
                  <a:cubicBezTo>
                    <a:pt x="242" y="53"/>
                    <a:pt x="242" y="53"/>
                    <a:pt x="242" y="54"/>
                  </a:cubicBezTo>
                  <a:cubicBezTo>
                    <a:pt x="242" y="54"/>
                    <a:pt x="242" y="54"/>
                    <a:pt x="242" y="54"/>
                  </a:cubicBezTo>
                  <a:cubicBezTo>
                    <a:pt x="242" y="55"/>
                    <a:pt x="243" y="54"/>
                    <a:pt x="243" y="54"/>
                  </a:cubicBezTo>
                  <a:cubicBezTo>
                    <a:pt x="243" y="55"/>
                    <a:pt x="243" y="55"/>
                    <a:pt x="244" y="56"/>
                  </a:cubicBezTo>
                  <a:cubicBezTo>
                    <a:pt x="244" y="56"/>
                    <a:pt x="245" y="56"/>
                    <a:pt x="246" y="56"/>
                  </a:cubicBezTo>
                  <a:cubicBezTo>
                    <a:pt x="246" y="56"/>
                    <a:pt x="247" y="56"/>
                    <a:pt x="248" y="56"/>
                  </a:cubicBezTo>
                  <a:cubicBezTo>
                    <a:pt x="248" y="55"/>
                    <a:pt x="249" y="55"/>
                    <a:pt x="249" y="55"/>
                  </a:cubicBezTo>
                  <a:cubicBezTo>
                    <a:pt x="249" y="55"/>
                    <a:pt x="249" y="55"/>
                    <a:pt x="250" y="55"/>
                  </a:cubicBezTo>
                  <a:cubicBezTo>
                    <a:pt x="251" y="54"/>
                    <a:pt x="252" y="54"/>
                    <a:pt x="253" y="53"/>
                  </a:cubicBezTo>
                  <a:cubicBezTo>
                    <a:pt x="254" y="53"/>
                    <a:pt x="254" y="53"/>
                    <a:pt x="255" y="52"/>
                  </a:cubicBezTo>
                  <a:cubicBezTo>
                    <a:pt x="255" y="52"/>
                    <a:pt x="256" y="52"/>
                    <a:pt x="257" y="51"/>
                  </a:cubicBezTo>
                  <a:cubicBezTo>
                    <a:pt x="257" y="51"/>
                    <a:pt x="258" y="51"/>
                    <a:pt x="258" y="51"/>
                  </a:cubicBezTo>
                  <a:cubicBezTo>
                    <a:pt x="259" y="50"/>
                    <a:pt x="260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2" y="49"/>
                    <a:pt x="262" y="49"/>
                    <a:pt x="262" y="49"/>
                  </a:cubicBezTo>
                  <a:cubicBezTo>
                    <a:pt x="263" y="48"/>
                    <a:pt x="263" y="48"/>
                    <a:pt x="264" y="47"/>
                  </a:cubicBezTo>
                  <a:cubicBezTo>
                    <a:pt x="264" y="47"/>
                    <a:pt x="265" y="47"/>
                    <a:pt x="265" y="47"/>
                  </a:cubicBezTo>
                  <a:cubicBezTo>
                    <a:pt x="265" y="47"/>
                    <a:pt x="266" y="47"/>
                    <a:pt x="266" y="47"/>
                  </a:cubicBezTo>
                  <a:cubicBezTo>
                    <a:pt x="266" y="46"/>
                    <a:pt x="267" y="46"/>
                    <a:pt x="267" y="46"/>
                  </a:cubicBezTo>
                  <a:cubicBezTo>
                    <a:pt x="268" y="46"/>
                    <a:pt x="268" y="46"/>
                    <a:pt x="268" y="46"/>
                  </a:cubicBezTo>
                  <a:cubicBezTo>
                    <a:pt x="269" y="46"/>
                    <a:pt x="270" y="46"/>
                    <a:pt x="270" y="46"/>
                  </a:cubicBezTo>
                  <a:cubicBezTo>
                    <a:pt x="272" y="46"/>
                    <a:pt x="273" y="46"/>
                    <a:pt x="275" y="47"/>
                  </a:cubicBezTo>
                  <a:cubicBezTo>
                    <a:pt x="275" y="47"/>
                    <a:pt x="275" y="46"/>
                    <a:pt x="275" y="46"/>
                  </a:cubicBezTo>
                  <a:cubicBezTo>
                    <a:pt x="276" y="46"/>
                    <a:pt x="276" y="47"/>
                    <a:pt x="276" y="47"/>
                  </a:cubicBezTo>
                  <a:cubicBezTo>
                    <a:pt x="276" y="47"/>
                    <a:pt x="277" y="46"/>
                    <a:pt x="277" y="47"/>
                  </a:cubicBezTo>
                  <a:cubicBezTo>
                    <a:pt x="277" y="47"/>
                    <a:pt x="277" y="47"/>
                    <a:pt x="278" y="48"/>
                  </a:cubicBezTo>
                  <a:cubicBezTo>
                    <a:pt x="278" y="48"/>
                    <a:pt x="278" y="48"/>
                    <a:pt x="278" y="48"/>
                  </a:cubicBezTo>
                  <a:cubicBezTo>
                    <a:pt x="278" y="48"/>
                    <a:pt x="278" y="48"/>
                    <a:pt x="278" y="49"/>
                  </a:cubicBezTo>
                  <a:cubicBezTo>
                    <a:pt x="278" y="49"/>
                    <a:pt x="278" y="49"/>
                    <a:pt x="279" y="49"/>
                  </a:cubicBezTo>
                  <a:cubicBezTo>
                    <a:pt x="279" y="50"/>
                    <a:pt x="279" y="50"/>
                    <a:pt x="279" y="50"/>
                  </a:cubicBezTo>
                  <a:cubicBezTo>
                    <a:pt x="280" y="50"/>
                    <a:pt x="279" y="51"/>
                    <a:pt x="280" y="51"/>
                  </a:cubicBezTo>
                  <a:cubicBezTo>
                    <a:pt x="280" y="51"/>
                    <a:pt x="280" y="51"/>
                    <a:pt x="280" y="52"/>
                  </a:cubicBezTo>
                  <a:cubicBezTo>
                    <a:pt x="280" y="52"/>
                    <a:pt x="280" y="52"/>
                    <a:pt x="280" y="52"/>
                  </a:cubicBezTo>
                  <a:cubicBezTo>
                    <a:pt x="280" y="53"/>
                    <a:pt x="280" y="53"/>
                    <a:pt x="279" y="54"/>
                  </a:cubicBezTo>
                  <a:cubicBezTo>
                    <a:pt x="279" y="54"/>
                    <a:pt x="280" y="53"/>
                    <a:pt x="280" y="54"/>
                  </a:cubicBezTo>
                  <a:cubicBezTo>
                    <a:pt x="280" y="54"/>
                    <a:pt x="280" y="54"/>
                    <a:pt x="280" y="55"/>
                  </a:cubicBezTo>
                  <a:cubicBezTo>
                    <a:pt x="279" y="55"/>
                    <a:pt x="279" y="56"/>
                    <a:pt x="279" y="56"/>
                  </a:cubicBezTo>
                  <a:cubicBezTo>
                    <a:pt x="279" y="57"/>
                    <a:pt x="279" y="56"/>
                    <a:pt x="278" y="57"/>
                  </a:cubicBezTo>
                  <a:cubicBezTo>
                    <a:pt x="279" y="57"/>
                    <a:pt x="278" y="58"/>
                    <a:pt x="278" y="58"/>
                  </a:cubicBezTo>
                  <a:cubicBezTo>
                    <a:pt x="278" y="58"/>
                    <a:pt x="278" y="58"/>
                    <a:pt x="278" y="58"/>
                  </a:cubicBezTo>
                  <a:cubicBezTo>
                    <a:pt x="277" y="59"/>
                    <a:pt x="276" y="60"/>
                    <a:pt x="276" y="61"/>
                  </a:cubicBezTo>
                  <a:cubicBezTo>
                    <a:pt x="275" y="61"/>
                    <a:pt x="275" y="62"/>
                    <a:pt x="274" y="63"/>
                  </a:cubicBezTo>
                  <a:cubicBezTo>
                    <a:pt x="274" y="63"/>
                    <a:pt x="274" y="63"/>
                    <a:pt x="273" y="63"/>
                  </a:cubicBezTo>
                  <a:cubicBezTo>
                    <a:pt x="273" y="63"/>
                    <a:pt x="273" y="64"/>
                    <a:pt x="272" y="64"/>
                  </a:cubicBezTo>
                  <a:cubicBezTo>
                    <a:pt x="272" y="64"/>
                    <a:pt x="272" y="64"/>
                    <a:pt x="272" y="64"/>
                  </a:cubicBezTo>
                  <a:cubicBezTo>
                    <a:pt x="272" y="64"/>
                    <a:pt x="271" y="65"/>
                    <a:pt x="271" y="65"/>
                  </a:cubicBezTo>
                  <a:cubicBezTo>
                    <a:pt x="271" y="65"/>
                    <a:pt x="271" y="65"/>
                    <a:pt x="270" y="65"/>
                  </a:cubicBezTo>
                  <a:cubicBezTo>
                    <a:pt x="270" y="65"/>
                    <a:pt x="270" y="65"/>
                    <a:pt x="270" y="65"/>
                  </a:cubicBezTo>
                  <a:cubicBezTo>
                    <a:pt x="270" y="65"/>
                    <a:pt x="270" y="66"/>
                    <a:pt x="269" y="66"/>
                  </a:cubicBezTo>
                  <a:cubicBezTo>
                    <a:pt x="268" y="67"/>
                    <a:pt x="266" y="67"/>
                    <a:pt x="264" y="68"/>
                  </a:cubicBezTo>
                  <a:cubicBezTo>
                    <a:pt x="259" y="69"/>
                    <a:pt x="254" y="71"/>
                    <a:pt x="250" y="72"/>
                  </a:cubicBezTo>
                  <a:cubicBezTo>
                    <a:pt x="249" y="73"/>
                    <a:pt x="248" y="73"/>
                    <a:pt x="248" y="73"/>
                  </a:cubicBezTo>
                  <a:cubicBezTo>
                    <a:pt x="247" y="74"/>
                    <a:pt x="246" y="74"/>
                    <a:pt x="245" y="74"/>
                  </a:cubicBezTo>
                  <a:cubicBezTo>
                    <a:pt x="245" y="75"/>
                    <a:pt x="243" y="75"/>
                    <a:pt x="243" y="76"/>
                  </a:cubicBezTo>
                  <a:cubicBezTo>
                    <a:pt x="242" y="76"/>
                    <a:pt x="242" y="76"/>
                    <a:pt x="242" y="76"/>
                  </a:cubicBezTo>
                  <a:cubicBezTo>
                    <a:pt x="242" y="76"/>
                    <a:pt x="242" y="76"/>
                    <a:pt x="241" y="76"/>
                  </a:cubicBezTo>
                  <a:cubicBezTo>
                    <a:pt x="240" y="76"/>
                    <a:pt x="239" y="77"/>
                    <a:pt x="238" y="78"/>
                  </a:cubicBezTo>
                  <a:cubicBezTo>
                    <a:pt x="238" y="78"/>
                    <a:pt x="237" y="78"/>
                    <a:pt x="237" y="78"/>
                  </a:cubicBezTo>
                  <a:cubicBezTo>
                    <a:pt x="236" y="78"/>
                    <a:pt x="235" y="79"/>
                    <a:pt x="234" y="80"/>
                  </a:cubicBezTo>
                  <a:cubicBezTo>
                    <a:pt x="233" y="80"/>
                    <a:pt x="232" y="80"/>
                    <a:pt x="232" y="80"/>
                  </a:cubicBezTo>
                  <a:cubicBezTo>
                    <a:pt x="232" y="80"/>
                    <a:pt x="232" y="81"/>
                    <a:pt x="231" y="81"/>
                  </a:cubicBezTo>
                  <a:cubicBezTo>
                    <a:pt x="231" y="81"/>
                    <a:pt x="230" y="81"/>
                    <a:pt x="230" y="81"/>
                  </a:cubicBezTo>
                  <a:cubicBezTo>
                    <a:pt x="230" y="81"/>
                    <a:pt x="230" y="82"/>
                    <a:pt x="229" y="82"/>
                  </a:cubicBezTo>
                  <a:cubicBezTo>
                    <a:pt x="229" y="82"/>
                    <a:pt x="229" y="82"/>
                    <a:pt x="229" y="82"/>
                  </a:cubicBezTo>
                  <a:cubicBezTo>
                    <a:pt x="228" y="82"/>
                    <a:pt x="228" y="83"/>
                    <a:pt x="228" y="83"/>
                  </a:cubicBezTo>
                  <a:cubicBezTo>
                    <a:pt x="227" y="83"/>
                    <a:pt x="227" y="83"/>
                    <a:pt x="226" y="83"/>
                  </a:cubicBezTo>
                  <a:cubicBezTo>
                    <a:pt x="226" y="84"/>
                    <a:pt x="225" y="84"/>
                    <a:pt x="225" y="84"/>
                  </a:cubicBezTo>
                  <a:cubicBezTo>
                    <a:pt x="224" y="84"/>
                    <a:pt x="224" y="85"/>
                    <a:pt x="223" y="85"/>
                  </a:cubicBezTo>
                  <a:cubicBezTo>
                    <a:pt x="222" y="86"/>
                    <a:pt x="221" y="86"/>
                    <a:pt x="220" y="87"/>
                  </a:cubicBezTo>
                  <a:cubicBezTo>
                    <a:pt x="219" y="87"/>
                    <a:pt x="219" y="88"/>
                    <a:pt x="218" y="88"/>
                  </a:cubicBezTo>
                  <a:cubicBezTo>
                    <a:pt x="217" y="88"/>
                    <a:pt x="216" y="89"/>
                    <a:pt x="215" y="89"/>
                  </a:cubicBezTo>
                  <a:cubicBezTo>
                    <a:pt x="214" y="90"/>
                    <a:pt x="212" y="91"/>
                    <a:pt x="210" y="92"/>
                  </a:cubicBezTo>
                  <a:cubicBezTo>
                    <a:pt x="209" y="92"/>
                    <a:pt x="208" y="93"/>
                    <a:pt x="207" y="94"/>
                  </a:cubicBezTo>
                  <a:cubicBezTo>
                    <a:pt x="207" y="94"/>
                    <a:pt x="207" y="94"/>
                    <a:pt x="206" y="94"/>
                  </a:cubicBezTo>
                  <a:cubicBezTo>
                    <a:pt x="205" y="95"/>
                    <a:pt x="204" y="95"/>
                    <a:pt x="203" y="96"/>
                  </a:cubicBezTo>
                  <a:cubicBezTo>
                    <a:pt x="202" y="97"/>
                    <a:pt x="200" y="97"/>
                    <a:pt x="199" y="98"/>
                  </a:cubicBezTo>
                  <a:cubicBezTo>
                    <a:pt x="199" y="98"/>
                    <a:pt x="199" y="98"/>
                    <a:pt x="198" y="98"/>
                  </a:cubicBezTo>
                  <a:cubicBezTo>
                    <a:pt x="198" y="99"/>
                    <a:pt x="198" y="99"/>
                    <a:pt x="198" y="99"/>
                  </a:cubicBezTo>
                  <a:cubicBezTo>
                    <a:pt x="197" y="99"/>
                    <a:pt x="197" y="99"/>
                    <a:pt x="197" y="99"/>
                  </a:cubicBezTo>
                  <a:cubicBezTo>
                    <a:pt x="196" y="99"/>
                    <a:pt x="196" y="100"/>
                    <a:pt x="196" y="100"/>
                  </a:cubicBezTo>
                  <a:cubicBezTo>
                    <a:pt x="194" y="101"/>
                    <a:pt x="192" y="102"/>
                    <a:pt x="190" y="103"/>
                  </a:cubicBezTo>
                  <a:cubicBezTo>
                    <a:pt x="189" y="103"/>
                    <a:pt x="189" y="104"/>
                    <a:pt x="189" y="104"/>
                  </a:cubicBezTo>
                  <a:cubicBezTo>
                    <a:pt x="188" y="104"/>
                    <a:pt x="188" y="104"/>
                    <a:pt x="188" y="105"/>
                  </a:cubicBezTo>
                  <a:cubicBezTo>
                    <a:pt x="187" y="105"/>
                    <a:pt x="187" y="105"/>
                    <a:pt x="187" y="105"/>
                  </a:cubicBezTo>
                  <a:cubicBezTo>
                    <a:pt x="186" y="105"/>
                    <a:pt x="185" y="106"/>
                    <a:pt x="184" y="106"/>
                  </a:cubicBezTo>
                  <a:cubicBezTo>
                    <a:pt x="184" y="107"/>
                    <a:pt x="183" y="107"/>
                    <a:pt x="182" y="108"/>
                  </a:cubicBezTo>
                  <a:cubicBezTo>
                    <a:pt x="181" y="108"/>
                    <a:pt x="180" y="109"/>
                    <a:pt x="179" y="109"/>
                  </a:cubicBezTo>
                  <a:cubicBezTo>
                    <a:pt x="179" y="110"/>
                    <a:pt x="178" y="110"/>
                    <a:pt x="177" y="110"/>
                  </a:cubicBezTo>
                  <a:cubicBezTo>
                    <a:pt x="177" y="111"/>
                    <a:pt x="176" y="111"/>
                    <a:pt x="176" y="111"/>
                  </a:cubicBezTo>
                  <a:cubicBezTo>
                    <a:pt x="176" y="111"/>
                    <a:pt x="175" y="112"/>
                    <a:pt x="175" y="112"/>
                  </a:cubicBezTo>
                  <a:cubicBezTo>
                    <a:pt x="175" y="112"/>
                    <a:pt x="175" y="112"/>
                    <a:pt x="175" y="112"/>
                  </a:cubicBezTo>
                  <a:cubicBezTo>
                    <a:pt x="175" y="112"/>
                    <a:pt x="174" y="113"/>
                    <a:pt x="173" y="113"/>
                  </a:cubicBezTo>
                  <a:cubicBezTo>
                    <a:pt x="172" y="114"/>
                    <a:pt x="171" y="114"/>
                    <a:pt x="170" y="115"/>
                  </a:cubicBezTo>
                  <a:cubicBezTo>
                    <a:pt x="169" y="116"/>
                    <a:pt x="168" y="116"/>
                    <a:pt x="167" y="117"/>
                  </a:cubicBezTo>
                  <a:cubicBezTo>
                    <a:pt x="167" y="117"/>
                    <a:pt x="166" y="117"/>
                    <a:pt x="166" y="118"/>
                  </a:cubicBezTo>
                  <a:cubicBezTo>
                    <a:pt x="165" y="118"/>
                    <a:pt x="164" y="119"/>
                    <a:pt x="163" y="119"/>
                  </a:cubicBezTo>
                  <a:cubicBezTo>
                    <a:pt x="163" y="120"/>
                    <a:pt x="162" y="120"/>
                    <a:pt x="162" y="120"/>
                  </a:cubicBezTo>
                  <a:cubicBezTo>
                    <a:pt x="161" y="120"/>
                    <a:pt x="161" y="121"/>
                    <a:pt x="160" y="121"/>
                  </a:cubicBezTo>
                  <a:cubicBezTo>
                    <a:pt x="160" y="121"/>
                    <a:pt x="160" y="121"/>
                    <a:pt x="160" y="122"/>
                  </a:cubicBezTo>
                  <a:cubicBezTo>
                    <a:pt x="160" y="122"/>
                    <a:pt x="159" y="122"/>
                    <a:pt x="159" y="122"/>
                  </a:cubicBezTo>
                  <a:cubicBezTo>
                    <a:pt x="159" y="122"/>
                    <a:pt x="159" y="122"/>
                    <a:pt x="158" y="122"/>
                  </a:cubicBezTo>
                  <a:cubicBezTo>
                    <a:pt x="158" y="122"/>
                    <a:pt x="158" y="122"/>
                    <a:pt x="158" y="123"/>
                  </a:cubicBezTo>
                  <a:cubicBezTo>
                    <a:pt x="158" y="123"/>
                    <a:pt x="157" y="123"/>
                    <a:pt x="157" y="123"/>
                  </a:cubicBezTo>
                  <a:cubicBezTo>
                    <a:pt x="157" y="123"/>
                    <a:pt x="157" y="124"/>
                    <a:pt x="156" y="124"/>
                  </a:cubicBezTo>
                  <a:cubicBezTo>
                    <a:pt x="156" y="124"/>
                    <a:pt x="156" y="124"/>
                    <a:pt x="156" y="124"/>
                  </a:cubicBezTo>
                  <a:cubicBezTo>
                    <a:pt x="156" y="124"/>
                    <a:pt x="155" y="124"/>
                    <a:pt x="154" y="125"/>
                  </a:cubicBezTo>
                  <a:cubicBezTo>
                    <a:pt x="154" y="125"/>
                    <a:pt x="154" y="125"/>
                    <a:pt x="153" y="125"/>
                  </a:cubicBezTo>
                  <a:cubicBezTo>
                    <a:pt x="153" y="126"/>
                    <a:pt x="152" y="126"/>
                    <a:pt x="152" y="127"/>
                  </a:cubicBezTo>
                  <a:cubicBezTo>
                    <a:pt x="151" y="127"/>
                    <a:pt x="151" y="127"/>
                    <a:pt x="151" y="127"/>
                  </a:cubicBezTo>
                  <a:cubicBezTo>
                    <a:pt x="151" y="127"/>
                    <a:pt x="151" y="127"/>
                    <a:pt x="151" y="127"/>
                  </a:cubicBezTo>
                  <a:cubicBezTo>
                    <a:pt x="151" y="127"/>
                    <a:pt x="150" y="128"/>
                    <a:pt x="150" y="128"/>
                  </a:cubicBezTo>
                  <a:cubicBezTo>
                    <a:pt x="149" y="128"/>
                    <a:pt x="148" y="129"/>
                    <a:pt x="148" y="129"/>
                  </a:cubicBezTo>
                  <a:cubicBezTo>
                    <a:pt x="148" y="129"/>
                    <a:pt x="147" y="130"/>
                    <a:pt x="147" y="130"/>
                  </a:cubicBezTo>
                  <a:cubicBezTo>
                    <a:pt x="146" y="131"/>
                    <a:pt x="144" y="132"/>
                    <a:pt x="142" y="133"/>
                  </a:cubicBezTo>
                  <a:cubicBezTo>
                    <a:pt x="142" y="134"/>
                    <a:pt x="142" y="134"/>
                    <a:pt x="141" y="135"/>
                  </a:cubicBezTo>
                  <a:cubicBezTo>
                    <a:pt x="140" y="135"/>
                    <a:pt x="140" y="136"/>
                    <a:pt x="139" y="135"/>
                  </a:cubicBezTo>
                  <a:cubicBezTo>
                    <a:pt x="139" y="136"/>
                    <a:pt x="139" y="136"/>
                    <a:pt x="138" y="137"/>
                  </a:cubicBezTo>
                  <a:cubicBezTo>
                    <a:pt x="139" y="137"/>
                    <a:pt x="139" y="138"/>
                    <a:pt x="138" y="139"/>
                  </a:cubicBezTo>
                  <a:cubicBezTo>
                    <a:pt x="138" y="139"/>
                    <a:pt x="139" y="139"/>
                    <a:pt x="139" y="139"/>
                  </a:cubicBezTo>
                  <a:cubicBezTo>
                    <a:pt x="139" y="140"/>
                    <a:pt x="138" y="139"/>
                    <a:pt x="138" y="140"/>
                  </a:cubicBezTo>
                  <a:cubicBezTo>
                    <a:pt x="138" y="140"/>
                    <a:pt x="138" y="142"/>
                    <a:pt x="138" y="142"/>
                  </a:cubicBezTo>
                  <a:cubicBezTo>
                    <a:pt x="138" y="143"/>
                    <a:pt x="139" y="142"/>
                    <a:pt x="139" y="143"/>
                  </a:cubicBezTo>
                  <a:cubicBezTo>
                    <a:pt x="139" y="144"/>
                    <a:pt x="138" y="144"/>
                    <a:pt x="138" y="145"/>
                  </a:cubicBezTo>
                  <a:cubicBezTo>
                    <a:pt x="137" y="145"/>
                    <a:pt x="138" y="145"/>
                    <a:pt x="138" y="145"/>
                  </a:cubicBezTo>
                  <a:cubicBezTo>
                    <a:pt x="138" y="146"/>
                    <a:pt x="138" y="147"/>
                    <a:pt x="138" y="147"/>
                  </a:cubicBezTo>
                  <a:cubicBezTo>
                    <a:pt x="138" y="148"/>
                    <a:pt x="138" y="148"/>
                    <a:pt x="138" y="148"/>
                  </a:cubicBezTo>
                  <a:cubicBezTo>
                    <a:pt x="138" y="149"/>
                    <a:pt x="138" y="149"/>
                    <a:pt x="138" y="150"/>
                  </a:cubicBezTo>
                  <a:cubicBezTo>
                    <a:pt x="138" y="150"/>
                    <a:pt x="138" y="151"/>
                    <a:pt x="138" y="151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3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7" y="154"/>
                    <a:pt x="138" y="153"/>
                    <a:pt x="137" y="153"/>
                  </a:cubicBezTo>
                  <a:cubicBezTo>
                    <a:pt x="137" y="154"/>
                    <a:pt x="138" y="154"/>
                    <a:pt x="138" y="155"/>
                  </a:cubicBezTo>
                  <a:cubicBezTo>
                    <a:pt x="138" y="156"/>
                    <a:pt x="137" y="156"/>
                    <a:pt x="138" y="157"/>
                  </a:cubicBezTo>
                  <a:cubicBezTo>
                    <a:pt x="137" y="157"/>
                    <a:pt x="138" y="157"/>
                    <a:pt x="138" y="157"/>
                  </a:cubicBezTo>
                  <a:cubicBezTo>
                    <a:pt x="138" y="158"/>
                    <a:pt x="138" y="159"/>
                    <a:pt x="138" y="159"/>
                  </a:cubicBezTo>
                  <a:cubicBezTo>
                    <a:pt x="138" y="161"/>
                    <a:pt x="138" y="163"/>
                    <a:pt x="137" y="164"/>
                  </a:cubicBezTo>
                  <a:cubicBezTo>
                    <a:pt x="137" y="165"/>
                    <a:pt x="138" y="165"/>
                    <a:pt x="138" y="165"/>
                  </a:cubicBezTo>
                  <a:cubicBezTo>
                    <a:pt x="138" y="165"/>
                    <a:pt x="138" y="166"/>
                    <a:pt x="137" y="166"/>
                  </a:cubicBezTo>
                  <a:cubicBezTo>
                    <a:pt x="138" y="166"/>
                    <a:pt x="138" y="167"/>
                    <a:pt x="138" y="168"/>
                  </a:cubicBezTo>
                  <a:cubicBezTo>
                    <a:pt x="137" y="167"/>
                    <a:pt x="138" y="168"/>
                    <a:pt x="137" y="169"/>
                  </a:cubicBezTo>
                  <a:cubicBezTo>
                    <a:pt x="137" y="169"/>
                    <a:pt x="137" y="168"/>
                    <a:pt x="138" y="169"/>
                  </a:cubicBezTo>
                  <a:cubicBezTo>
                    <a:pt x="138" y="169"/>
                    <a:pt x="138" y="169"/>
                    <a:pt x="138" y="170"/>
                  </a:cubicBezTo>
                  <a:cubicBezTo>
                    <a:pt x="138" y="170"/>
                    <a:pt x="138" y="171"/>
                    <a:pt x="138" y="171"/>
                  </a:cubicBezTo>
                  <a:cubicBezTo>
                    <a:pt x="138" y="171"/>
                    <a:pt x="138" y="172"/>
                    <a:pt x="138" y="172"/>
                  </a:cubicBezTo>
                  <a:cubicBezTo>
                    <a:pt x="137" y="173"/>
                    <a:pt x="138" y="173"/>
                    <a:pt x="137" y="173"/>
                  </a:cubicBezTo>
                  <a:cubicBezTo>
                    <a:pt x="138" y="174"/>
                    <a:pt x="138" y="174"/>
                    <a:pt x="138" y="175"/>
                  </a:cubicBezTo>
                  <a:cubicBezTo>
                    <a:pt x="138" y="176"/>
                    <a:pt x="138" y="177"/>
                    <a:pt x="137" y="177"/>
                  </a:cubicBezTo>
                  <a:cubicBezTo>
                    <a:pt x="138" y="177"/>
                    <a:pt x="138" y="179"/>
                    <a:pt x="137" y="179"/>
                  </a:cubicBezTo>
                  <a:cubicBezTo>
                    <a:pt x="137" y="180"/>
                    <a:pt x="138" y="180"/>
                    <a:pt x="137" y="180"/>
                  </a:cubicBezTo>
                  <a:cubicBezTo>
                    <a:pt x="137" y="181"/>
                    <a:pt x="138" y="181"/>
                    <a:pt x="138" y="181"/>
                  </a:cubicBezTo>
                  <a:cubicBezTo>
                    <a:pt x="138" y="182"/>
                    <a:pt x="138" y="183"/>
                    <a:pt x="137" y="183"/>
                  </a:cubicBezTo>
                  <a:cubicBezTo>
                    <a:pt x="138" y="183"/>
                    <a:pt x="137" y="184"/>
                    <a:pt x="138" y="184"/>
                  </a:cubicBezTo>
                  <a:cubicBezTo>
                    <a:pt x="138" y="184"/>
                    <a:pt x="137" y="184"/>
                    <a:pt x="137" y="185"/>
                  </a:cubicBezTo>
                  <a:cubicBezTo>
                    <a:pt x="137" y="185"/>
                    <a:pt x="137" y="185"/>
                    <a:pt x="138" y="185"/>
                  </a:cubicBezTo>
                  <a:cubicBezTo>
                    <a:pt x="138" y="185"/>
                    <a:pt x="137" y="185"/>
                    <a:pt x="137" y="185"/>
                  </a:cubicBezTo>
                  <a:cubicBezTo>
                    <a:pt x="137" y="186"/>
                    <a:pt x="138" y="186"/>
                    <a:pt x="137" y="187"/>
                  </a:cubicBezTo>
                  <a:cubicBezTo>
                    <a:pt x="138" y="187"/>
                    <a:pt x="137" y="187"/>
                    <a:pt x="138" y="187"/>
                  </a:cubicBezTo>
                  <a:cubicBezTo>
                    <a:pt x="138" y="188"/>
                    <a:pt x="137" y="188"/>
                    <a:pt x="137" y="188"/>
                  </a:cubicBezTo>
                  <a:cubicBezTo>
                    <a:pt x="137" y="188"/>
                    <a:pt x="137" y="189"/>
                    <a:pt x="137" y="189"/>
                  </a:cubicBezTo>
                  <a:cubicBezTo>
                    <a:pt x="137" y="189"/>
                    <a:pt x="137" y="190"/>
                    <a:pt x="137" y="190"/>
                  </a:cubicBezTo>
                  <a:cubicBezTo>
                    <a:pt x="137" y="190"/>
                    <a:pt x="137" y="190"/>
                    <a:pt x="137" y="190"/>
                  </a:cubicBezTo>
                  <a:cubicBezTo>
                    <a:pt x="137" y="190"/>
                    <a:pt x="138" y="191"/>
                    <a:pt x="138" y="192"/>
                  </a:cubicBezTo>
                  <a:cubicBezTo>
                    <a:pt x="138" y="192"/>
                    <a:pt x="137" y="191"/>
                    <a:pt x="137" y="192"/>
                  </a:cubicBezTo>
                  <a:cubicBezTo>
                    <a:pt x="137" y="193"/>
                    <a:pt x="138" y="193"/>
                    <a:pt x="138" y="193"/>
                  </a:cubicBezTo>
                  <a:cubicBezTo>
                    <a:pt x="137" y="193"/>
                    <a:pt x="137" y="193"/>
                    <a:pt x="137" y="193"/>
                  </a:cubicBezTo>
                  <a:cubicBezTo>
                    <a:pt x="137" y="194"/>
                    <a:pt x="138" y="194"/>
                    <a:pt x="138" y="194"/>
                  </a:cubicBezTo>
                  <a:cubicBezTo>
                    <a:pt x="137" y="194"/>
                    <a:pt x="138" y="195"/>
                    <a:pt x="138" y="195"/>
                  </a:cubicBezTo>
                  <a:cubicBezTo>
                    <a:pt x="138" y="195"/>
                    <a:pt x="137" y="195"/>
                    <a:pt x="137" y="195"/>
                  </a:cubicBezTo>
                  <a:cubicBezTo>
                    <a:pt x="137" y="195"/>
                    <a:pt x="138" y="196"/>
                    <a:pt x="137" y="196"/>
                  </a:cubicBezTo>
                  <a:cubicBezTo>
                    <a:pt x="137" y="196"/>
                    <a:pt x="137" y="196"/>
                    <a:pt x="137" y="197"/>
                  </a:cubicBezTo>
                  <a:cubicBezTo>
                    <a:pt x="137" y="197"/>
                    <a:pt x="137" y="197"/>
                    <a:pt x="136" y="198"/>
                  </a:cubicBezTo>
                  <a:cubicBezTo>
                    <a:pt x="137" y="198"/>
                    <a:pt x="137" y="198"/>
                    <a:pt x="137" y="199"/>
                  </a:cubicBezTo>
                  <a:cubicBezTo>
                    <a:pt x="137" y="199"/>
                    <a:pt x="137" y="199"/>
                    <a:pt x="137" y="199"/>
                  </a:cubicBezTo>
                  <a:cubicBezTo>
                    <a:pt x="138" y="199"/>
                    <a:pt x="137" y="199"/>
                    <a:pt x="138" y="199"/>
                  </a:cubicBezTo>
                  <a:cubicBezTo>
                    <a:pt x="138" y="200"/>
                    <a:pt x="137" y="200"/>
                    <a:pt x="137" y="200"/>
                  </a:cubicBezTo>
                  <a:cubicBezTo>
                    <a:pt x="137" y="200"/>
                    <a:pt x="138" y="201"/>
                    <a:pt x="138" y="200"/>
                  </a:cubicBezTo>
                  <a:cubicBezTo>
                    <a:pt x="138" y="200"/>
                    <a:pt x="137" y="201"/>
                    <a:pt x="138" y="201"/>
                  </a:cubicBezTo>
                  <a:cubicBezTo>
                    <a:pt x="138" y="201"/>
                    <a:pt x="138" y="201"/>
                    <a:pt x="138" y="201"/>
                  </a:cubicBezTo>
                  <a:cubicBezTo>
                    <a:pt x="138" y="201"/>
                    <a:pt x="138" y="202"/>
                    <a:pt x="137" y="201"/>
                  </a:cubicBezTo>
                  <a:cubicBezTo>
                    <a:pt x="137" y="202"/>
                    <a:pt x="137" y="202"/>
                    <a:pt x="136" y="203"/>
                  </a:cubicBezTo>
                  <a:cubicBezTo>
                    <a:pt x="137" y="203"/>
                    <a:pt x="137" y="203"/>
                    <a:pt x="137" y="203"/>
                  </a:cubicBezTo>
                  <a:cubicBezTo>
                    <a:pt x="137" y="204"/>
                    <a:pt x="137" y="204"/>
                    <a:pt x="137" y="204"/>
                  </a:cubicBezTo>
                  <a:cubicBezTo>
                    <a:pt x="137" y="204"/>
                    <a:pt x="137" y="204"/>
                    <a:pt x="137" y="205"/>
                  </a:cubicBezTo>
                  <a:cubicBezTo>
                    <a:pt x="137" y="205"/>
                    <a:pt x="138" y="205"/>
                    <a:pt x="138" y="205"/>
                  </a:cubicBezTo>
                  <a:cubicBezTo>
                    <a:pt x="138" y="206"/>
                    <a:pt x="137" y="205"/>
                    <a:pt x="137" y="205"/>
                  </a:cubicBezTo>
                  <a:cubicBezTo>
                    <a:pt x="136" y="206"/>
                    <a:pt x="136" y="206"/>
                    <a:pt x="137" y="206"/>
                  </a:cubicBezTo>
                  <a:cubicBezTo>
                    <a:pt x="136" y="207"/>
                    <a:pt x="136" y="207"/>
                    <a:pt x="137" y="207"/>
                  </a:cubicBezTo>
                  <a:cubicBezTo>
                    <a:pt x="138" y="207"/>
                    <a:pt x="137" y="206"/>
                    <a:pt x="138" y="207"/>
                  </a:cubicBezTo>
                  <a:cubicBezTo>
                    <a:pt x="138" y="207"/>
                    <a:pt x="137" y="208"/>
                    <a:pt x="138" y="208"/>
                  </a:cubicBezTo>
                  <a:cubicBezTo>
                    <a:pt x="138" y="208"/>
                    <a:pt x="138" y="209"/>
                    <a:pt x="137" y="209"/>
                  </a:cubicBezTo>
                  <a:cubicBezTo>
                    <a:pt x="137" y="209"/>
                    <a:pt x="138" y="210"/>
                    <a:pt x="137" y="211"/>
                  </a:cubicBezTo>
                  <a:cubicBezTo>
                    <a:pt x="137" y="212"/>
                    <a:pt x="138" y="211"/>
                    <a:pt x="138" y="212"/>
                  </a:cubicBezTo>
                  <a:cubicBezTo>
                    <a:pt x="138" y="212"/>
                    <a:pt x="138" y="213"/>
                    <a:pt x="139" y="212"/>
                  </a:cubicBezTo>
                  <a:cubicBezTo>
                    <a:pt x="139" y="213"/>
                    <a:pt x="139" y="213"/>
                    <a:pt x="138" y="213"/>
                  </a:cubicBezTo>
                  <a:cubicBezTo>
                    <a:pt x="138" y="214"/>
                    <a:pt x="138" y="214"/>
                    <a:pt x="138" y="215"/>
                  </a:cubicBezTo>
                  <a:cubicBezTo>
                    <a:pt x="138" y="215"/>
                    <a:pt x="139" y="214"/>
                    <a:pt x="139" y="215"/>
                  </a:cubicBezTo>
                  <a:cubicBezTo>
                    <a:pt x="139" y="215"/>
                    <a:pt x="138" y="215"/>
                    <a:pt x="138" y="216"/>
                  </a:cubicBezTo>
                  <a:cubicBezTo>
                    <a:pt x="138" y="216"/>
                    <a:pt x="139" y="216"/>
                    <a:pt x="139" y="216"/>
                  </a:cubicBezTo>
                  <a:cubicBezTo>
                    <a:pt x="139" y="217"/>
                    <a:pt x="139" y="217"/>
                    <a:pt x="139" y="217"/>
                  </a:cubicBezTo>
                  <a:cubicBezTo>
                    <a:pt x="139" y="217"/>
                    <a:pt x="140" y="218"/>
                    <a:pt x="139" y="218"/>
                  </a:cubicBezTo>
                  <a:cubicBezTo>
                    <a:pt x="139" y="218"/>
                    <a:pt x="139" y="218"/>
                    <a:pt x="139" y="218"/>
                  </a:cubicBezTo>
                  <a:cubicBezTo>
                    <a:pt x="139" y="218"/>
                    <a:pt x="139" y="219"/>
                    <a:pt x="139" y="220"/>
                  </a:cubicBezTo>
                  <a:cubicBezTo>
                    <a:pt x="138" y="220"/>
                    <a:pt x="140" y="219"/>
                    <a:pt x="139" y="219"/>
                  </a:cubicBezTo>
                  <a:cubicBezTo>
                    <a:pt x="138" y="220"/>
                    <a:pt x="139" y="220"/>
                    <a:pt x="139" y="220"/>
                  </a:cubicBezTo>
                  <a:cubicBezTo>
                    <a:pt x="139" y="221"/>
                    <a:pt x="139" y="222"/>
                    <a:pt x="138" y="222"/>
                  </a:cubicBezTo>
                  <a:cubicBezTo>
                    <a:pt x="139" y="222"/>
                    <a:pt x="139" y="223"/>
                    <a:pt x="139" y="223"/>
                  </a:cubicBezTo>
                  <a:cubicBezTo>
                    <a:pt x="139" y="223"/>
                    <a:pt x="139" y="223"/>
                    <a:pt x="140" y="222"/>
                  </a:cubicBezTo>
                  <a:cubicBezTo>
                    <a:pt x="140" y="223"/>
                    <a:pt x="140" y="223"/>
                    <a:pt x="140" y="224"/>
                  </a:cubicBezTo>
                  <a:cubicBezTo>
                    <a:pt x="140" y="224"/>
                    <a:pt x="140" y="224"/>
                    <a:pt x="140" y="225"/>
                  </a:cubicBezTo>
                  <a:cubicBezTo>
                    <a:pt x="140" y="225"/>
                    <a:pt x="140" y="225"/>
                    <a:pt x="140" y="225"/>
                  </a:cubicBezTo>
                  <a:cubicBezTo>
                    <a:pt x="141" y="226"/>
                    <a:pt x="141" y="226"/>
                    <a:pt x="141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1" y="228"/>
                    <a:pt x="141" y="229"/>
                    <a:pt x="141" y="229"/>
                  </a:cubicBezTo>
                  <a:cubicBezTo>
                    <a:pt x="141" y="229"/>
                    <a:pt x="141" y="229"/>
                    <a:pt x="141" y="230"/>
                  </a:cubicBezTo>
                  <a:cubicBezTo>
                    <a:pt x="140" y="230"/>
                    <a:pt x="139" y="229"/>
                    <a:pt x="139" y="230"/>
                  </a:cubicBezTo>
                  <a:cubicBezTo>
                    <a:pt x="139" y="230"/>
                    <a:pt x="140" y="230"/>
                    <a:pt x="140" y="230"/>
                  </a:cubicBezTo>
                  <a:cubicBezTo>
                    <a:pt x="140" y="230"/>
                    <a:pt x="140" y="230"/>
                    <a:pt x="141" y="230"/>
                  </a:cubicBezTo>
                  <a:cubicBezTo>
                    <a:pt x="141" y="231"/>
                    <a:pt x="140" y="231"/>
                    <a:pt x="140" y="231"/>
                  </a:cubicBezTo>
                  <a:cubicBezTo>
                    <a:pt x="140" y="232"/>
                    <a:pt x="139" y="233"/>
                    <a:pt x="140" y="234"/>
                  </a:cubicBezTo>
                  <a:cubicBezTo>
                    <a:pt x="141" y="234"/>
                    <a:pt x="140" y="233"/>
                    <a:pt x="141" y="233"/>
                  </a:cubicBezTo>
                  <a:cubicBezTo>
                    <a:pt x="141" y="233"/>
                    <a:pt x="141" y="233"/>
                    <a:pt x="141" y="233"/>
                  </a:cubicBezTo>
                  <a:cubicBezTo>
                    <a:pt x="141" y="234"/>
                    <a:pt x="142" y="234"/>
                    <a:pt x="142" y="234"/>
                  </a:cubicBezTo>
                  <a:cubicBezTo>
                    <a:pt x="142" y="235"/>
                    <a:pt x="142" y="234"/>
                    <a:pt x="141" y="235"/>
                  </a:cubicBezTo>
                  <a:cubicBezTo>
                    <a:pt x="141" y="235"/>
                    <a:pt x="142" y="235"/>
                    <a:pt x="142" y="235"/>
                  </a:cubicBezTo>
                  <a:cubicBezTo>
                    <a:pt x="142" y="236"/>
                    <a:pt x="143" y="236"/>
                    <a:pt x="143" y="236"/>
                  </a:cubicBezTo>
                  <a:cubicBezTo>
                    <a:pt x="142" y="236"/>
                    <a:pt x="143" y="236"/>
                    <a:pt x="142" y="236"/>
                  </a:cubicBezTo>
                  <a:cubicBezTo>
                    <a:pt x="142" y="236"/>
                    <a:pt x="142" y="236"/>
                    <a:pt x="142" y="236"/>
                  </a:cubicBezTo>
                  <a:cubicBezTo>
                    <a:pt x="142" y="236"/>
                    <a:pt x="142" y="237"/>
                    <a:pt x="142" y="237"/>
                  </a:cubicBezTo>
                  <a:cubicBezTo>
                    <a:pt x="142" y="237"/>
                    <a:pt x="142" y="237"/>
                    <a:pt x="142" y="238"/>
                  </a:cubicBezTo>
                  <a:cubicBezTo>
                    <a:pt x="141" y="238"/>
                    <a:pt x="141" y="237"/>
                    <a:pt x="141" y="237"/>
                  </a:cubicBezTo>
                  <a:cubicBezTo>
                    <a:pt x="141" y="238"/>
                    <a:pt x="142" y="237"/>
                    <a:pt x="142" y="238"/>
                  </a:cubicBezTo>
                  <a:cubicBezTo>
                    <a:pt x="142" y="239"/>
                    <a:pt x="141" y="239"/>
                    <a:pt x="141" y="239"/>
                  </a:cubicBezTo>
                  <a:cubicBezTo>
                    <a:pt x="141" y="240"/>
                    <a:pt x="142" y="240"/>
                    <a:pt x="142" y="240"/>
                  </a:cubicBezTo>
                  <a:cubicBezTo>
                    <a:pt x="142" y="240"/>
                    <a:pt x="142" y="240"/>
                    <a:pt x="142" y="241"/>
                  </a:cubicBezTo>
                  <a:cubicBezTo>
                    <a:pt x="142" y="241"/>
                    <a:pt x="143" y="241"/>
                    <a:pt x="143" y="241"/>
                  </a:cubicBezTo>
                  <a:cubicBezTo>
                    <a:pt x="143" y="242"/>
                    <a:pt x="143" y="242"/>
                    <a:pt x="142" y="243"/>
                  </a:cubicBezTo>
                  <a:cubicBezTo>
                    <a:pt x="143" y="243"/>
                    <a:pt x="142" y="244"/>
                    <a:pt x="143" y="244"/>
                  </a:cubicBezTo>
                  <a:cubicBezTo>
                    <a:pt x="142" y="244"/>
                    <a:pt x="142" y="244"/>
                    <a:pt x="142" y="245"/>
                  </a:cubicBezTo>
                  <a:cubicBezTo>
                    <a:pt x="142" y="245"/>
                    <a:pt x="143" y="246"/>
                    <a:pt x="143" y="246"/>
                  </a:cubicBezTo>
                  <a:cubicBezTo>
                    <a:pt x="143" y="246"/>
                    <a:pt x="142" y="246"/>
                    <a:pt x="142" y="246"/>
                  </a:cubicBezTo>
                  <a:cubicBezTo>
                    <a:pt x="141" y="247"/>
                    <a:pt x="141" y="248"/>
                    <a:pt x="140" y="249"/>
                  </a:cubicBezTo>
                  <a:cubicBezTo>
                    <a:pt x="140" y="250"/>
                    <a:pt x="139" y="250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2"/>
                    <a:pt x="138" y="252"/>
                  </a:cubicBezTo>
                  <a:cubicBezTo>
                    <a:pt x="138" y="252"/>
                    <a:pt x="137" y="252"/>
                    <a:pt x="137" y="252"/>
                  </a:cubicBezTo>
                  <a:cubicBezTo>
                    <a:pt x="137" y="252"/>
                    <a:pt x="137" y="252"/>
                    <a:pt x="137" y="252"/>
                  </a:cubicBezTo>
                  <a:cubicBezTo>
                    <a:pt x="137" y="252"/>
                    <a:pt x="136" y="252"/>
                    <a:pt x="136" y="253"/>
                  </a:cubicBezTo>
                  <a:cubicBezTo>
                    <a:pt x="135" y="253"/>
                    <a:pt x="134" y="253"/>
                    <a:pt x="132" y="253"/>
                  </a:cubicBezTo>
                  <a:cubicBezTo>
                    <a:pt x="130" y="253"/>
                    <a:pt x="129" y="253"/>
                    <a:pt x="128" y="252"/>
                  </a:cubicBezTo>
                  <a:cubicBezTo>
                    <a:pt x="127" y="252"/>
                    <a:pt x="127" y="252"/>
                    <a:pt x="126" y="252"/>
                  </a:cubicBezTo>
                  <a:cubicBezTo>
                    <a:pt x="125" y="251"/>
                    <a:pt x="125" y="251"/>
                    <a:pt x="124" y="250"/>
                  </a:cubicBezTo>
                  <a:cubicBezTo>
                    <a:pt x="123" y="249"/>
                    <a:pt x="123" y="248"/>
                    <a:pt x="122" y="247"/>
                  </a:cubicBezTo>
                  <a:cubicBezTo>
                    <a:pt x="122" y="246"/>
                    <a:pt x="122" y="245"/>
                    <a:pt x="122" y="244"/>
                  </a:cubicBezTo>
                  <a:cubicBezTo>
                    <a:pt x="121" y="242"/>
                    <a:pt x="121" y="239"/>
                    <a:pt x="121" y="236"/>
                  </a:cubicBezTo>
                  <a:cubicBezTo>
                    <a:pt x="121" y="236"/>
                    <a:pt x="121" y="236"/>
                    <a:pt x="121" y="236"/>
                  </a:cubicBezTo>
                  <a:cubicBezTo>
                    <a:pt x="120" y="235"/>
                    <a:pt x="121" y="234"/>
                    <a:pt x="121" y="234"/>
                  </a:cubicBezTo>
                  <a:cubicBezTo>
                    <a:pt x="121" y="233"/>
                    <a:pt x="121" y="233"/>
                    <a:pt x="121" y="233"/>
                  </a:cubicBezTo>
                  <a:cubicBezTo>
                    <a:pt x="121" y="233"/>
                    <a:pt x="121" y="233"/>
                    <a:pt x="121" y="232"/>
                  </a:cubicBezTo>
                  <a:cubicBezTo>
                    <a:pt x="121" y="231"/>
                    <a:pt x="121" y="229"/>
                    <a:pt x="121" y="227"/>
                  </a:cubicBezTo>
                  <a:cubicBezTo>
                    <a:pt x="121" y="226"/>
                    <a:pt x="121" y="226"/>
                    <a:pt x="121" y="226"/>
                  </a:cubicBezTo>
                  <a:cubicBezTo>
                    <a:pt x="121" y="225"/>
                    <a:pt x="121" y="222"/>
                    <a:pt x="121" y="220"/>
                  </a:cubicBezTo>
                  <a:cubicBezTo>
                    <a:pt x="121" y="220"/>
                    <a:pt x="121" y="220"/>
                    <a:pt x="121" y="220"/>
                  </a:cubicBezTo>
                  <a:cubicBezTo>
                    <a:pt x="121" y="219"/>
                    <a:pt x="121" y="219"/>
                    <a:pt x="121" y="219"/>
                  </a:cubicBezTo>
                  <a:cubicBezTo>
                    <a:pt x="121" y="219"/>
                    <a:pt x="121" y="218"/>
                    <a:pt x="121" y="218"/>
                  </a:cubicBezTo>
                  <a:cubicBezTo>
                    <a:pt x="121" y="218"/>
                    <a:pt x="121" y="218"/>
                    <a:pt x="121" y="218"/>
                  </a:cubicBezTo>
                  <a:cubicBezTo>
                    <a:pt x="121" y="218"/>
                    <a:pt x="121" y="218"/>
                    <a:pt x="121" y="217"/>
                  </a:cubicBezTo>
                  <a:cubicBezTo>
                    <a:pt x="121" y="216"/>
                    <a:pt x="122" y="213"/>
                    <a:pt x="122" y="211"/>
                  </a:cubicBezTo>
                  <a:cubicBezTo>
                    <a:pt x="122" y="211"/>
                    <a:pt x="121" y="211"/>
                    <a:pt x="121" y="210"/>
                  </a:cubicBezTo>
                  <a:cubicBezTo>
                    <a:pt x="121" y="210"/>
                    <a:pt x="122" y="210"/>
                    <a:pt x="122" y="209"/>
                  </a:cubicBezTo>
                  <a:cubicBezTo>
                    <a:pt x="122" y="209"/>
                    <a:pt x="122" y="208"/>
                    <a:pt x="122" y="208"/>
                  </a:cubicBezTo>
                  <a:cubicBezTo>
                    <a:pt x="122" y="207"/>
                    <a:pt x="122" y="206"/>
                    <a:pt x="122" y="205"/>
                  </a:cubicBezTo>
                  <a:cubicBezTo>
                    <a:pt x="122" y="204"/>
                    <a:pt x="122" y="203"/>
                    <a:pt x="122" y="203"/>
                  </a:cubicBezTo>
                  <a:cubicBezTo>
                    <a:pt x="122" y="202"/>
                    <a:pt x="122" y="202"/>
                    <a:pt x="122" y="202"/>
                  </a:cubicBezTo>
                  <a:cubicBezTo>
                    <a:pt x="122" y="201"/>
                    <a:pt x="122" y="200"/>
                    <a:pt x="122" y="199"/>
                  </a:cubicBezTo>
                  <a:cubicBezTo>
                    <a:pt x="122" y="197"/>
                    <a:pt x="122" y="196"/>
                    <a:pt x="122" y="194"/>
                  </a:cubicBezTo>
                  <a:cubicBezTo>
                    <a:pt x="122" y="194"/>
                    <a:pt x="122" y="193"/>
                    <a:pt x="122" y="193"/>
                  </a:cubicBezTo>
                  <a:cubicBezTo>
                    <a:pt x="122" y="193"/>
                    <a:pt x="122" y="192"/>
                    <a:pt x="122" y="192"/>
                  </a:cubicBezTo>
                  <a:cubicBezTo>
                    <a:pt x="122" y="191"/>
                    <a:pt x="122" y="191"/>
                    <a:pt x="122" y="191"/>
                  </a:cubicBezTo>
                  <a:cubicBezTo>
                    <a:pt x="121" y="190"/>
                    <a:pt x="122" y="190"/>
                    <a:pt x="122" y="190"/>
                  </a:cubicBezTo>
                  <a:cubicBezTo>
                    <a:pt x="122" y="189"/>
                    <a:pt x="122" y="187"/>
                    <a:pt x="122" y="186"/>
                  </a:cubicBezTo>
                  <a:cubicBezTo>
                    <a:pt x="122" y="186"/>
                    <a:pt x="122" y="186"/>
                    <a:pt x="122" y="186"/>
                  </a:cubicBezTo>
                  <a:cubicBezTo>
                    <a:pt x="122" y="184"/>
                    <a:pt x="122" y="183"/>
                    <a:pt x="122" y="182"/>
                  </a:cubicBezTo>
                  <a:cubicBezTo>
                    <a:pt x="122" y="181"/>
                    <a:pt x="122" y="180"/>
                    <a:pt x="122" y="179"/>
                  </a:cubicBezTo>
                  <a:cubicBezTo>
                    <a:pt x="122" y="178"/>
                    <a:pt x="122" y="177"/>
                    <a:pt x="122" y="176"/>
                  </a:cubicBezTo>
                  <a:cubicBezTo>
                    <a:pt x="122" y="175"/>
                    <a:pt x="122" y="173"/>
                    <a:pt x="122" y="171"/>
                  </a:cubicBezTo>
                  <a:cubicBezTo>
                    <a:pt x="122" y="167"/>
                    <a:pt x="122" y="163"/>
                    <a:pt x="122" y="159"/>
                  </a:cubicBezTo>
                  <a:cubicBezTo>
                    <a:pt x="122" y="159"/>
                    <a:pt x="122" y="158"/>
                    <a:pt x="122" y="157"/>
                  </a:cubicBezTo>
                  <a:cubicBezTo>
                    <a:pt x="122" y="156"/>
                    <a:pt x="122" y="153"/>
                    <a:pt x="122" y="152"/>
                  </a:cubicBezTo>
                  <a:cubicBezTo>
                    <a:pt x="122" y="151"/>
                    <a:pt x="122" y="151"/>
                    <a:pt x="122" y="151"/>
                  </a:cubicBezTo>
                  <a:cubicBezTo>
                    <a:pt x="122" y="151"/>
                    <a:pt x="122" y="150"/>
                    <a:pt x="122" y="150"/>
                  </a:cubicBezTo>
                  <a:cubicBezTo>
                    <a:pt x="122" y="149"/>
                    <a:pt x="123" y="148"/>
                    <a:pt x="122" y="148"/>
                  </a:cubicBezTo>
                  <a:cubicBezTo>
                    <a:pt x="122" y="148"/>
                    <a:pt x="121" y="148"/>
                    <a:pt x="121" y="148"/>
                  </a:cubicBezTo>
                  <a:cubicBezTo>
                    <a:pt x="121" y="149"/>
                    <a:pt x="120" y="149"/>
                    <a:pt x="120" y="149"/>
                  </a:cubicBezTo>
                  <a:cubicBezTo>
                    <a:pt x="120" y="149"/>
                    <a:pt x="120" y="149"/>
                    <a:pt x="120" y="149"/>
                  </a:cubicBezTo>
                  <a:cubicBezTo>
                    <a:pt x="119" y="149"/>
                    <a:pt x="119" y="150"/>
                    <a:pt x="118" y="150"/>
                  </a:cubicBezTo>
                  <a:cubicBezTo>
                    <a:pt x="118" y="150"/>
                    <a:pt x="118" y="150"/>
                    <a:pt x="117" y="151"/>
                  </a:cubicBezTo>
                  <a:cubicBezTo>
                    <a:pt x="117" y="151"/>
                    <a:pt x="117" y="151"/>
                    <a:pt x="116" y="151"/>
                  </a:cubicBezTo>
                  <a:cubicBezTo>
                    <a:pt x="116" y="151"/>
                    <a:pt x="116" y="152"/>
                    <a:pt x="116" y="152"/>
                  </a:cubicBezTo>
                  <a:cubicBezTo>
                    <a:pt x="116" y="152"/>
                    <a:pt x="115" y="152"/>
                    <a:pt x="115" y="153"/>
                  </a:cubicBezTo>
                  <a:cubicBezTo>
                    <a:pt x="114" y="153"/>
                    <a:pt x="113" y="154"/>
                    <a:pt x="112" y="154"/>
                  </a:cubicBezTo>
                  <a:cubicBezTo>
                    <a:pt x="111" y="155"/>
                    <a:pt x="111" y="156"/>
                    <a:pt x="110" y="157"/>
                  </a:cubicBezTo>
                  <a:cubicBezTo>
                    <a:pt x="110" y="157"/>
                    <a:pt x="109" y="157"/>
                    <a:pt x="109" y="157"/>
                  </a:cubicBezTo>
                  <a:cubicBezTo>
                    <a:pt x="109" y="157"/>
                    <a:pt x="109" y="157"/>
                    <a:pt x="109" y="157"/>
                  </a:cubicBezTo>
                  <a:cubicBezTo>
                    <a:pt x="109" y="157"/>
                    <a:pt x="108" y="157"/>
                    <a:pt x="108" y="157"/>
                  </a:cubicBezTo>
                  <a:cubicBezTo>
                    <a:pt x="108" y="158"/>
                    <a:pt x="108" y="158"/>
                    <a:pt x="108" y="158"/>
                  </a:cubicBezTo>
                  <a:cubicBezTo>
                    <a:pt x="107" y="159"/>
                    <a:pt x="106" y="160"/>
                    <a:pt x="104" y="161"/>
                  </a:cubicBezTo>
                  <a:cubicBezTo>
                    <a:pt x="104" y="161"/>
                    <a:pt x="103" y="161"/>
                    <a:pt x="103" y="162"/>
                  </a:cubicBezTo>
                  <a:cubicBezTo>
                    <a:pt x="102" y="162"/>
                    <a:pt x="102" y="163"/>
                    <a:pt x="101" y="163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0" y="164"/>
                    <a:pt x="100" y="164"/>
                    <a:pt x="100" y="164"/>
                  </a:cubicBezTo>
                  <a:cubicBezTo>
                    <a:pt x="99" y="165"/>
                    <a:pt x="99" y="165"/>
                    <a:pt x="98" y="166"/>
                  </a:cubicBezTo>
                  <a:cubicBezTo>
                    <a:pt x="98" y="166"/>
                    <a:pt x="98" y="166"/>
                    <a:pt x="97" y="166"/>
                  </a:cubicBezTo>
                  <a:cubicBezTo>
                    <a:pt x="97" y="166"/>
                    <a:pt x="97" y="166"/>
                    <a:pt x="97" y="167"/>
                  </a:cubicBezTo>
                  <a:cubicBezTo>
                    <a:pt x="96" y="167"/>
                    <a:pt x="95" y="168"/>
                    <a:pt x="94" y="169"/>
                  </a:cubicBezTo>
                  <a:cubicBezTo>
                    <a:pt x="93" y="170"/>
                    <a:pt x="92" y="171"/>
                    <a:pt x="91" y="172"/>
                  </a:cubicBezTo>
                  <a:cubicBezTo>
                    <a:pt x="90" y="172"/>
                    <a:pt x="89" y="173"/>
                    <a:pt x="89" y="173"/>
                  </a:cubicBezTo>
                  <a:cubicBezTo>
                    <a:pt x="89" y="173"/>
                    <a:pt x="88" y="173"/>
                    <a:pt x="88" y="173"/>
                  </a:cubicBezTo>
                  <a:cubicBezTo>
                    <a:pt x="88" y="174"/>
                    <a:pt x="87" y="175"/>
                    <a:pt x="86" y="175"/>
                  </a:cubicBezTo>
                  <a:cubicBezTo>
                    <a:pt x="86" y="176"/>
                    <a:pt x="86" y="176"/>
                    <a:pt x="85" y="176"/>
                  </a:cubicBezTo>
                  <a:cubicBezTo>
                    <a:pt x="85" y="176"/>
                    <a:pt x="84" y="177"/>
                    <a:pt x="83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2" y="179"/>
                    <a:pt x="82" y="179"/>
                    <a:pt x="82" y="179"/>
                  </a:cubicBezTo>
                  <a:cubicBezTo>
                    <a:pt x="82" y="179"/>
                    <a:pt x="81" y="179"/>
                    <a:pt x="81" y="180"/>
                  </a:cubicBezTo>
                  <a:cubicBezTo>
                    <a:pt x="81" y="180"/>
                    <a:pt x="80" y="181"/>
                    <a:pt x="80" y="181"/>
                  </a:cubicBezTo>
                  <a:cubicBezTo>
                    <a:pt x="79" y="181"/>
                    <a:pt x="79" y="181"/>
                    <a:pt x="79" y="181"/>
                  </a:cubicBezTo>
                  <a:cubicBezTo>
                    <a:pt x="78" y="182"/>
                    <a:pt x="77" y="183"/>
                    <a:pt x="76" y="183"/>
                  </a:cubicBezTo>
                  <a:cubicBezTo>
                    <a:pt x="76" y="184"/>
                    <a:pt x="75" y="185"/>
                    <a:pt x="74" y="185"/>
                  </a:cubicBezTo>
                  <a:cubicBezTo>
                    <a:pt x="73" y="186"/>
                    <a:pt x="72" y="187"/>
                    <a:pt x="71" y="188"/>
                  </a:cubicBezTo>
                  <a:cubicBezTo>
                    <a:pt x="71" y="188"/>
                    <a:pt x="70" y="188"/>
                    <a:pt x="70" y="189"/>
                  </a:cubicBezTo>
                  <a:cubicBezTo>
                    <a:pt x="69" y="190"/>
                    <a:pt x="68" y="191"/>
                    <a:pt x="67" y="191"/>
                  </a:cubicBezTo>
                  <a:cubicBezTo>
                    <a:pt x="66" y="192"/>
                    <a:pt x="65" y="193"/>
                    <a:pt x="64" y="194"/>
                  </a:cubicBezTo>
                  <a:cubicBezTo>
                    <a:pt x="63" y="194"/>
                    <a:pt x="62" y="195"/>
                    <a:pt x="62" y="195"/>
                  </a:cubicBezTo>
                  <a:cubicBezTo>
                    <a:pt x="62" y="195"/>
                    <a:pt x="62" y="196"/>
                    <a:pt x="61" y="196"/>
                  </a:cubicBezTo>
                  <a:cubicBezTo>
                    <a:pt x="61" y="196"/>
                    <a:pt x="61" y="196"/>
                    <a:pt x="61" y="196"/>
                  </a:cubicBezTo>
                  <a:cubicBezTo>
                    <a:pt x="60" y="196"/>
                    <a:pt x="60" y="197"/>
                    <a:pt x="60" y="197"/>
                  </a:cubicBezTo>
                  <a:cubicBezTo>
                    <a:pt x="59" y="198"/>
                    <a:pt x="58" y="199"/>
                    <a:pt x="57" y="200"/>
                  </a:cubicBezTo>
                  <a:cubicBezTo>
                    <a:pt x="57" y="200"/>
                    <a:pt x="57" y="200"/>
                    <a:pt x="57" y="201"/>
                  </a:cubicBezTo>
                  <a:cubicBezTo>
                    <a:pt x="56" y="201"/>
                    <a:pt x="55" y="202"/>
                    <a:pt x="54" y="203"/>
                  </a:cubicBezTo>
                  <a:cubicBezTo>
                    <a:pt x="53" y="203"/>
                    <a:pt x="53" y="204"/>
                    <a:pt x="52" y="205"/>
                  </a:cubicBezTo>
                  <a:cubicBezTo>
                    <a:pt x="52" y="205"/>
                    <a:pt x="51" y="206"/>
                    <a:pt x="51" y="206"/>
                  </a:cubicBezTo>
                  <a:cubicBezTo>
                    <a:pt x="49" y="208"/>
                    <a:pt x="47" y="210"/>
                    <a:pt x="45" y="212"/>
                  </a:cubicBezTo>
                  <a:cubicBezTo>
                    <a:pt x="44" y="212"/>
                    <a:pt x="45" y="212"/>
                    <a:pt x="44" y="212"/>
                  </a:cubicBezTo>
                  <a:cubicBezTo>
                    <a:pt x="43" y="213"/>
                    <a:pt x="43" y="215"/>
                    <a:pt x="41" y="215"/>
                  </a:cubicBezTo>
                  <a:cubicBezTo>
                    <a:pt x="41" y="216"/>
                    <a:pt x="41" y="216"/>
                    <a:pt x="40" y="217"/>
                  </a:cubicBezTo>
                  <a:cubicBezTo>
                    <a:pt x="40" y="217"/>
                    <a:pt x="40" y="217"/>
                    <a:pt x="40" y="217"/>
                  </a:cubicBezTo>
                  <a:cubicBezTo>
                    <a:pt x="40" y="217"/>
                    <a:pt x="40" y="218"/>
                    <a:pt x="39" y="218"/>
                  </a:cubicBezTo>
                  <a:cubicBezTo>
                    <a:pt x="39" y="218"/>
                    <a:pt x="39" y="219"/>
                    <a:pt x="38" y="219"/>
                  </a:cubicBezTo>
                  <a:cubicBezTo>
                    <a:pt x="38" y="220"/>
                    <a:pt x="36" y="221"/>
                    <a:pt x="36" y="222"/>
                  </a:cubicBezTo>
                  <a:cubicBezTo>
                    <a:pt x="35" y="222"/>
                    <a:pt x="35" y="223"/>
                    <a:pt x="34" y="224"/>
                  </a:cubicBezTo>
                  <a:cubicBezTo>
                    <a:pt x="33" y="224"/>
                    <a:pt x="32" y="225"/>
                    <a:pt x="31" y="226"/>
                  </a:cubicBezTo>
                  <a:cubicBezTo>
                    <a:pt x="31" y="226"/>
                    <a:pt x="30" y="227"/>
                    <a:pt x="30" y="227"/>
                  </a:cubicBezTo>
                  <a:cubicBezTo>
                    <a:pt x="30" y="227"/>
                    <a:pt x="30" y="227"/>
                    <a:pt x="30" y="228"/>
                  </a:cubicBezTo>
                  <a:cubicBezTo>
                    <a:pt x="30" y="228"/>
                    <a:pt x="29" y="228"/>
                    <a:pt x="29" y="228"/>
                  </a:cubicBezTo>
                  <a:cubicBezTo>
                    <a:pt x="29" y="229"/>
                    <a:pt x="29" y="229"/>
                    <a:pt x="28" y="230"/>
                  </a:cubicBezTo>
                  <a:cubicBezTo>
                    <a:pt x="28" y="230"/>
                    <a:pt x="28" y="230"/>
                    <a:pt x="27" y="231"/>
                  </a:cubicBezTo>
                  <a:cubicBezTo>
                    <a:pt x="27" y="231"/>
                    <a:pt x="26" y="231"/>
                    <a:pt x="26" y="232"/>
                  </a:cubicBezTo>
                  <a:cubicBezTo>
                    <a:pt x="26" y="232"/>
                    <a:pt x="25" y="233"/>
                    <a:pt x="25" y="233"/>
                  </a:cubicBezTo>
                  <a:cubicBezTo>
                    <a:pt x="25" y="234"/>
                    <a:pt x="24" y="234"/>
                    <a:pt x="23" y="234"/>
                  </a:cubicBezTo>
                  <a:cubicBezTo>
                    <a:pt x="23" y="234"/>
                    <a:pt x="23" y="235"/>
                    <a:pt x="23" y="235"/>
                  </a:cubicBezTo>
                  <a:cubicBezTo>
                    <a:pt x="23" y="235"/>
                    <a:pt x="22" y="235"/>
                    <a:pt x="22" y="236"/>
                  </a:cubicBezTo>
                  <a:cubicBezTo>
                    <a:pt x="22" y="237"/>
                    <a:pt x="21" y="237"/>
                    <a:pt x="20" y="238"/>
                  </a:cubicBezTo>
                  <a:cubicBezTo>
                    <a:pt x="20" y="238"/>
                    <a:pt x="20" y="238"/>
                    <a:pt x="20" y="238"/>
                  </a:cubicBezTo>
                  <a:cubicBezTo>
                    <a:pt x="20" y="238"/>
                    <a:pt x="19" y="239"/>
                    <a:pt x="19" y="239"/>
                  </a:cubicBezTo>
                  <a:cubicBezTo>
                    <a:pt x="18" y="240"/>
                    <a:pt x="17" y="241"/>
                    <a:pt x="16" y="241"/>
                  </a:cubicBezTo>
                  <a:cubicBezTo>
                    <a:pt x="16" y="243"/>
                    <a:pt x="14" y="243"/>
                    <a:pt x="14" y="243"/>
                  </a:cubicBezTo>
                  <a:cubicBezTo>
                    <a:pt x="12" y="243"/>
                    <a:pt x="11" y="244"/>
                    <a:pt x="10" y="244"/>
                  </a:cubicBezTo>
                  <a:cubicBezTo>
                    <a:pt x="9" y="244"/>
                    <a:pt x="9" y="243"/>
                    <a:pt x="9" y="243"/>
                  </a:cubicBezTo>
                  <a:cubicBezTo>
                    <a:pt x="9" y="243"/>
                    <a:pt x="8" y="243"/>
                    <a:pt x="8" y="243"/>
                  </a:cubicBezTo>
                  <a:cubicBezTo>
                    <a:pt x="8" y="243"/>
                    <a:pt x="7" y="243"/>
                    <a:pt x="7" y="243"/>
                  </a:cubicBezTo>
                  <a:cubicBezTo>
                    <a:pt x="7" y="243"/>
                    <a:pt x="6" y="243"/>
                    <a:pt x="6" y="243"/>
                  </a:cubicBezTo>
                  <a:cubicBezTo>
                    <a:pt x="5" y="242"/>
                    <a:pt x="4" y="242"/>
                    <a:pt x="4" y="241"/>
                  </a:cubicBezTo>
                  <a:cubicBezTo>
                    <a:pt x="3" y="241"/>
                    <a:pt x="3" y="241"/>
                    <a:pt x="2" y="240"/>
                  </a:cubicBezTo>
                  <a:cubicBezTo>
                    <a:pt x="2" y="239"/>
                    <a:pt x="1" y="238"/>
                    <a:pt x="1" y="237"/>
                  </a:cubicBezTo>
                  <a:cubicBezTo>
                    <a:pt x="1" y="237"/>
                    <a:pt x="1" y="237"/>
                    <a:pt x="1" y="236"/>
                  </a:cubicBezTo>
                  <a:cubicBezTo>
                    <a:pt x="1" y="236"/>
                    <a:pt x="1" y="236"/>
                    <a:pt x="1" y="235"/>
                  </a:cubicBezTo>
                  <a:cubicBezTo>
                    <a:pt x="1" y="235"/>
                    <a:pt x="0" y="234"/>
                    <a:pt x="0" y="234"/>
                  </a:cubicBezTo>
                  <a:cubicBezTo>
                    <a:pt x="0" y="233"/>
                    <a:pt x="1" y="232"/>
                    <a:pt x="1" y="231"/>
                  </a:cubicBezTo>
                  <a:cubicBezTo>
                    <a:pt x="4" y="227"/>
                    <a:pt x="7" y="223"/>
                    <a:pt x="11" y="219"/>
                  </a:cubicBezTo>
                  <a:cubicBezTo>
                    <a:pt x="11" y="219"/>
                    <a:pt x="12" y="218"/>
                    <a:pt x="13" y="218"/>
                  </a:cubicBezTo>
                  <a:cubicBezTo>
                    <a:pt x="13" y="217"/>
                    <a:pt x="14" y="217"/>
                    <a:pt x="14" y="216"/>
                  </a:cubicBezTo>
                  <a:cubicBezTo>
                    <a:pt x="14" y="216"/>
                    <a:pt x="14" y="216"/>
                    <a:pt x="14" y="216"/>
                  </a:cubicBezTo>
                  <a:cubicBezTo>
                    <a:pt x="15" y="216"/>
                    <a:pt x="15" y="215"/>
                    <a:pt x="16" y="215"/>
                  </a:cubicBezTo>
                  <a:cubicBezTo>
                    <a:pt x="16" y="215"/>
                    <a:pt x="16" y="214"/>
                    <a:pt x="16" y="214"/>
                  </a:cubicBezTo>
                  <a:cubicBezTo>
                    <a:pt x="17" y="214"/>
                    <a:pt x="17" y="214"/>
                    <a:pt x="17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1"/>
                    <a:pt x="19" y="211"/>
                    <a:pt x="20" y="211"/>
                  </a:cubicBezTo>
                  <a:cubicBezTo>
                    <a:pt x="20" y="211"/>
                    <a:pt x="21" y="210"/>
                    <a:pt x="21" y="210"/>
                  </a:cubicBezTo>
                  <a:cubicBezTo>
                    <a:pt x="23" y="209"/>
                    <a:pt x="23" y="207"/>
                    <a:pt x="25" y="206"/>
                  </a:cubicBezTo>
                  <a:cubicBezTo>
                    <a:pt x="25" y="206"/>
                    <a:pt x="26" y="205"/>
                    <a:pt x="27" y="205"/>
                  </a:cubicBezTo>
                  <a:cubicBezTo>
                    <a:pt x="27" y="204"/>
                    <a:pt x="28" y="203"/>
                    <a:pt x="29" y="202"/>
                  </a:cubicBezTo>
                  <a:cubicBezTo>
                    <a:pt x="31" y="200"/>
                    <a:pt x="34" y="198"/>
                    <a:pt x="36" y="197"/>
                  </a:cubicBezTo>
                  <a:cubicBezTo>
                    <a:pt x="36" y="196"/>
                    <a:pt x="36" y="196"/>
                    <a:pt x="36" y="196"/>
                  </a:cubicBezTo>
                  <a:cubicBezTo>
                    <a:pt x="37" y="196"/>
                    <a:pt x="37" y="195"/>
                    <a:pt x="38" y="195"/>
                  </a:cubicBezTo>
                  <a:cubicBezTo>
                    <a:pt x="38" y="194"/>
                    <a:pt x="39" y="194"/>
                    <a:pt x="40" y="193"/>
                  </a:cubicBezTo>
                  <a:cubicBezTo>
                    <a:pt x="40" y="193"/>
                    <a:pt x="40" y="193"/>
                    <a:pt x="40" y="192"/>
                  </a:cubicBezTo>
                  <a:cubicBezTo>
                    <a:pt x="41" y="192"/>
                    <a:pt x="41" y="192"/>
                    <a:pt x="41" y="192"/>
                  </a:cubicBezTo>
                  <a:cubicBezTo>
                    <a:pt x="41" y="192"/>
                    <a:pt x="41" y="192"/>
                    <a:pt x="41" y="192"/>
                  </a:cubicBezTo>
                  <a:cubicBezTo>
                    <a:pt x="41" y="192"/>
                    <a:pt x="42" y="192"/>
                    <a:pt x="42" y="192"/>
                  </a:cubicBezTo>
                  <a:cubicBezTo>
                    <a:pt x="42" y="191"/>
                    <a:pt x="42" y="191"/>
                    <a:pt x="43" y="190"/>
                  </a:cubicBezTo>
                  <a:cubicBezTo>
                    <a:pt x="44" y="190"/>
                    <a:pt x="45" y="189"/>
                    <a:pt x="46" y="188"/>
                  </a:cubicBezTo>
                  <a:cubicBezTo>
                    <a:pt x="46" y="188"/>
                    <a:pt x="47" y="187"/>
                    <a:pt x="47" y="187"/>
                  </a:cubicBezTo>
                  <a:cubicBezTo>
                    <a:pt x="48" y="186"/>
                    <a:pt x="49" y="186"/>
                    <a:pt x="49" y="185"/>
                  </a:cubicBezTo>
                  <a:cubicBezTo>
                    <a:pt x="50" y="185"/>
                    <a:pt x="50" y="185"/>
                    <a:pt x="50" y="184"/>
                  </a:cubicBezTo>
                  <a:cubicBezTo>
                    <a:pt x="50" y="184"/>
                    <a:pt x="51" y="184"/>
                    <a:pt x="51" y="184"/>
                  </a:cubicBezTo>
                  <a:cubicBezTo>
                    <a:pt x="51" y="183"/>
                    <a:pt x="52" y="183"/>
                    <a:pt x="53" y="182"/>
                  </a:cubicBezTo>
                  <a:cubicBezTo>
                    <a:pt x="53" y="182"/>
                    <a:pt x="54" y="181"/>
                    <a:pt x="54" y="181"/>
                  </a:cubicBezTo>
                  <a:cubicBezTo>
                    <a:pt x="55" y="181"/>
                    <a:pt x="55" y="180"/>
                    <a:pt x="56" y="180"/>
                  </a:cubicBezTo>
                  <a:cubicBezTo>
                    <a:pt x="56" y="179"/>
                    <a:pt x="57" y="179"/>
                    <a:pt x="57" y="179"/>
                  </a:cubicBezTo>
                  <a:cubicBezTo>
                    <a:pt x="57" y="179"/>
                    <a:pt x="57" y="178"/>
                    <a:pt x="57" y="178"/>
                  </a:cubicBezTo>
                  <a:cubicBezTo>
                    <a:pt x="57" y="178"/>
                    <a:pt x="58" y="178"/>
                    <a:pt x="58" y="178"/>
                  </a:cubicBezTo>
                  <a:cubicBezTo>
                    <a:pt x="58" y="178"/>
                    <a:pt x="59" y="177"/>
                    <a:pt x="59" y="177"/>
                  </a:cubicBezTo>
                  <a:cubicBezTo>
                    <a:pt x="60" y="177"/>
                    <a:pt x="60" y="176"/>
                    <a:pt x="61" y="175"/>
                  </a:cubicBezTo>
                  <a:cubicBezTo>
                    <a:pt x="61" y="175"/>
                    <a:pt x="62" y="175"/>
                    <a:pt x="62" y="175"/>
                  </a:cubicBezTo>
                  <a:cubicBezTo>
                    <a:pt x="62" y="175"/>
                    <a:pt x="62" y="175"/>
                    <a:pt x="62" y="175"/>
                  </a:cubicBezTo>
                  <a:cubicBezTo>
                    <a:pt x="63" y="174"/>
                    <a:pt x="63" y="173"/>
                    <a:pt x="64" y="173"/>
                  </a:cubicBezTo>
                  <a:cubicBezTo>
                    <a:pt x="65" y="172"/>
                    <a:pt x="66" y="171"/>
                    <a:pt x="68" y="170"/>
                  </a:cubicBezTo>
                  <a:cubicBezTo>
                    <a:pt x="68" y="170"/>
                    <a:pt x="69" y="169"/>
                    <a:pt x="69" y="169"/>
                  </a:cubicBezTo>
                  <a:cubicBezTo>
                    <a:pt x="69" y="169"/>
                    <a:pt x="70" y="168"/>
                    <a:pt x="70" y="168"/>
                  </a:cubicBezTo>
                  <a:cubicBezTo>
                    <a:pt x="70" y="168"/>
                    <a:pt x="70" y="168"/>
                    <a:pt x="70" y="168"/>
                  </a:cubicBezTo>
                  <a:cubicBezTo>
                    <a:pt x="71" y="167"/>
                    <a:pt x="72" y="167"/>
                    <a:pt x="72" y="166"/>
                  </a:cubicBezTo>
                  <a:cubicBezTo>
                    <a:pt x="73" y="166"/>
                    <a:pt x="73" y="166"/>
                    <a:pt x="73" y="166"/>
                  </a:cubicBezTo>
                  <a:cubicBezTo>
                    <a:pt x="73" y="165"/>
                    <a:pt x="74" y="165"/>
                    <a:pt x="74" y="165"/>
                  </a:cubicBezTo>
                  <a:cubicBezTo>
                    <a:pt x="74" y="164"/>
                    <a:pt x="75" y="165"/>
                    <a:pt x="75" y="164"/>
                  </a:cubicBezTo>
                  <a:cubicBezTo>
                    <a:pt x="75" y="164"/>
                    <a:pt x="75" y="164"/>
                    <a:pt x="75" y="164"/>
                  </a:cubicBezTo>
                  <a:cubicBezTo>
                    <a:pt x="76" y="163"/>
                    <a:pt x="77" y="163"/>
                    <a:pt x="77" y="162"/>
                  </a:cubicBezTo>
                  <a:cubicBezTo>
                    <a:pt x="78" y="162"/>
                    <a:pt x="79" y="161"/>
                    <a:pt x="79" y="161"/>
                  </a:cubicBezTo>
                  <a:cubicBezTo>
                    <a:pt x="79" y="161"/>
                    <a:pt x="80" y="160"/>
                    <a:pt x="80" y="160"/>
                  </a:cubicBezTo>
                  <a:cubicBezTo>
                    <a:pt x="80" y="160"/>
                    <a:pt x="81" y="160"/>
                    <a:pt x="81" y="159"/>
                  </a:cubicBezTo>
                  <a:cubicBezTo>
                    <a:pt x="81" y="159"/>
                    <a:pt x="82" y="159"/>
                    <a:pt x="82" y="159"/>
                  </a:cubicBezTo>
                  <a:cubicBezTo>
                    <a:pt x="82" y="159"/>
                    <a:pt x="82" y="159"/>
                    <a:pt x="82" y="159"/>
                  </a:cubicBezTo>
                  <a:cubicBezTo>
                    <a:pt x="83" y="158"/>
                    <a:pt x="83" y="158"/>
                    <a:pt x="83" y="158"/>
                  </a:cubicBezTo>
                  <a:cubicBezTo>
                    <a:pt x="84" y="157"/>
                    <a:pt x="85" y="157"/>
                    <a:pt x="85" y="156"/>
                  </a:cubicBezTo>
                  <a:cubicBezTo>
                    <a:pt x="86" y="156"/>
                    <a:pt x="86" y="156"/>
                    <a:pt x="87" y="155"/>
                  </a:cubicBezTo>
                  <a:cubicBezTo>
                    <a:pt x="87" y="155"/>
                    <a:pt x="88" y="154"/>
                    <a:pt x="89" y="154"/>
                  </a:cubicBezTo>
                  <a:cubicBezTo>
                    <a:pt x="90" y="152"/>
                    <a:pt x="92" y="152"/>
                    <a:pt x="94" y="150"/>
                  </a:cubicBezTo>
                  <a:cubicBezTo>
                    <a:pt x="95" y="150"/>
                    <a:pt x="95" y="149"/>
                    <a:pt x="96" y="148"/>
                  </a:cubicBezTo>
                  <a:cubicBezTo>
                    <a:pt x="96" y="148"/>
                    <a:pt x="97" y="148"/>
                    <a:pt x="97" y="148"/>
                  </a:cubicBezTo>
                  <a:cubicBezTo>
                    <a:pt x="97" y="148"/>
                    <a:pt x="97" y="147"/>
                    <a:pt x="98" y="147"/>
                  </a:cubicBezTo>
                  <a:cubicBezTo>
                    <a:pt x="98" y="147"/>
                    <a:pt x="98" y="147"/>
                    <a:pt x="98" y="147"/>
                  </a:cubicBezTo>
                  <a:cubicBezTo>
                    <a:pt x="98" y="147"/>
                    <a:pt x="99" y="146"/>
                    <a:pt x="99" y="146"/>
                  </a:cubicBezTo>
                  <a:cubicBezTo>
                    <a:pt x="99" y="146"/>
                    <a:pt x="99" y="146"/>
                    <a:pt x="99" y="146"/>
                  </a:cubicBezTo>
                  <a:cubicBezTo>
                    <a:pt x="99" y="146"/>
                    <a:pt x="100" y="146"/>
                    <a:pt x="100" y="146"/>
                  </a:cubicBezTo>
                  <a:cubicBezTo>
                    <a:pt x="100" y="146"/>
                    <a:pt x="100" y="145"/>
                    <a:pt x="101" y="145"/>
                  </a:cubicBezTo>
                  <a:cubicBezTo>
                    <a:pt x="101" y="145"/>
                    <a:pt x="102" y="145"/>
                    <a:pt x="102" y="144"/>
                  </a:cubicBezTo>
                  <a:cubicBezTo>
                    <a:pt x="104" y="143"/>
                    <a:pt x="105" y="142"/>
                    <a:pt x="107" y="141"/>
                  </a:cubicBezTo>
                  <a:cubicBezTo>
                    <a:pt x="107" y="140"/>
                    <a:pt x="108" y="139"/>
                    <a:pt x="109" y="139"/>
                  </a:cubicBezTo>
                  <a:cubicBezTo>
                    <a:pt x="109" y="139"/>
                    <a:pt x="110" y="138"/>
                    <a:pt x="110" y="138"/>
                  </a:cubicBezTo>
                  <a:cubicBezTo>
                    <a:pt x="111" y="138"/>
                    <a:pt x="111" y="137"/>
                    <a:pt x="112" y="136"/>
                  </a:cubicBezTo>
                  <a:cubicBezTo>
                    <a:pt x="112" y="136"/>
                    <a:pt x="113" y="136"/>
                    <a:pt x="113" y="136"/>
                  </a:cubicBezTo>
                  <a:cubicBezTo>
                    <a:pt x="113" y="136"/>
                    <a:pt x="113" y="135"/>
                    <a:pt x="114" y="135"/>
                  </a:cubicBezTo>
                  <a:cubicBezTo>
                    <a:pt x="114" y="135"/>
                    <a:pt x="114" y="135"/>
                    <a:pt x="114" y="135"/>
                  </a:cubicBezTo>
                  <a:cubicBezTo>
                    <a:pt x="114" y="135"/>
                    <a:pt x="114" y="135"/>
                    <a:pt x="114" y="135"/>
                  </a:cubicBezTo>
                  <a:cubicBezTo>
                    <a:pt x="114" y="135"/>
                    <a:pt x="115" y="135"/>
                    <a:pt x="115" y="134"/>
                  </a:cubicBezTo>
                  <a:cubicBezTo>
                    <a:pt x="115" y="134"/>
                    <a:pt x="115" y="134"/>
                    <a:pt x="115" y="134"/>
                  </a:cubicBezTo>
                  <a:cubicBezTo>
                    <a:pt x="115" y="134"/>
                    <a:pt x="115" y="134"/>
                    <a:pt x="115" y="134"/>
                  </a:cubicBezTo>
                  <a:cubicBezTo>
                    <a:pt x="116" y="134"/>
                    <a:pt x="116" y="133"/>
                    <a:pt x="117" y="133"/>
                  </a:cubicBezTo>
                  <a:cubicBezTo>
                    <a:pt x="118" y="132"/>
                    <a:pt x="119" y="132"/>
                    <a:pt x="120" y="131"/>
                  </a:cubicBezTo>
                  <a:cubicBezTo>
                    <a:pt x="121" y="131"/>
                    <a:pt x="121" y="130"/>
                    <a:pt x="122" y="129"/>
                  </a:cubicBezTo>
                  <a:cubicBezTo>
                    <a:pt x="122" y="128"/>
                    <a:pt x="122" y="128"/>
                    <a:pt x="122" y="128"/>
                  </a:cubicBezTo>
                  <a:cubicBezTo>
                    <a:pt x="122" y="127"/>
                    <a:pt x="122" y="127"/>
                    <a:pt x="122" y="127"/>
                  </a:cubicBezTo>
                  <a:cubicBezTo>
                    <a:pt x="122" y="126"/>
                    <a:pt x="122" y="126"/>
                    <a:pt x="122" y="126"/>
                  </a:cubicBezTo>
                  <a:cubicBezTo>
                    <a:pt x="122" y="126"/>
                    <a:pt x="122" y="125"/>
                    <a:pt x="122" y="125"/>
                  </a:cubicBezTo>
                  <a:cubicBezTo>
                    <a:pt x="122" y="124"/>
                    <a:pt x="123" y="122"/>
                    <a:pt x="122" y="120"/>
                  </a:cubicBezTo>
                  <a:cubicBezTo>
                    <a:pt x="121" y="120"/>
                    <a:pt x="121" y="120"/>
                    <a:pt x="121" y="121"/>
                  </a:cubicBezTo>
                  <a:cubicBezTo>
                    <a:pt x="120" y="120"/>
                    <a:pt x="120" y="121"/>
                    <a:pt x="119" y="121"/>
                  </a:cubicBezTo>
                  <a:cubicBezTo>
                    <a:pt x="119" y="121"/>
                    <a:pt x="119" y="122"/>
                    <a:pt x="119" y="122"/>
                  </a:cubicBezTo>
                  <a:cubicBezTo>
                    <a:pt x="118" y="122"/>
                    <a:pt x="118" y="122"/>
                    <a:pt x="118" y="122"/>
                  </a:cubicBezTo>
                  <a:cubicBezTo>
                    <a:pt x="117" y="123"/>
                    <a:pt x="116" y="123"/>
                    <a:pt x="116" y="124"/>
                  </a:cubicBezTo>
                  <a:cubicBezTo>
                    <a:pt x="115" y="124"/>
                    <a:pt x="114" y="124"/>
                    <a:pt x="114" y="124"/>
                  </a:cubicBezTo>
                  <a:cubicBezTo>
                    <a:pt x="113" y="124"/>
                    <a:pt x="113" y="124"/>
                    <a:pt x="113" y="125"/>
                  </a:cubicBezTo>
                  <a:cubicBezTo>
                    <a:pt x="112" y="125"/>
                    <a:pt x="112" y="125"/>
                    <a:pt x="111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1" y="126"/>
                    <a:pt x="110" y="126"/>
                    <a:pt x="109" y="125"/>
                  </a:cubicBezTo>
                  <a:cubicBezTo>
                    <a:pt x="108" y="126"/>
                    <a:pt x="106" y="126"/>
                    <a:pt x="104" y="126"/>
                  </a:cubicBezTo>
                  <a:cubicBezTo>
                    <a:pt x="103" y="126"/>
                    <a:pt x="103" y="126"/>
                    <a:pt x="103" y="126"/>
                  </a:cubicBezTo>
                  <a:cubicBezTo>
                    <a:pt x="103" y="126"/>
                    <a:pt x="103" y="127"/>
                    <a:pt x="103" y="127"/>
                  </a:cubicBezTo>
                  <a:cubicBezTo>
                    <a:pt x="102" y="127"/>
                    <a:pt x="101" y="127"/>
                    <a:pt x="101" y="126"/>
                  </a:cubicBezTo>
                  <a:cubicBezTo>
                    <a:pt x="99" y="126"/>
                    <a:pt x="99" y="126"/>
                    <a:pt x="97" y="126"/>
                  </a:cubicBezTo>
                  <a:cubicBezTo>
                    <a:pt x="97" y="126"/>
                    <a:pt x="97" y="125"/>
                    <a:pt x="97" y="125"/>
                  </a:cubicBezTo>
                  <a:cubicBezTo>
                    <a:pt x="96" y="125"/>
                    <a:pt x="95" y="124"/>
                    <a:pt x="94" y="124"/>
                  </a:cubicBezTo>
                  <a:cubicBezTo>
                    <a:pt x="94" y="123"/>
                    <a:pt x="93" y="123"/>
                    <a:pt x="93" y="123"/>
                  </a:cubicBezTo>
                  <a:cubicBezTo>
                    <a:pt x="92" y="122"/>
                    <a:pt x="92" y="122"/>
                    <a:pt x="92" y="121"/>
                  </a:cubicBezTo>
                  <a:cubicBezTo>
                    <a:pt x="92" y="121"/>
                    <a:pt x="91" y="121"/>
                    <a:pt x="91" y="120"/>
                  </a:cubicBezTo>
                  <a:cubicBezTo>
                    <a:pt x="91" y="120"/>
                    <a:pt x="91" y="120"/>
                    <a:pt x="91" y="119"/>
                  </a:cubicBezTo>
                  <a:cubicBezTo>
                    <a:pt x="91" y="119"/>
                    <a:pt x="90" y="118"/>
                    <a:pt x="90" y="117"/>
                  </a:cubicBezTo>
                  <a:cubicBezTo>
                    <a:pt x="90" y="117"/>
                    <a:pt x="90" y="116"/>
                    <a:pt x="90" y="116"/>
                  </a:cubicBezTo>
                  <a:cubicBezTo>
                    <a:pt x="90" y="116"/>
                    <a:pt x="90" y="115"/>
                    <a:pt x="90" y="115"/>
                  </a:cubicBezTo>
                  <a:cubicBezTo>
                    <a:pt x="90" y="115"/>
                    <a:pt x="90" y="115"/>
                    <a:pt x="90" y="115"/>
                  </a:cubicBezTo>
                  <a:cubicBezTo>
                    <a:pt x="90" y="114"/>
                    <a:pt x="90" y="114"/>
                    <a:pt x="90" y="113"/>
                  </a:cubicBezTo>
                  <a:cubicBezTo>
                    <a:pt x="89" y="112"/>
                    <a:pt x="90" y="110"/>
                    <a:pt x="90" y="108"/>
                  </a:cubicBezTo>
                  <a:cubicBezTo>
                    <a:pt x="90" y="107"/>
                    <a:pt x="90" y="107"/>
                    <a:pt x="90" y="106"/>
                  </a:cubicBezTo>
                  <a:cubicBezTo>
                    <a:pt x="90" y="105"/>
                    <a:pt x="90" y="102"/>
                    <a:pt x="90" y="100"/>
                  </a:cubicBezTo>
                  <a:cubicBezTo>
                    <a:pt x="90" y="100"/>
                    <a:pt x="89" y="100"/>
                    <a:pt x="89" y="99"/>
                  </a:cubicBezTo>
                  <a:cubicBezTo>
                    <a:pt x="89" y="99"/>
                    <a:pt x="89" y="99"/>
                    <a:pt x="89" y="98"/>
                  </a:cubicBezTo>
                  <a:cubicBezTo>
                    <a:pt x="90" y="98"/>
                    <a:pt x="89" y="97"/>
                    <a:pt x="89" y="97"/>
                  </a:cubicBezTo>
                  <a:cubicBezTo>
                    <a:pt x="89" y="96"/>
                    <a:pt x="90" y="96"/>
                    <a:pt x="90" y="95"/>
                  </a:cubicBezTo>
                  <a:cubicBezTo>
                    <a:pt x="90" y="94"/>
                    <a:pt x="90" y="91"/>
                    <a:pt x="90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90" y="87"/>
                    <a:pt x="90" y="86"/>
                    <a:pt x="91" y="85"/>
                  </a:cubicBezTo>
                  <a:cubicBezTo>
                    <a:pt x="91" y="84"/>
                    <a:pt x="91" y="84"/>
                    <a:pt x="91" y="83"/>
                  </a:cubicBezTo>
                  <a:cubicBezTo>
                    <a:pt x="91" y="83"/>
                    <a:pt x="91" y="82"/>
                    <a:pt x="91" y="82"/>
                  </a:cubicBezTo>
                  <a:cubicBezTo>
                    <a:pt x="91" y="82"/>
                    <a:pt x="91" y="82"/>
                    <a:pt x="91" y="82"/>
                  </a:cubicBezTo>
                  <a:cubicBezTo>
                    <a:pt x="92" y="79"/>
                    <a:pt x="93" y="75"/>
                    <a:pt x="94" y="73"/>
                  </a:cubicBezTo>
                  <a:cubicBezTo>
                    <a:pt x="94" y="71"/>
                    <a:pt x="95" y="70"/>
                    <a:pt x="95" y="69"/>
                  </a:cubicBezTo>
                  <a:cubicBezTo>
                    <a:pt x="95" y="68"/>
                    <a:pt x="96" y="68"/>
                    <a:pt x="96" y="68"/>
                  </a:cubicBezTo>
                  <a:cubicBezTo>
                    <a:pt x="96" y="67"/>
                    <a:pt x="96" y="67"/>
                    <a:pt x="97" y="67"/>
                  </a:cubicBezTo>
                  <a:cubicBezTo>
                    <a:pt x="97" y="66"/>
                    <a:pt x="97" y="66"/>
                    <a:pt x="97" y="65"/>
                  </a:cubicBezTo>
                  <a:cubicBezTo>
                    <a:pt x="98" y="65"/>
                    <a:pt x="98" y="64"/>
                    <a:pt x="98" y="63"/>
                  </a:cubicBezTo>
                  <a:cubicBezTo>
                    <a:pt x="99" y="63"/>
                    <a:pt x="99" y="62"/>
                    <a:pt x="100" y="62"/>
                  </a:cubicBezTo>
                  <a:cubicBezTo>
                    <a:pt x="100" y="62"/>
                    <a:pt x="100" y="61"/>
                    <a:pt x="100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1"/>
                    <a:pt x="100" y="61"/>
                    <a:pt x="101" y="60"/>
                  </a:cubicBezTo>
                  <a:cubicBezTo>
                    <a:pt x="101" y="60"/>
                    <a:pt x="101" y="60"/>
                    <a:pt x="102" y="59"/>
                  </a:cubicBezTo>
                  <a:cubicBezTo>
                    <a:pt x="102" y="59"/>
                    <a:pt x="102" y="59"/>
                    <a:pt x="102" y="58"/>
                  </a:cubicBezTo>
                  <a:cubicBezTo>
                    <a:pt x="103" y="58"/>
                    <a:pt x="103" y="57"/>
                    <a:pt x="104" y="57"/>
                  </a:cubicBezTo>
                  <a:cubicBezTo>
                    <a:pt x="104" y="56"/>
                    <a:pt x="105" y="56"/>
                    <a:pt x="105" y="56"/>
                  </a:cubicBezTo>
                  <a:cubicBezTo>
                    <a:pt x="105" y="56"/>
                    <a:pt x="106" y="56"/>
                    <a:pt x="106" y="56"/>
                  </a:cubicBezTo>
                  <a:cubicBezTo>
                    <a:pt x="106" y="55"/>
                    <a:pt x="106" y="55"/>
                    <a:pt x="106" y="55"/>
                  </a:cubicBezTo>
                  <a:cubicBezTo>
                    <a:pt x="106" y="55"/>
                    <a:pt x="107" y="55"/>
                    <a:pt x="107" y="54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08" y="54"/>
                    <a:pt x="109" y="53"/>
                    <a:pt x="109" y="53"/>
                  </a:cubicBezTo>
                  <a:cubicBezTo>
                    <a:pt x="109" y="53"/>
                    <a:pt x="111" y="53"/>
                    <a:pt x="111" y="52"/>
                  </a:cubicBezTo>
                  <a:cubicBezTo>
                    <a:pt x="112" y="52"/>
                    <a:pt x="112" y="52"/>
                    <a:pt x="113" y="52"/>
                  </a:cubicBezTo>
                  <a:cubicBezTo>
                    <a:pt x="114" y="52"/>
                    <a:pt x="115" y="51"/>
                    <a:pt x="116" y="51"/>
                  </a:cubicBezTo>
                  <a:cubicBezTo>
                    <a:pt x="117" y="51"/>
                    <a:pt x="118" y="52"/>
                    <a:pt x="119" y="52"/>
                  </a:cubicBezTo>
                  <a:cubicBezTo>
                    <a:pt x="119" y="52"/>
                    <a:pt x="120" y="53"/>
                    <a:pt x="120" y="55"/>
                  </a:cubicBezTo>
                  <a:cubicBezTo>
                    <a:pt x="120" y="55"/>
                    <a:pt x="120" y="55"/>
                    <a:pt x="120" y="56"/>
                  </a:cubicBezTo>
                  <a:cubicBezTo>
                    <a:pt x="120" y="56"/>
                    <a:pt x="120" y="56"/>
                    <a:pt x="120" y="56"/>
                  </a:cubicBezTo>
                  <a:cubicBezTo>
                    <a:pt x="119" y="57"/>
                    <a:pt x="120" y="56"/>
                    <a:pt x="120" y="57"/>
                  </a:cubicBezTo>
                  <a:cubicBezTo>
                    <a:pt x="119" y="58"/>
                    <a:pt x="119" y="59"/>
                    <a:pt x="119" y="60"/>
                  </a:cubicBezTo>
                  <a:cubicBezTo>
                    <a:pt x="118" y="60"/>
                    <a:pt x="118" y="60"/>
                    <a:pt x="118" y="61"/>
                  </a:cubicBezTo>
                  <a:cubicBezTo>
                    <a:pt x="117" y="61"/>
                    <a:pt x="117" y="62"/>
                    <a:pt x="117" y="63"/>
                  </a:cubicBezTo>
                  <a:cubicBezTo>
                    <a:pt x="117" y="63"/>
                    <a:pt x="116" y="63"/>
                    <a:pt x="116" y="64"/>
                  </a:cubicBezTo>
                  <a:cubicBezTo>
                    <a:pt x="115" y="64"/>
                    <a:pt x="115" y="65"/>
                    <a:pt x="114" y="65"/>
                  </a:cubicBezTo>
                  <a:cubicBezTo>
                    <a:pt x="114" y="65"/>
                    <a:pt x="114" y="66"/>
                    <a:pt x="114" y="66"/>
                  </a:cubicBezTo>
                  <a:cubicBezTo>
                    <a:pt x="113" y="67"/>
                    <a:pt x="113" y="67"/>
                    <a:pt x="112" y="68"/>
                  </a:cubicBezTo>
                  <a:cubicBezTo>
                    <a:pt x="113" y="68"/>
                    <a:pt x="112" y="68"/>
                    <a:pt x="112" y="69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2" y="70"/>
                    <a:pt x="111" y="70"/>
                    <a:pt x="111" y="71"/>
                  </a:cubicBezTo>
                  <a:cubicBezTo>
                    <a:pt x="110" y="71"/>
                    <a:pt x="110" y="73"/>
                    <a:pt x="110" y="74"/>
                  </a:cubicBezTo>
                  <a:cubicBezTo>
                    <a:pt x="110" y="74"/>
                    <a:pt x="110" y="75"/>
                    <a:pt x="109" y="75"/>
                  </a:cubicBezTo>
                  <a:cubicBezTo>
                    <a:pt x="109" y="75"/>
                    <a:pt x="109" y="76"/>
                    <a:pt x="109" y="77"/>
                  </a:cubicBezTo>
                  <a:cubicBezTo>
                    <a:pt x="108" y="77"/>
                    <a:pt x="109" y="78"/>
                    <a:pt x="109" y="78"/>
                  </a:cubicBezTo>
                  <a:cubicBezTo>
                    <a:pt x="108" y="79"/>
                    <a:pt x="107" y="80"/>
                    <a:pt x="108" y="81"/>
                  </a:cubicBezTo>
                  <a:cubicBezTo>
                    <a:pt x="107" y="81"/>
                    <a:pt x="107" y="82"/>
                    <a:pt x="107" y="82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107" y="84"/>
                    <a:pt x="107" y="84"/>
                    <a:pt x="107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86"/>
                    <a:pt x="107" y="86"/>
                    <a:pt x="107" y="87"/>
                  </a:cubicBezTo>
                  <a:cubicBezTo>
                    <a:pt x="108" y="88"/>
                    <a:pt x="107" y="89"/>
                    <a:pt x="107" y="89"/>
                  </a:cubicBezTo>
                  <a:cubicBezTo>
                    <a:pt x="107" y="90"/>
                    <a:pt x="107" y="91"/>
                    <a:pt x="107" y="92"/>
                  </a:cubicBezTo>
                  <a:cubicBezTo>
                    <a:pt x="107" y="92"/>
                    <a:pt x="107" y="92"/>
                    <a:pt x="106" y="93"/>
                  </a:cubicBezTo>
                  <a:cubicBezTo>
                    <a:pt x="106" y="94"/>
                    <a:pt x="107" y="95"/>
                    <a:pt x="106" y="96"/>
                  </a:cubicBezTo>
                  <a:cubicBezTo>
                    <a:pt x="106" y="97"/>
                    <a:pt x="106" y="97"/>
                    <a:pt x="106" y="98"/>
                  </a:cubicBezTo>
                  <a:cubicBezTo>
                    <a:pt x="106" y="98"/>
                    <a:pt x="106" y="99"/>
                    <a:pt x="106" y="9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1"/>
                    <a:pt x="106" y="104"/>
                    <a:pt x="107" y="105"/>
                  </a:cubicBezTo>
                  <a:cubicBezTo>
                    <a:pt x="107" y="105"/>
                    <a:pt x="107" y="105"/>
                    <a:pt x="107" y="106"/>
                  </a:cubicBezTo>
                  <a:cubicBezTo>
                    <a:pt x="107" y="106"/>
                    <a:pt x="107" y="106"/>
                    <a:pt x="107" y="106"/>
                  </a:cubicBezTo>
                  <a:cubicBezTo>
                    <a:pt x="107" y="106"/>
                    <a:pt x="107" y="106"/>
                    <a:pt x="107" y="107"/>
                  </a:cubicBezTo>
                  <a:cubicBezTo>
                    <a:pt x="108" y="107"/>
                    <a:pt x="108" y="108"/>
                    <a:pt x="109" y="109"/>
                  </a:cubicBezTo>
                  <a:cubicBezTo>
                    <a:pt x="110" y="109"/>
                    <a:pt x="113" y="109"/>
                    <a:pt x="114" y="109"/>
                  </a:cubicBezTo>
                  <a:cubicBezTo>
                    <a:pt x="114" y="108"/>
                    <a:pt x="115" y="108"/>
                    <a:pt x="116" y="108"/>
                  </a:cubicBezTo>
                  <a:cubicBezTo>
                    <a:pt x="116" y="107"/>
                    <a:pt x="117" y="107"/>
                    <a:pt x="117" y="107"/>
                  </a:cubicBezTo>
                  <a:cubicBezTo>
                    <a:pt x="117" y="107"/>
                    <a:pt x="117" y="107"/>
                    <a:pt x="117" y="107"/>
                  </a:cubicBezTo>
                  <a:cubicBezTo>
                    <a:pt x="118" y="106"/>
                    <a:pt x="118" y="106"/>
                    <a:pt x="119" y="106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21" y="103"/>
                    <a:pt x="121" y="102"/>
                    <a:pt x="122" y="99"/>
                  </a:cubicBezTo>
                  <a:cubicBezTo>
                    <a:pt x="122" y="98"/>
                    <a:pt x="122" y="95"/>
                    <a:pt x="123" y="94"/>
                  </a:cubicBezTo>
                  <a:cubicBezTo>
                    <a:pt x="123" y="93"/>
                    <a:pt x="123" y="93"/>
                    <a:pt x="123" y="93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3" y="92"/>
                    <a:pt x="123" y="92"/>
                    <a:pt x="123" y="91"/>
                  </a:cubicBezTo>
                  <a:cubicBezTo>
                    <a:pt x="123" y="91"/>
                    <a:pt x="123" y="90"/>
                    <a:pt x="123" y="90"/>
                  </a:cubicBezTo>
                  <a:cubicBezTo>
                    <a:pt x="123" y="89"/>
                    <a:pt x="123" y="88"/>
                    <a:pt x="124" y="88"/>
                  </a:cubicBezTo>
                  <a:cubicBezTo>
                    <a:pt x="123" y="86"/>
                    <a:pt x="124" y="85"/>
                    <a:pt x="124" y="83"/>
                  </a:cubicBezTo>
                  <a:cubicBezTo>
                    <a:pt x="124" y="82"/>
                    <a:pt x="124" y="82"/>
                    <a:pt x="124" y="81"/>
                  </a:cubicBezTo>
                  <a:cubicBezTo>
                    <a:pt x="124" y="81"/>
                    <a:pt x="124" y="80"/>
                    <a:pt x="124" y="79"/>
                  </a:cubicBezTo>
                  <a:cubicBezTo>
                    <a:pt x="124" y="79"/>
                    <a:pt x="124" y="78"/>
                    <a:pt x="124" y="77"/>
                  </a:cubicBezTo>
                  <a:cubicBezTo>
                    <a:pt x="125" y="76"/>
                    <a:pt x="124" y="77"/>
                    <a:pt x="124" y="76"/>
                  </a:cubicBezTo>
                  <a:cubicBezTo>
                    <a:pt x="124" y="76"/>
                    <a:pt x="125" y="76"/>
                    <a:pt x="125" y="75"/>
                  </a:cubicBezTo>
                  <a:cubicBezTo>
                    <a:pt x="124" y="75"/>
                    <a:pt x="125" y="74"/>
                    <a:pt x="125" y="74"/>
                  </a:cubicBezTo>
                  <a:cubicBezTo>
                    <a:pt x="125" y="73"/>
                    <a:pt x="125" y="72"/>
                    <a:pt x="125" y="71"/>
                  </a:cubicBezTo>
                  <a:cubicBezTo>
                    <a:pt x="125" y="70"/>
                    <a:pt x="126" y="67"/>
                    <a:pt x="126" y="65"/>
                  </a:cubicBezTo>
                  <a:cubicBezTo>
                    <a:pt x="126" y="65"/>
                    <a:pt x="126" y="64"/>
                    <a:pt x="126" y="63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6" y="59"/>
                    <a:pt x="126" y="59"/>
                    <a:pt x="126" y="58"/>
                  </a:cubicBezTo>
                  <a:cubicBezTo>
                    <a:pt x="126" y="56"/>
                    <a:pt x="126" y="54"/>
                    <a:pt x="126" y="52"/>
                  </a:cubicBezTo>
                  <a:cubicBezTo>
                    <a:pt x="127" y="51"/>
                    <a:pt x="127" y="51"/>
                    <a:pt x="127" y="51"/>
                  </a:cubicBezTo>
                  <a:cubicBezTo>
                    <a:pt x="127" y="50"/>
                    <a:pt x="127" y="50"/>
                    <a:pt x="127" y="49"/>
                  </a:cubicBezTo>
                  <a:cubicBezTo>
                    <a:pt x="127" y="49"/>
                    <a:pt x="127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28" y="46"/>
                    <a:pt x="128" y="46"/>
                    <a:pt x="129" y="45"/>
                  </a:cubicBezTo>
                  <a:cubicBezTo>
                    <a:pt x="130" y="45"/>
                    <a:pt x="131" y="44"/>
                    <a:pt x="132" y="43"/>
                  </a:cubicBezTo>
                  <a:cubicBezTo>
                    <a:pt x="132" y="43"/>
                    <a:pt x="134" y="42"/>
                    <a:pt x="135" y="42"/>
                  </a:cubicBezTo>
                  <a:cubicBezTo>
                    <a:pt x="135" y="42"/>
                    <a:pt x="136" y="42"/>
                    <a:pt x="137" y="42"/>
                  </a:cubicBezTo>
                  <a:cubicBezTo>
                    <a:pt x="137" y="42"/>
                    <a:pt x="137" y="42"/>
                    <a:pt x="138" y="42"/>
                  </a:cubicBezTo>
                  <a:cubicBezTo>
                    <a:pt x="139" y="42"/>
                    <a:pt x="139" y="43"/>
                    <a:pt x="141" y="43"/>
                  </a:cubicBezTo>
                  <a:cubicBezTo>
                    <a:pt x="141" y="44"/>
                    <a:pt x="142" y="45"/>
                    <a:pt x="143" y="45"/>
                  </a:cubicBezTo>
                  <a:cubicBezTo>
                    <a:pt x="142" y="46"/>
                    <a:pt x="144" y="47"/>
                    <a:pt x="143" y="47"/>
                  </a:cubicBezTo>
                  <a:cubicBezTo>
                    <a:pt x="143" y="48"/>
                    <a:pt x="143" y="48"/>
                    <a:pt x="143" y="49"/>
                  </a:cubicBezTo>
                  <a:cubicBezTo>
                    <a:pt x="143" y="50"/>
                    <a:pt x="143" y="51"/>
                    <a:pt x="143" y="51"/>
                  </a:cubicBezTo>
                  <a:cubicBezTo>
                    <a:pt x="143" y="52"/>
                    <a:pt x="143" y="52"/>
                    <a:pt x="143" y="53"/>
                  </a:cubicBezTo>
                  <a:cubicBezTo>
                    <a:pt x="143" y="53"/>
                    <a:pt x="143" y="53"/>
                    <a:pt x="143" y="53"/>
                  </a:cubicBezTo>
                  <a:cubicBezTo>
                    <a:pt x="143" y="53"/>
                    <a:pt x="143" y="54"/>
                    <a:pt x="143" y="54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2" y="57"/>
                    <a:pt x="143" y="57"/>
                  </a:cubicBezTo>
                  <a:cubicBezTo>
                    <a:pt x="143" y="57"/>
                    <a:pt x="142" y="57"/>
                    <a:pt x="142" y="57"/>
                  </a:cubicBezTo>
                  <a:cubicBezTo>
                    <a:pt x="142" y="58"/>
                    <a:pt x="143" y="58"/>
                    <a:pt x="143" y="58"/>
                  </a:cubicBezTo>
                  <a:cubicBezTo>
                    <a:pt x="143" y="58"/>
                    <a:pt x="143" y="58"/>
                    <a:pt x="143" y="59"/>
                  </a:cubicBezTo>
                  <a:cubicBezTo>
                    <a:pt x="143" y="59"/>
                    <a:pt x="142" y="59"/>
                    <a:pt x="142" y="59"/>
                  </a:cubicBezTo>
                  <a:cubicBezTo>
                    <a:pt x="142" y="59"/>
                    <a:pt x="143" y="59"/>
                    <a:pt x="143" y="59"/>
                  </a:cubicBezTo>
                  <a:cubicBezTo>
                    <a:pt x="143" y="60"/>
                    <a:pt x="142" y="61"/>
                    <a:pt x="143" y="62"/>
                  </a:cubicBezTo>
                  <a:cubicBezTo>
                    <a:pt x="142" y="62"/>
                    <a:pt x="142" y="62"/>
                    <a:pt x="142" y="62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2" y="63"/>
                    <a:pt x="142" y="64"/>
                    <a:pt x="142" y="64"/>
                  </a:cubicBezTo>
                  <a:cubicBezTo>
                    <a:pt x="142" y="65"/>
                    <a:pt x="142" y="65"/>
                    <a:pt x="142" y="64"/>
                  </a:cubicBezTo>
                  <a:cubicBezTo>
                    <a:pt x="143" y="65"/>
                    <a:pt x="142" y="65"/>
                    <a:pt x="142" y="65"/>
                  </a:cubicBezTo>
                  <a:cubicBezTo>
                    <a:pt x="142" y="66"/>
                    <a:pt x="142" y="66"/>
                    <a:pt x="142" y="67"/>
                  </a:cubicBezTo>
                  <a:cubicBezTo>
                    <a:pt x="142" y="68"/>
                    <a:pt x="141" y="69"/>
                    <a:pt x="141" y="70"/>
                  </a:cubicBezTo>
                  <a:cubicBezTo>
                    <a:pt x="141" y="71"/>
                    <a:pt x="141" y="72"/>
                    <a:pt x="141" y="73"/>
                  </a:cubicBezTo>
                  <a:cubicBezTo>
                    <a:pt x="141" y="74"/>
                    <a:pt x="141" y="76"/>
                    <a:pt x="141" y="78"/>
                  </a:cubicBezTo>
                  <a:cubicBezTo>
                    <a:pt x="141" y="79"/>
                    <a:pt x="141" y="80"/>
                    <a:pt x="141" y="81"/>
                  </a:cubicBezTo>
                  <a:cubicBezTo>
                    <a:pt x="141" y="82"/>
                    <a:pt x="141" y="83"/>
                    <a:pt x="141" y="83"/>
                  </a:cubicBezTo>
                  <a:cubicBezTo>
                    <a:pt x="140" y="86"/>
                    <a:pt x="140" y="88"/>
                    <a:pt x="140" y="90"/>
                  </a:cubicBezTo>
                  <a:cubicBezTo>
                    <a:pt x="140" y="91"/>
                    <a:pt x="140" y="91"/>
                    <a:pt x="140" y="91"/>
                  </a:cubicBezTo>
                  <a:cubicBezTo>
                    <a:pt x="140" y="91"/>
                    <a:pt x="140" y="91"/>
                    <a:pt x="140" y="92"/>
                  </a:cubicBezTo>
                  <a:cubicBezTo>
                    <a:pt x="140" y="92"/>
                    <a:pt x="140" y="93"/>
                    <a:pt x="140" y="93"/>
                  </a:cubicBezTo>
                  <a:cubicBezTo>
                    <a:pt x="140" y="93"/>
                    <a:pt x="139" y="93"/>
                    <a:pt x="140" y="94"/>
                  </a:cubicBezTo>
                  <a:cubicBezTo>
                    <a:pt x="140" y="94"/>
                    <a:pt x="139" y="94"/>
                    <a:pt x="140" y="95"/>
                  </a:cubicBezTo>
                  <a:cubicBezTo>
                    <a:pt x="139" y="95"/>
                    <a:pt x="140" y="95"/>
                    <a:pt x="140" y="96"/>
                  </a:cubicBezTo>
                  <a:cubicBezTo>
                    <a:pt x="140" y="97"/>
                    <a:pt x="139" y="97"/>
                    <a:pt x="139" y="98"/>
                  </a:cubicBezTo>
                  <a:cubicBezTo>
                    <a:pt x="139" y="98"/>
                    <a:pt x="139" y="99"/>
                    <a:pt x="139" y="99"/>
                  </a:cubicBezTo>
                  <a:cubicBezTo>
                    <a:pt x="139" y="99"/>
                    <a:pt x="139" y="100"/>
                    <a:pt x="139" y="101"/>
                  </a:cubicBezTo>
                  <a:cubicBezTo>
                    <a:pt x="139" y="101"/>
                    <a:pt x="140" y="101"/>
                    <a:pt x="140" y="101"/>
                  </a:cubicBezTo>
                  <a:cubicBezTo>
                    <a:pt x="140" y="102"/>
                    <a:pt x="139" y="103"/>
                    <a:pt x="140" y="103"/>
                  </a:cubicBezTo>
                  <a:cubicBezTo>
                    <a:pt x="139" y="104"/>
                    <a:pt x="140" y="105"/>
                    <a:pt x="139" y="105"/>
                  </a:cubicBezTo>
                  <a:cubicBezTo>
                    <a:pt x="139" y="106"/>
                    <a:pt x="139" y="107"/>
                    <a:pt x="139" y="107"/>
                  </a:cubicBezTo>
                  <a:cubicBezTo>
                    <a:pt x="139" y="108"/>
                    <a:pt x="140" y="108"/>
                    <a:pt x="139" y="109"/>
                  </a:cubicBezTo>
                  <a:cubicBezTo>
                    <a:pt x="139" y="109"/>
                    <a:pt x="139" y="109"/>
                    <a:pt x="139" y="109"/>
                  </a:cubicBezTo>
                  <a:cubicBezTo>
                    <a:pt x="139" y="109"/>
                    <a:pt x="139" y="110"/>
                    <a:pt x="139" y="110"/>
                  </a:cubicBezTo>
                  <a:cubicBezTo>
                    <a:pt x="139" y="110"/>
                    <a:pt x="139" y="111"/>
                    <a:pt x="139" y="112"/>
                  </a:cubicBezTo>
                  <a:cubicBezTo>
                    <a:pt x="139" y="112"/>
                    <a:pt x="139" y="114"/>
                    <a:pt x="139" y="115"/>
                  </a:cubicBezTo>
                  <a:cubicBezTo>
                    <a:pt x="139" y="116"/>
                    <a:pt x="139" y="117"/>
                    <a:pt x="139" y="118"/>
                  </a:cubicBezTo>
                  <a:cubicBezTo>
                    <a:pt x="140" y="118"/>
                    <a:pt x="140" y="117"/>
                    <a:pt x="141" y="117"/>
                  </a:cubicBezTo>
                  <a:cubicBezTo>
                    <a:pt x="142" y="116"/>
                    <a:pt x="144" y="115"/>
                    <a:pt x="145" y="114"/>
                  </a:cubicBezTo>
                  <a:cubicBezTo>
                    <a:pt x="146" y="114"/>
                    <a:pt x="146" y="114"/>
                    <a:pt x="146" y="113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8" y="113"/>
                    <a:pt x="148" y="112"/>
                    <a:pt x="148" y="112"/>
                  </a:cubicBezTo>
                  <a:cubicBezTo>
                    <a:pt x="150" y="111"/>
                    <a:pt x="151" y="110"/>
                    <a:pt x="153" y="109"/>
                  </a:cubicBezTo>
                  <a:cubicBezTo>
                    <a:pt x="154" y="109"/>
                    <a:pt x="154" y="109"/>
                    <a:pt x="155" y="108"/>
                  </a:cubicBezTo>
                  <a:cubicBezTo>
                    <a:pt x="155" y="108"/>
                    <a:pt x="155" y="108"/>
                    <a:pt x="155" y="108"/>
                  </a:cubicBezTo>
                  <a:cubicBezTo>
                    <a:pt x="156" y="108"/>
                    <a:pt x="156" y="108"/>
                    <a:pt x="156" y="107"/>
                  </a:cubicBezTo>
                  <a:cubicBezTo>
                    <a:pt x="157" y="107"/>
                    <a:pt x="157" y="107"/>
                    <a:pt x="158" y="106"/>
                  </a:cubicBezTo>
                  <a:cubicBezTo>
                    <a:pt x="159" y="106"/>
                    <a:pt x="160" y="105"/>
                    <a:pt x="161" y="105"/>
                  </a:cubicBezTo>
                  <a:cubicBezTo>
                    <a:pt x="161" y="104"/>
                    <a:pt x="161" y="104"/>
                    <a:pt x="161" y="104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2" y="104"/>
                    <a:pt x="162" y="103"/>
                    <a:pt x="162" y="103"/>
                  </a:cubicBezTo>
                  <a:cubicBezTo>
                    <a:pt x="163" y="103"/>
                    <a:pt x="164" y="103"/>
                    <a:pt x="164" y="102"/>
                  </a:cubicBezTo>
                  <a:cubicBezTo>
                    <a:pt x="165" y="102"/>
                    <a:pt x="166" y="102"/>
                    <a:pt x="166" y="101"/>
                  </a:cubicBezTo>
                  <a:cubicBezTo>
                    <a:pt x="167" y="101"/>
                    <a:pt x="167" y="101"/>
                    <a:pt x="168" y="100"/>
                  </a:cubicBezTo>
                  <a:cubicBezTo>
                    <a:pt x="168" y="100"/>
                    <a:pt x="168" y="100"/>
                    <a:pt x="169" y="99"/>
                  </a:cubicBezTo>
                  <a:cubicBezTo>
                    <a:pt x="169" y="99"/>
                    <a:pt x="169" y="99"/>
                    <a:pt x="169" y="99"/>
                  </a:cubicBezTo>
                  <a:cubicBezTo>
                    <a:pt x="170" y="99"/>
                    <a:pt x="170" y="98"/>
                    <a:pt x="171" y="98"/>
                  </a:cubicBezTo>
                  <a:cubicBezTo>
                    <a:pt x="171" y="98"/>
                    <a:pt x="172" y="98"/>
                    <a:pt x="172" y="98"/>
                  </a:cubicBezTo>
                  <a:cubicBezTo>
                    <a:pt x="172" y="98"/>
                    <a:pt x="172" y="97"/>
                    <a:pt x="172" y="97"/>
                  </a:cubicBezTo>
                  <a:cubicBezTo>
                    <a:pt x="173" y="97"/>
                    <a:pt x="173" y="97"/>
                    <a:pt x="174" y="97"/>
                  </a:cubicBezTo>
                  <a:cubicBezTo>
                    <a:pt x="174" y="97"/>
                    <a:pt x="175" y="96"/>
                    <a:pt x="175" y="96"/>
                  </a:cubicBezTo>
                  <a:cubicBezTo>
                    <a:pt x="175" y="95"/>
                    <a:pt x="176" y="96"/>
                    <a:pt x="176" y="96"/>
                  </a:cubicBezTo>
                  <a:cubicBezTo>
                    <a:pt x="176" y="95"/>
                    <a:pt x="177" y="95"/>
                    <a:pt x="177" y="94"/>
                  </a:cubicBezTo>
                  <a:cubicBezTo>
                    <a:pt x="178" y="94"/>
                    <a:pt x="178" y="95"/>
                    <a:pt x="178" y="95"/>
                  </a:cubicBezTo>
                  <a:cubicBezTo>
                    <a:pt x="178" y="94"/>
                    <a:pt x="178" y="94"/>
                    <a:pt x="179" y="94"/>
                  </a:cubicBezTo>
                  <a:cubicBezTo>
                    <a:pt x="179" y="94"/>
                    <a:pt x="179" y="94"/>
                    <a:pt x="179" y="94"/>
                  </a:cubicBezTo>
                  <a:cubicBezTo>
                    <a:pt x="180" y="93"/>
                    <a:pt x="180" y="93"/>
                    <a:pt x="181" y="93"/>
                  </a:cubicBezTo>
                  <a:cubicBezTo>
                    <a:pt x="181" y="93"/>
                    <a:pt x="181" y="93"/>
                    <a:pt x="181" y="92"/>
                  </a:cubicBezTo>
                  <a:cubicBezTo>
                    <a:pt x="182" y="92"/>
                    <a:pt x="182" y="92"/>
                    <a:pt x="183" y="92"/>
                  </a:cubicBezTo>
                  <a:cubicBezTo>
                    <a:pt x="183" y="92"/>
                    <a:pt x="183" y="91"/>
                    <a:pt x="183" y="91"/>
                  </a:cubicBezTo>
                  <a:cubicBezTo>
                    <a:pt x="184" y="91"/>
                    <a:pt x="184" y="91"/>
                    <a:pt x="185" y="91"/>
                  </a:cubicBezTo>
                  <a:cubicBezTo>
                    <a:pt x="185" y="90"/>
                    <a:pt x="185" y="90"/>
                    <a:pt x="186" y="90"/>
                  </a:cubicBezTo>
                  <a:cubicBezTo>
                    <a:pt x="187" y="89"/>
                    <a:pt x="188" y="89"/>
                    <a:pt x="188" y="88"/>
                  </a:cubicBezTo>
                  <a:cubicBezTo>
                    <a:pt x="189" y="88"/>
                    <a:pt x="190" y="88"/>
                    <a:pt x="190" y="87"/>
                  </a:cubicBezTo>
                  <a:cubicBezTo>
                    <a:pt x="191" y="87"/>
                    <a:pt x="191" y="87"/>
                    <a:pt x="192" y="86"/>
                  </a:cubicBezTo>
                  <a:cubicBezTo>
                    <a:pt x="192" y="86"/>
                    <a:pt x="193" y="86"/>
                    <a:pt x="193" y="86"/>
                  </a:cubicBezTo>
                  <a:cubicBezTo>
                    <a:pt x="194" y="85"/>
                    <a:pt x="194" y="85"/>
                    <a:pt x="195" y="85"/>
                  </a:cubicBezTo>
                  <a:cubicBezTo>
                    <a:pt x="196" y="84"/>
                    <a:pt x="196" y="84"/>
                    <a:pt x="197" y="84"/>
                  </a:cubicBezTo>
                  <a:cubicBezTo>
                    <a:pt x="197" y="83"/>
                    <a:pt x="197" y="83"/>
                    <a:pt x="197" y="83"/>
                  </a:cubicBezTo>
                  <a:cubicBezTo>
                    <a:pt x="198" y="83"/>
                    <a:pt x="200" y="82"/>
                    <a:pt x="201" y="81"/>
                  </a:cubicBezTo>
                  <a:cubicBezTo>
                    <a:pt x="201" y="81"/>
                    <a:pt x="202" y="81"/>
                    <a:pt x="202" y="81"/>
                  </a:cubicBezTo>
                  <a:cubicBezTo>
                    <a:pt x="203" y="80"/>
                    <a:pt x="204" y="80"/>
                    <a:pt x="204" y="79"/>
                  </a:cubicBezTo>
                  <a:cubicBezTo>
                    <a:pt x="205" y="79"/>
                    <a:pt x="205" y="79"/>
                    <a:pt x="205" y="79"/>
                  </a:cubicBezTo>
                  <a:cubicBezTo>
                    <a:pt x="206" y="79"/>
                    <a:pt x="206" y="78"/>
                    <a:pt x="207" y="78"/>
                  </a:cubicBezTo>
                  <a:cubicBezTo>
                    <a:pt x="207" y="78"/>
                    <a:pt x="208" y="77"/>
                    <a:pt x="209" y="77"/>
                  </a:cubicBezTo>
                  <a:cubicBezTo>
                    <a:pt x="209" y="77"/>
                    <a:pt x="209" y="76"/>
                    <a:pt x="209" y="76"/>
                  </a:cubicBezTo>
                  <a:cubicBezTo>
                    <a:pt x="210" y="76"/>
                    <a:pt x="211" y="76"/>
                    <a:pt x="211" y="76"/>
                  </a:cubicBezTo>
                  <a:cubicBezTo>
                    <a:pt x="211" y="75"/>
                    <a:pt x="212" y="75"/>
                    <a:pt x="212" y="75"/>
                  </a:cubicBezTo>
                  <a:cubicBezTo>
                    <a:pt x="212" y="75"/>
                    <a:pt x="212" y="75"/>
                    <a:pt x="212" y="75"/>
                  </a:cubicBezTo>
                  <a:cubicBezTo>
                    <a:pt x="212" y="75"/>
                    <a:pt x="213" y="74"/>
                    <a:pt x="213" y="74"/>
                  </a:cubicBezTo>
                  <a:cubicBezTo>
                    <a:pt x="213" y="74"/>
                    <a:pt x="214" y="74"/>
                    <a:pt x="214" y="74"/>
                  </a:cubicBezTo>
                  <a:cubicBezTo>
                    <a:pt x="214" y="74"/>
                    <a:pt x="215" y="74"/>
                    <a:pt x="215" y="73"/>
                  </a:cubicBezTo>
                  <a:cubicBezTo>
                    <a:pt x="215" y="73"/>
                    <a:pt x="215" y="73"/>
                    <a:pt x="216" y="73"/>
                  </a:cubicBezTo>
                  <a:cubicBezTo>
                    <a:pt x="216" y="73"/>
                    <a:pt x="216" y="73"/>
                    <a:pt x="216" y="73"/>
                  </a:cubicBezTo>
                  <a:cubicBezTo>
                    <a:pt x="216" y="73"/>
                    <a:pt x="216" y="73"/>
                    <a:pt x="216" y="73"/>
                  </a:cubicBezTo>
                  <a:cubicBezTo>
                    <a:pt x="216" y="73"/>
                    <a:pt x="217" y="72"/>
                    <a:pt x="217" y="72"/>
                  </a:cubicBezTo>
                  <a:cubicBezTo>
                    <a:pt x="217" y="72"/>
                    <a:pt x="218" y="72"/>
                    <a:pt x="218" y="72"/>
                  </a:cubicBezTo>
                  <a:cubicBezTo>
                    <a:pt x="219" y="71"/>
                    <a:pt x="221" y="70"/>
                    <a:pt x="222" y="69"/>
                  </a:cubicBezTo>
                  <a:cubicBezTo>
                    <a:pt x="222" y="69"/>
                    <a:pt x="222" y="69"/>
                    <a:pt x="223" y="69"/>
                  </a:cubicBezTo>
                  <a:cubicBezTo>
                    <a:pt x="223" y="69"/>
                    <a:pt x="223" y="69"/>
                    <a:pt x="223" y="69"/>
                  </a:cubicBezTo>
                  <a:cubicBezTo>
                    <a:pt x="224" y="69"/>
                    <a:pt x="224" y="68"/>
                    <a:pt x="224" y="68"/>
                  </a:cubicBezTo>
                  <a:cubicBezTo>
                    <a:pt x="225" y="67"/>
                    <a:pt x="227" y="67"/>
                    <a:pt x="228" y="66"/>
                  </a:cubicBezTo>
                  <a:cubicBezTo>
                    <a:pt x="228" y="65"/>
                    <a:pt x="227" y="65"/>
                    <a:pt x="227" y="65"/>
                  </a:cubicBezTo>
                  <a:cubicBezTo>
                    <a:pt x="227" y="65"/>
                    <a:pt x="227" y="65"/>
                    <a:pt x="226" y="65"/>
                  </a:cubicBezTo>
                  <a:cubicBezTo>
                    <a:pt x="226" y="65"/>
                    <a:pt x="226" y="65"/>
                    <a:pt x="226" y="64"/>
                  </a:cubicBezTo>
                  <a:cubicBezTo>
                    <a:pt x="226" y="64"/>
                    <a:pt x="226" y="64"/>
                    <a:pt x="226" y="64"/>
                  </a:cubicBezTo>
                  <a:cubicBezTo>
                    <a:pt x="226" y="64"/>
                    <a:pt x="225" y="64"/>
                    <a:pt x="225" y="64"/>
                  </a:cubicBezTo>
                  <a:cubicBezTo>
                    <a:pt x="225" y="64"/>
                    <a:pt x="225" y="63"/>
                    <a:pt x="225" y="63"/>
                  </a:cubicBezTo>
                  <a:cubicBezTo>
                    <a:pt x="225" y="63"/>
                    <a:pt x="224" y="63"/>
                    <a:pt x="224" y="63"/>
                  </a:cubicBezTo>
                  <a:cubicBezTo>
                    <a:pt x="224" y="63"/>
                    <a:pt x="224" y="62"/>
                    <a:pt x="224" y="62"/>
                  </a:cubicBezTo>
                  <a:cubicBezTo>
                    <a:pt x="224" y="61"/>
                    <a:pt x="223" y="61"/>
                    <a:pt x="223" y="61"/>
                  </a:cubicBezTo>
                  <a:cubicBezTo>
                    <a:pt x="223" y="60"/>
                    <a:pt x="223" y="58"/>
                    <a:pt x="223" y="58"/>
                  </a:cubicBezTo>
                  <a:cubicBezTo>
                    <a:pt x="223" y="57"/>
                    <a:pt x="223" y="56"/>
                    <a:pt x="223" y="55"/>
                  </a:cubicBezTo>
                  <a:cubicBezTo>
                    <a:pt x="223" y="55"/>
                    <a:pt x="223" y="54"/>
                    <a:pt x="223" y="54"/>
                  </a:cubicBezTo>
                  <a:cubicBezTo>
                    <a:pt x="223" y="53"/>
                    <a:pt x="223" y="52"/>
                    <a:pt x="223" y="52"/>
                  </a:cubicBezTo>
                  <a:cubicBezTo>
                    <a:pt x="223" y="51"/>
                    <a:pt x="223" y="50"/>
                    <a:pt x="223" y="49"/>
                  </a:cubicBezTo>
                  <a:cubicBezTo>
                    <a:pt x="223" y="49"/>
                    <a:pt x="223" y="48"/>
                    <a:pt x="223" y="47"/>
                  </a:cubicBezTo>
                  <a:cubicBezTo>
                    <a:pt x="223" y="47"/>
                    <a:pt x="224" y="47"/>
                    <a:pt x="224" y="46"/>
                  </a:cubicBezTo>
                  <a:cubicBezTo>
                    <a:pt x="224" y="45"/>
                    <a:pt x="223" y="44"/>
                    <a:pt x="223" y="44"/>
                  </a:cubicBezTo>
                  <a:cubicBezTo>
                    <a:pt x="223" y="43"/>
                    <a:pt x="223" y="43"/>
                    <a:pt x="223" y="42"/>
                  </a:cubicBezTo>
                  <a:cubicBezTo>
                    <a:pt x="223" y="42"/>
                    <a:pt x="223" y="41"/>
                    <a:pt x="223" y="41"/>
                  </a:cubicBezTo>
                  <a:cubicBezTo>
                    <a:pt x="223" y="41"/>
                    <a:pt x="224" y="41"/>
                    <a:pt x="224" y="40"/>
                  </a:cubicBezTo>
                  <a:cubicBezTo>
                    <a:pt x="224" y="39"/>
                    <a:pt x="224" y="39"/>
                    <a:pt x="223" y="38"/>
                  </a:cubicBezTo>
                  <a:cubicBezTo>
                    <a:pt x="223" y="38"/>
                    <a:pt x="224" y="37"/>
                    <a:pt x="224" y="37"/>
                  </a:cubicBezTo>
                  <a:cubicBezTo>
                    <a:pt x="224" y="37"/>
                    <a:pt x="224" y="36"/>
                    <a:pt x="224" y="36"/>
                  </a:cubicBezTo>
                  <a:cubicBezTo>
                    <a:pt x="224" y="36"/>
                    <a:pt x="224" y="35"/>
                    <a:pt x="224" y="35"/>
                  </a:cubicBezTo>
                  <a:cubicBezTo>
                    <a:pt x="224" y="35"/>
                    <a:pt x="224" y="34"/>
                    <a:pt x="224" y="34"/>
                  </a:cubicBezTo>
                  <a:cubicBezTo>
                    <a:pt x="224" y="32"/>
                    <a:pt x="224" y="30"/>
                    <a:pt x="224" y="29"/>
                  </a:cubicBezTo>
                  <a:cubicBezTo>
                    <a:pt x="224" y="29"/>
                    <a:pt x="224" y="29"/>
                    <a:pt x="224" y="29"/>
                  </a:cubicBezTo>
                  <a:cubicBezTo>
                    <a:pt x="224" y="28"/>
                    <a:pt x="224" y="28"/>
                    <a:pt x="224" y="28"/>
                  </a:cubicBezTo>
                  <a:cubicBezTo>
                    <a:pt x="225" y="26"/>
                    <a:pt x="224" y="23"/>
                    <a:pt x="224" y="22"/>
                  </a:cubicBezTo>
                  <a:cubicBezTo>
                    <a:pt x="224" y="20"/>
                    <a:pt x="223" y="19"/>
                    <a:pt x="222" y="18"/>
                  </a:cubicBezTo>
                  <a:cubicBezTo>
                    <a:pt x="221" y="18"/>
                    <a:pt x="220" y="18"/>
                    <a:pt x="220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8" y="18"/>
                    <a:pt x="218" y="18"/>
                  </a:cubicBezTo>
                  <a:cubicBezTo>
                    <a:pt x="217" y="18"/>
                    <a:pt x="216" y="19"/>
                    <a:pt x="215" y="20"/>
                  </a:cubicBezTo>
                  <a:cubicBezTo>
                    <a:pt x="215" y="20"/>
                    <a:pt x="215" y="20"/>
                    <a:pt x="215" y="20"/>
                  </a:cubicBezTo>
                  <a:cubicBezTo>
                    <a:pt x="213" y="20"/>
                    <a:pt x="213" y="22"/>
                    <a:pt x="212" y="23"/>
                  </a:cubicBezTo>
                  <a:cubicBezTo>
                    <a:pt x="212" y="23"/>
                    <a:pt x="212" y="23"/>
                    <a:pt x="212" y="23"/>
                  </a:cubicBezTo>
                  <a:cubicBezTo>
                    <a:pt x="211" y="24"/>
                    <a:pt x="210" y="25"/>
                    <a:pt x="209" y="26"/>
                  </a:cubicBezTo>
                  <a:cubicBezTo>
                    <a:pt x="209" y="26"/>
                    <a:pt x="209" y="25"/>
                    <a:pt x="209" y="25"/>
                  </a:cubicBezTo>
                  <a:cubicBezTo>
                    <a:pt x="209" y="26"/>
                    <a:pt x="209" y="26"/>
                    <a:pt x="209" y="27"/>
                  </a:cubicBezTo>
                  <a:cubicBezTo>
                    <a:pt x="209" y="27"/>
                    <a:pt x="208" y="28"/>
                    <a:pt x="208" y="28"/>
                  </a:cubicBezTo>
                  <a:cubicBezTo>
                    <a:pt x="208" y="29"/>
                    <a:pt x="207" y="29"/>
                    <a:pt x="207" y="30"/>
                  </a:cubicBezTo>
                  <a:cubicBezTo>
                    <a:pt x="207" y="31"/>
                    <a:pt x="207" y="31"/>
                    <a:pt x="207" y="31"/>
                  </a:cubicBezTo>
                  <a:cubicBezTo>
                    <a:pt x="207" y="32"/>
                    <a:pt x="206" y="33"/>
                    <a:pt x="207" y="34"/>
                  </a:cubicBezTo>
                  <a:cubicBezTo>
                    <a:pt x="206" y="34"/>
                    <a:pt x="206" y="34"/>
                    <a:pt x="206" y="34"/>
                  </a:cubicBezTo>
                  <a:cubicBezTo>
                    <a:pt x="207" y="35"/>
                    <a:pt x="207" y="35"/>
                    <a:pt x="206" y="36"/>
                  </a:cubicBezTo>
                  <a:cubicBezTo>
                    <a:pt x="206" y="36"/>
                    <a:pt x="206" y="35"/>
                    <a:pt x="206" y="35"/>
                  </a:cubicBezTo>
                  <a:cubicBezTo>
                    <a:pt x="206" y="35"/>
                    <a:pt x="205" y="36"/>
                    <a:pt x="205" y="36"/>
                  </a:cubicBezTo>
                  <a:cubicBezTo>
                    <a:pt x="205" y="37"/>
                    <a:pt x="206" y="36"/>
                    <a:pt x="206" y="36"/>
                  </a:cubicBezTo>
                  <a:cubicBezTo>
                    <a:pt x="206" y="37"/>
                    <a:pt x="206" y="37"/>
                    <a:pt x="206" y="37"/>
                  </a:cubicBezTo>
                  <a:cubicBezTo>
                    <a:pt x="206" y="37"/>
                    <a:pt x="206" y="38"/>
                    <a:pt x="206" y="38"/>
                  </a:cubicBezTo>
                  <a:cubicBezTo>
                    <a:pt x="206" y="38"/>
                    <a:pt x="206" y="38"/>
                    <a:pt x="206" y="38"/>
                  </a:cubicBezTo>
                  <a:cubicBezTo>
                    <a:pt x="206" y="39"/>
                    <a:pt x="205" y="38"/>
                    <a:pt x="205" y="39"/>
                  </a:cubicBezTo>
                  <a:cubicBezTo>
                    <a:pt x="205" y="40"/>
                    <a:pt x="205" y="40"/>
                    <a:pt x="205" y="41"/>
                  </a:cubicBezTo>
                  <a:cubicBezTo>
                    <a:pt x="205" y="41"/>
                    <a:pt x="206" y="42"/>
                    <a:pt x="206" y="42"/>
                  </a:cubicBezTo>
                  <a:cubicBezTo>
                    <a:pt x="205" y="42"/>
                    <a:pt x="205" y="43"/>
                    <a:pt x="205" y="43"/>
                  </a:cubicBezTo>
                  <a:cubicBezTo>
                    <a:pt x="205" y="43"/>
                    <a:pt x="205" y="43"/>
                    <a:pt x="205" y="43"/>
                  </a:cubicBezTo>
                  <a:cubicBezTo>
                    <a:pt x="205" y="43"/>
                    <a:pt x="205" y="44"/>
                    <a:pt x="204" y="43"/>
                  </a:cubicBezTo>
                  <a:cubicBezTo>
                    <a:pt x="204" y="44"/>
                    <a:pt x="205" y="44"/>
                    <a:pt x="204" y="44"/>
                  </a:cubicBezTo>
                  <a:cubicBezTo>
                    <a:pt x="204" y="44"/>
                    <a:pt x="204" y="44"/>
                    <a:pt x="204" y="44"/>
                  </a:cubicBezTo>
                  <a:cubicBezTo>
                    <a:pt x="204" y="46"/>
                    <a:pt x="204" y="46"/>
                    <a:pt x="205" y="46"/>
                  </a:cubicBezTo>
                  <a:cubicBezTo>
                    <a:pt x="205" y="46"/>
                    <a:pt x="205" y="46"/>
                    <a:pt x="205" y="47"/>
                  </a:cubicBezTo>
                  <a:cubicBezTo>
                    <a:pt x="205" y="47"/>
                    <a:pt x="205" y="47"/>
                    <a:pt x="205" y="47"/>
                  </a:cubicBezTo>
                  <a:cubicBezTo>
                    <a:pt x="205" y="47"/>
                    <a:pt x="205" y="48"/>
                    <a:pt x="205" y="48"/>
                  </a:cubicBezTo>
                  <a:cubicBezTo>
                    <a:pt x="205" y="49"/>
                    <a:pt x="205" y="48"/>
                    <a:pt x="205" y="49"/>
                  </a:cubicBezTo>
                  <a:cubicBezTo>
                    <a:pt x="205" y="49"/>
                    <a:pt x="205" y="49"/>
                    <a:pt x="204" y="49"/>
                  </a:cubicBezTo>
                  <a:cubicBezTo>
                    <a:pt x="204" y="49"/>
                    <a:pt x="204" y="48"/>
                    <a:pt x="204" y="48"/>
                  </a:cubicBezTo>
                  <a:cubicBezTo>
                    <a:pt x="204" y="48"/>
                    <a:pt x="204" y="49"/>
                    <a:pt x="204" y="49"/>
                  </a:cubicBezTo>
                  <a:cubicBezTo>
                    <a:pt x="204" y="50"/>
                    <a:pt x="204" y="50"/>
                    <a:pt x="203" y="50"/>
                  </a:cubicBezTo>
                  <a:cubicBezTo>
                    <a:pt x="204" y="51"/>
                    <a:pt x="204" y="51"/>
                    <a:pt x="204" y="51"/>
                  </a:cubicBezTo>
                  <a:cubicBezTo>
                    <a:pt x="204" y="52"/>
                    <a:pt x="203" y="51"/>
                    <a:pt x="203" y="52"/>
                  </a:cubicBezTo>
                  <a:cubicBezTo>
                    <a:pt x="204" y="53"/>
                    <a:pt x="203" y="55"/>
                    <a:pt x="203" y="57"/>
                  </a:cubicBezTo>
                  <a:cubicBezTo>
                    <a:pt x="203" y="57"/>
                    <a:pt x="204" y="57"/>
                    <a:pt x="203" y="57"/>
                  </a:cubicBezTo>
                  <a:cubicBezTo>
                    <a:pt x="203" y="58"/>
                    <a:pt x="204" y="57"/>
                    <a:pt x="204" y="57"/>
                  </a:cubicBezTo>
                  <a:cubicBezTo>
                    <a:pt x="204" y="58"/>
                    <a:pt x="204" y="58"/>
                    <a:pt x="203" y="58"/>
                  </a:cubicBezTo>
                  <a:cubicBezTo>
                    <a:pt x="203" y="58"/>
                    <a:pt x="203" y="59"/>
                    <a:pt x="204" y="59"/>
                  </a:cubicBezTo>
                  <a:cubicBezTo>
                    <a:pt x="204" y="59"/>
                    <a:pt x="203" y="59"/>
                    <a:pt x="203" y="59"/>
                  </a:cubicBezTo>
                  <a:cubicBezTo>
                    <a:pt x="203" y="60"/>
                    <a:pt x="203" y="60"/>
                    <a:pt x="204" y="60"/>
                  </a:cubicBezTo>
                  <a:cubicBezTo>
                    <a:pt x="204" y="61"/>
                    <a:pt x="203" y="60"/>
                    <a:pt x="203" y="61"/>
                  </a:cubicBezTo>
                  <a:cubicBezTo>
                    <a:pt x="204" y="61"/>
                    <a:pt x="204" y="61"/>
                    <a:pt x="204" y="61"/>
                  </a:cubicBezTo>
                  <a:cubicBezTo>
                    <a:pt x="204" y="62"/>
                    <a:pt x="204" y="62"/>
                    <a:pt x="204" y="62"/>
                  </a:cubicBezTo>
                  <a:cubicBezTo>
                    <a:pt x="204" y="63"/>
                    <a:pt x="204" y="64"/>
                    <a:pt x="203" y="64"/>
                  </a:cubicBezTo>
                  <a:cubicBezTo>
                    <a:pt x="204" y="64"/>
                    <a:pt x="204" y="65"/>
                    <a:pt x="204" y="65"/>
                  </a:cubicBezTo>
                  <a:cubicBezTo>
                    <a:pt x="203" y="65"/>
                    <a:pt x="204" y="65"/>
                    <a:pt x="203" y="64"/>
                  </a:cubicBezTo>
                  <a:cubicBezTo>
                    <a:pt x="203" y="65"/>
                    <a:pt x="203" y="65"/>
                    <a:pt x="203" y="66"/>
                  </a:cubicBezTo>
                  <a:cubicBezTo>
                    <a:pt x="203" y="66"/>
                    <a:pt x="204" y="66"/>
                    <a:pt x="204" y="67"/>
                  </a:cubicBezTo>
                  <a:cubicBezTo>
                    <a:pt x="204" y="67"/>
                    <a:pt x="204" y="67"/>
                    <a:pt x="203" y="67"/>
                  </a:cubicBezTo>
                  <a:cubicBezTo>
                    <a:pt x="204" y="68"/>
                    <a:pt x="203" y="68"/>
                    <a:pt x="203" y="68"/>
                  </a:cubicBezTo>
                  <a:cubicBezTo>
                    <a:pt x="203" y="68"/>
                    <a:pt x="203" y="69"/>
                    <a:pt x="203" y="69"/>
                  </a:cubicBezTo>
                  <a:cubicBezTo>
                    <a:pt x="203" y="69"/>
                    <a:pt x="202" y="69"/>
                    <a:pt x="202" y="69"/>
                  </a:cubicBezTo>
                  <a:cubicBezTo>
                    <a:pt x="202" y="70"/>
                    <a:pt x="202" y="70"/>
                    <a:pt x="202" y="70"/>
                  </a:cubicBezTo>
                  <a:cubicBezTo>
                    <a:pt x="201" y="70"/>
                    <a:pt x="202" y="71"/>
                    <a:pt x="202" y="72"/>
                  </a:cubicBezTo>
                  <a:cubicBezTo>
                    <a:pt x="202" y="72"/>
                    <a:pt x="200" y="72"/>
                    <a:pt x="201" y="73"/>
                  </a:cubicBezTo>
                  <a:cubicBezTo>
                    <a:pt x="201" y="73"/>
                    <a:pt x="200" y="73"/>
                    <a:pt x="200" y="74"/>
                  </a:cubicBezTo>
                  <a:cubicBezTo>
                    <a:pt x="199" y="74"/>
                    <a:pt x="199" y="75"/>
                    <a:pt x="198" y="75"/>
                  </a:cubicBezTo>
                  <a:cubicBezTo>
                    <a:pt x="198" y="75"/>
                    <a:pt x="197" y="75"/>
                    <a:pt x="197" y="75"/>
                  </a:cubicBezTo>
                  <a:cubicBezTo>
                    <a:pt x="197" y="75"/>
                    <a:pt x="197" y="76"/>
                    <a:pt x="196" y="76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5" y="77"/>
                    <a:pt x="193" y="77"/>
                    <a:pt x="192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0" y="77"/>
                    <a:pt x="190" y="77"/>
                    <a:pt x="189" y="77"/>
                  </a:cubicBezTo>
                  <a:cubicBezTo>
                    <a:pt x="189" y="77"/>
                    <a:pt x="189" y="77"/>
                    <a:pt x="188" y="77"/>
                  </a:cubicBezTo>
                  <a:cubicBezTo>
                    <a:pt x="188" y="77"/>
                    <a:pt x="188" y="77"/>
                    <a:pt x="188" y="77"/>
                  </a:cubicBezTo>
                  <a:cubicBezTo>
                    <a:pt x="188" y="77"/>
                    <a:pt x="187" y="76"/>
                    <a:pt x="187" y="76"/>
                  </a:cubicBezTo>
                  <a:cubicBezTo>
                    <a:pt x="187" y="76"/>
                    <a:pt x="187" y="75"/>
                    <a:pt x="186" y="75"/>
                  </a:cubicBezTo>
                  <a:cubicBezTo>
                    <a:pt x="186" y="74"/>
                    <a:pt x="186" y="74"/>
                    <a:pt x="186" y="73"/>
                  </a:cubicBezTo>
                  <a:cubicBezTo>
                    <a:pt x="186" y="73"/>
                    <a:pt x="186" y="72"/>
                    <a:pt x="186" y="71"/>
                  </a:cubicBezTo>
                  <a:cubicBezTo>
                    <a:pt x="186" y="70"/>
                    <a:pt x="186" y="69"/>
                    <a:pt x="186" y="68"/>
                  </a:cubicBezTo>
                  <a:cubicBezTo>
                    <a:pt x="186" y="67"/>
                    <a:pt x="186" y="64"/>
                    <a:pt x="186" y="63"/>
                  </a:cubicBezTo>
                  <a:cubicBezTo>
                    <a:pt x="186" y="62"/>
                    <a:pt x="186" y="62"/>
                    <a:pt x="186" y="61"/>
                  </a:cubicBezTo>
                  <a:cubicBezTo>
                    <a:pt x="186" y="60"/>
                    <a:pt x="186" y="58"/>
                    <a:pt x="187" y="57"/>
                  </a:cubicBezTo>
                  <a:cubicBezTo>
                    <a:pt x="187" y="56"/>
                    <a:pt x="187" y="55"/>
                    <a:pt x="187" y="54"/>
                  </a:cubicBezTo>
                  <a:cubicBezTo>
                    <a:pt x="187" y="53"/>
                    <a:pt x="187" y="51"/>
                    <a:pt x="187" y="49"/>
                  </a:cubicBezTo>
                  <a:cubicBezTo>
                    <a:pt x="187" y="49"/>
                    <a:pt x="187" y="49"/>
                    <a:pt x="187" y="49"/>
                  </a:cubicBezTo>
                  <a:cubicBezTo>
                    <a:pt x="187" y="49"/>
                    <a:pt x="187" y="49"/>
                    <a:pt x="187" y="48"/>
                  </a:cubicBezTo>
                  <a:cubicBezTo>
                    <a:pt x="187" y="47"/>
                    <a:pt x="187" y="46"/>
                    <a:pt x="187" y="44"/>
                  </a:cubicBezTo>
                  <a:cubicBezTo>
                    <a:pt x="187" y="42"/>
                    <a:pt x="187" y="41"/>
                    <a:pt x="187" y="38"/>
                  </a:cubicBezTo>
                  <a:cubicBezTo>
                    <a:pt x="187" y="38"/>
                    <a:pt x="187" y="38"/>
                    <a:pt x="187" y="38"/>
                  </a:cubicBezTo>
                  <a:cubicBezTo>
                    <a:pt x="187" y="37"/>
                    <a:pt x="187" y="37"/>
                    <a:pt x="187" y="37"/>
                  </a:cubicBezTo>
                  <a:cubicBezTo>
                    <a:pt x="187" y="36"/>
                    <a:pt x="188" y="33"/>
                    <a:pt x="188" y="31"/>
                  </a:cubicBezTo>
                  <a:cubicBezTo>
                    <a:pt x="188" y="29"/>
                    <a:pt x="188" y="26"/>
                    <a:pt x="188" y="23"/>
                  </a:cubicBezTo>
                  <a:cubicBezTo>
                    <a:pt x="189" y="23"/>
                    <a:pt x="189" y="23"/>
                    <a:pt x="189" y="22"/>
                  </a:cubicBezTo>
                  <a:cubicBezTo>
                    <a:pt x="189" y="21"/>
                    <a:pt x="189" y="21"/>
                    <a:pt x="190" y="20"/>
                  </a:cubicBezTo>
                  <a:cubicBezTo>
                    <a:pt x="190" y="20"/>
                    <a:pt x="190" y="19"/>
                    <a:pt x="190" y="19"/>
                  </a:cubicBezTo>
                  <a:cubicBezTo>
                    <a:pt x="191" y="19"/>
                    <a:pt x="191" y="19"/>
                    <a:pt x="191" y="19"/>
                  </a:cubicBezTo>
                  <a:cubicBezTo>
                    <a:pt x="191" y="19"/>
                    <a:pt x="191" y="19"/>
                    <a:pt x="191" y="19"/>
                  </a:cubicBezTo>
                  <a:cubicBezTo>
                    <a:pt x="191" y="19"/>
                    <a:pt x="191" y="19"/>
                    <a:pt x="191" y="19"/>
                  </a:cubicBezTo>
                  <a:cubicBezTo>
                    <a:pt x="191" y="18"/>
                    <a:pt x="191" y="18"/>
                    <a:pt x="191" y="18"/>
                  </a:cubicBezTo>
                  <a:cubicBezTo>
                    <a:pt x="191" y="18"/>
                    <a:pt x="192" y="18"/>
                    <a:pt x="192" y="18"/>
                  </a:cubicBezTo>
                  <a:cubicBezTo>
                    <a:pt x="192" y="18"/>
                    <a:pt x="192" y="17"/>
                    <a:pt x="192" y="17"/>
                  </a:cubicBezTo>
                  <a:cubicBezTo>
                    <a:pt x="192" y="17"/>
                    <a:pt x="192" y="17"/>
                    <a:pt x="193" y="17"/>
                  </a:cubicBezTo>
                  <a:cubicBezTo>
                    <a:pt x="193" y="17"/>
                    <a:pt x="193" y="17"/>
                    <a:pt x="193" y="16"/>
                  </a:cubicBezTo>
                  <a:cubicBezTo>
                    <a:pt x="194" y="16"/>
                    <a:pt x="194" y="16"/>
                    <a:pt x="194" y="15"/>
                  </a:cubicBezTo>
                  <a:cubicBezTo>
                    <a:pt x="195" y="15"/>
                    <a:pt x="195" y="15"/>
                    <a:pt x="196" y="15"/>
                  </a:cubicBezTo>
                  <a:cubicBezTo>
                    <a:pt x="196" y="15"/>
                    <a:pt x="196" y="15"/>
                    <a:pt x="196" y="14"/>
                  </a:cubicBezTo>
                  <a:cubicBezTo>
                    <a:pt x="196" y="14"/>
                    <a:pt x="196" y="14"/>
                    <a:pt x="197" y="14"/>
                  </a:cubicBezTo>
                  <a:cubicBezTo>
                    <a:pt x="198" y="14"/>
                    <a:pt x="201" y="13"/>
                    <a:pt x="203" y="14"/>
                  </a:cubicBezTo>
                  <a:cubicBezTo>
                    <a:pt x="204" y="13"/>
                    <a:pt x="204" y="13"/>
                    <a:pt x="205" y="13"/>
                  </a:cubicBezTo>
                  <a:cubicBezTo>
                    <a:pt x="205" y="13"/>
                    <a:pt x="206" y="13"/>
                    <a:pt x="206" y="13"/>
                  </a:cubicBezTo>
                  <a:cubicBezTo>
                    <a:pt x="206" y="13"/>
                    <a:pt x="206" y="13"/>
                    <a:pt x="207" y="13"/>
                  </a:cubicBezTo>
                  <a:cubicBezTo>
                    <a:pt x="208" y="13"/>
                    <a:pt x="209" y="14"/>
                    <a:pt x="210" y="14"/>
                  </a:cubicBezTo>
                  <a:cubicBezTo>
                    <a:pt x="210" y="13"/>
                    <a:pt x="211" y="13"/>
                    <a:pt x="211" y="13"/>
                  </a:cubicBezTo>
                  <a:cubicBezTo>
                    <a:pt x="212" y="13"/>
                    <a:pt x="212" y="13"/>
                    <a:pt x="213" y="12"/>
                  </a:cubicBezTo>
                  <a:cubicBezTo>
                    <a:pt x="213" y="12"/>
                    <a:pt x="214" y="11"/>
                    <a:pt x="215" y="11"/>
                  </a:cubicBezTo>
                  <a:cubicBezTo>
                    <a:pt x="215" y="11"/>
                    <a:pt x="215" y="10"/>
                    <a:pt x="215" y="10"/>
                  </a:cubicBezTo>
                  <a:cubicBezTo>
                    <a:pt x="215" y="10"/>
                    <a:pt x="216" y="10"/>
                    <a:pt x="216" y="10"/>
                  </a:cubicBezTo>
                  <a:cubicBezTo>
                    <a:pt x="216" y="9"/>
                    <a:pt x="216" y="9"/>
                    <a:pt x="216" y="9"/>
                  </a:cubicBezTo>
                  <a:cubicBezTo>
                    <a:pt x="216" y="9"/>
                    <a:pt x="217" y="8"/>
                    <a:pt x="217" y="8"/>
                  </a:cubicBezTo>
                  <a:cubicBezTo>
                    <a:pt x="217" y="8"/>
                    <a:pt x="218" y="8"/>
                    <a:pt x="218" y="7"/>
                  </a:cubicBezTo>
                  <a:cubicBezTo>
                    <a:pt x="219" y="7"/>
                    <a:pt x="219" y="6"/>
                    <a:pt x="220" y="5"/>
                  </a:cubicBezTo>
                  <a:cubicBezTo>
                    <a:pt x="220" y="5"/>
                    <a:pt x="220" y="5"/>
                    <a:pt x="220" y="4"/>
                  </a:cubicBezTo>
                  <a:cubicBezTo>
                    <a:pt x="222" y="4"/>
                    <a:pt x="223" y="3"/>
                    <a:pt x="225" y="2"/>
                  </a:cubicBezTo>
                  <a:cubicBezTo>
                    <a:pt x="225" y="2"/>
                    <a:pt x="226" y="2"/>
                    <a:pt x="226" y="2"/>
                  </a:cubicBezTo>
                  <a:cubicBezTo>
                    <a:pt x="226" y="1"/>
                    <a:pt x="226" y="1"/>
                    <a:pt x="227" y="1"/>
                  </a:cubicBezTo>
                  <a:cubicBezTo>
                    <a:pt x="228" y="1"/>
                    <a:pt x="228" y="1"/>
                    <a:pt x="229" y="0"/>
                  </a:cubicBezTo>
                  <a:cubicBezTo>
                    <a:pt x="232" y="0"/>
                    <a:pt x="237" y="0"/>
                    <a:pt x="238" y="3"/>
                  </a:cubicBezTo>
                  <a:cubicBezTo>
                    <a:pt x="238" y="3"/>
                    <a:pt x="238" y="2"/>
                    <a:pt x="238" y="2"/>
                  </a:cubicBezTo>
                  <a:cubicBezTo>
                    <a:pt x="239" y="2"/>
                    <a:pt x="239" y="3"/>
                    <a:pt x="239" y="3"/>
                  </a:cubicBezTo>
                  <a:cubicBezTo>
                    <a:pt x="239" y="3"/>
                    <a:pt x="239" y="4"/>
                    <a:pt x="239" y="4"/>
                  </a:cubicBezTo>
                  <a:cubicBezTo>
                    <a:pt x="239" y="4"/>
                    <a:pt x="239" y="5"/>
                    <a:pt x="240" y="5"/>
                  </a:cubicBezTo>
                  <a:cubicBezTo>
                    <a:pt x="240" y="5"/>
                    <a:pt x="240" y="5"/>
                    <a:pt x="240" y="5"/>
                  </a:cubicBezTo>
                  <a:cubicBezTo>
                    <a:pt x="240" y="6"/>
                    <a:pt x="240" y="6"/>
                    <a:pt x="240" y="7"/>
                  </a:cubicBezTo>
                  <a:cubicBezTo>
                    <a:pt x="240" y="7"/>
                    <a:pt x="241" y="7"/>
                    <a:pt x="241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39" name="Freeform 18">
              <a:extLst>
                <a:ext uri="{FF2B5EF4-FFF2-40B4-BE49-F238E27FC236}">
                  <a16:creationId xmlns:a16="http://schemas.microsoft.com/office/drawing/2014/main" xmlns="" id="{56407033-B021-FE44-AE49-FE4AD709EB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" y="2062"/>
              <a:ext cx="163" cy="305"/>
            </a:xfrm>
            <a:custGeom>
              <a:avLst/>
              <a:gdLst>
                <a:gd name="T0" fmla="*/ 20 w 38"/>
                <a:gd name="T1" fmla="*/ 34 h 73"/>
                <a:gd name="T2" fmla="*/ 20 w 38"/>
                <a:gd name="T3" fmla="*/ 39 h 73"/>
                <a:gd name="T4" fmla="*/ 20 w 38"/>
                <a:gd name="T5" fmla="*/ 42 h 73"/>
                <a:gd name="T6" fmla="*/ 19 w 38"/>
                <a:gd name="T7" fmla="*/ 52 h 73"/>
                <a:gd name="T8" fmla="*/ 19 w 38"/>
                <a:gd name="T9" fmla="*/ 55 h 73"/>
                <a:gd name="T10" fmla="*/ 19 w 38"/>
                <a:gd name="T11" fmla="*/ 57 h 73"/>
                <a:gd name="T12" fmla="*/ 18 w 38"/>
                <a:gd name="T13" fmla="*/ 65 h 73"/>
                <a:gd name="T14" fmla="*/ 17 w 38"/>
                <a:gd name="T15" fmla="*/ 66 h 73"/>
                <a:gd name="T16" fmla="*/ 14 w 38"/>
                <a:gd name="T17" fmla="*/ 70 h 73"/>
                <a:gd name="T18" fmla="*/ 10 w 38"/>
                <a:gd name="T19" fmla="*/ 72 h 73"/>
                <a:gd name="T20" fmla="*/ 3 w 38"/>
                <a:gd name="T21" fmla="*/ 73 h 73"/>
                <a:gd name="T22" fmla="*/ 2 w 38"/>
                <a:gd name="T23" fmla="*/ 72 h 73"/>
                <a:gd name="T24" fmla="*/ 1 w 38"/>
                <a:gd name="T25" fmla="*/ 70 h 73"/>
                <a:gd name="T26" fmla="*/ 1 w 38"/>
                <a:gd name="T27" fmla="*/ 70 h 73"/>
                <a:gd name="T28" fmla="*/ 1 w 38"/>
                <a:gd name="T29" fmla="*/ 62 h 73"/>
                <a:gd name="T30" fmla="*/ 1 w 38"/>
                <a:gd name="T31" fmla="*/ 53 h 73"/>
                <a:gd name="T32" fmla="*/ 1 w 38"/>
                <a:gd name="T33" fmla="*/ 47 h 73"/>
                <a:gd name="T34" fmla="*/ 1 w 38"/>
                <a:gd name="T35" fmla="*/ 46 h 73"/>
                <a:gd name="T36" fmla="*/ 1 w 38"/>
                <a:gd name="T37" fmla="*/ 43 h 73"/>
                <a:gd name="T38" fmla="*/ 2 w 38"/>
                <a:gd name="T39" fmla="*/ 41 h 73"/>
                <a:gd name="T40" fmla="*/ 3 w 38"/>
                <a:gd name="T41" fmla="*/ 31 h 73"/>
                <a:gd name="T42" fmla="*/ 4 w 38"/>
                <a:gd name="T43" fmla="*/ 15 h 73"/>
                <a:gd name="T44" fmla="*/ 7 w 38"/>
                <a:gd name="T45" fmla="*/ 10 h 73"/>
                <a:gd name="T46" fmla="*/ 14 w 38"/>
                <a:gd name="T47" fmla="*/ 6 h 73"/>
                <a:gd name="T48" fmla="*/ 18 w 38"/>
                <a:gd name="T49" fmla="*/ 5 h 73"/>
                <a:gd name="T50" fmla="*/ 20 w 38"/>
                <a:gd name="T51" fmla="*/ 5 h 73"/>
                <a:gd name="T52" fmla="*/ 24 w 38"/>
                <a:gd name="T53" fmla="*/ 3 h 73"/>
                <a:gd name="T54" fmla="*/ 24 w 38"/>
                <a:gd name="T55" fmla="*/ 3 h 73"/>
                <a:gd name="T56" fmla="*/ 26 w 38"/>
                <a:gd name="T57" fmla="*/ 2 h 73"/>
                <a:gd name="T58" fmla="*/ 29 w 38"/>
                <a:gd name="T59" fmla="*/ 1 h 73"/>
                <a:gd name="T60" fmla="*/ 34 w 38"/>
                <a:gd name="T61" fmla="*/ 0 h 73"/>
                <a:gd name="T62" fmla="*/ 35 w 38"/>
                <a:gd name="T63" fmla="*/ 1 h 73"/>
                <a:gd name="T64" fmla="*/ 38 w 38"/>
                <a:gd name="T65" fmla="*/ 6 h 73"/>
                <a:gd name="T66" fmla="*/ 36 w 38"/>
                <a:gd name="T67" fmla="*/ 12 h 73"/>
                <a:gd name="T68" fmla="*/ 34 w 38"/>
                <a:gd name="T69" fmla="*/ 14 h 73"/>
                <a:gd name="T70" fmla="*/ 28 w 38"/>
                <a:gd name="T71" fmla="*/ 19 h 73"/>
                <a:gd name="T72" fmla="*/ 24 w 38"/>
                <a:gd name="T73" fmla="*/ 23 h 73"/>
                <a:gd name="T74" fmla="*/ 22 w 38"/>
                <a:gd name="T75" fmla="*/ 27 h 73"/>
                <a:gd name="T76" fmla="*/ 22 w 38"/>
                <a:gd name="T77" fmla="*/ 28 h 73"/>
                <a:gd name="T78" fmla="*/ 21 w 38"/>
                <a:gd name="T79" fmla="*/ 3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8" h="73">
                  <a:moveTo>
                    <a:pt x="21" y="33"/>
                  </a:moveTo>
                  <a:cubicBezTo>
                    <a:pt x="21" y="34"/>
                    <a:pt x="20" y="34"/>
                    <a:pt x="20" y="34"/>
                  </a:cubicBezTo>
                  <a:cubicBezTo>
                    <a:pt x="21" y="34"/>
                    <a:pt x="20" y="35"/>
                    <a:pt x="20" y="35"/>
                  </a:cubicBezTo>
                  <a:cubicBezTo>
                    <a:pt x="20" y="36"/>
                    <a:pt x="20" y="38"/>
                    <a:pt x="20" y="39"/>
                  </a:cubicBezTo>
                  <a:cubicBezTo>
                    <a:pt x="20" y="39"/>
                    <a:pt x="20" y="40"/>
                    <a:pt x="20" y="40"/>
                  </a:cubicBezTo>
                  <a:cubicBezTo>
                    <a:pt x="20" y="41"/>
                    <a:pt x="20" y="41"/>
                    <a:pt x="20" y="42"/>
                  </a:cubicBezTo>
                  <a:cubicBezTo>
                    <a:pt x="20" y="42"/>
                    <a:pt x="20" y="43"/>
                    <a:pt x="20" y="44"/>
                  </a:cubicBezTo>
                  <a:cubicBezTo>
                    <a:pt x="19" y="46"/>
                    <a:pt x="19" y="50"/>
                    <a:pt x="19" y="52"/>
                  </a:cubicBezTo>
                  <a:cubicBezTo>
                    <a:pt x="19" y="53"/>
                    <a:pt x="19" y="54"/>
                    <a:pt x="19" y="54"/>
                  </a:cubicBezTo>
                  <a:cubicBezTo>
                    <a:pt x="19" y="54"/>
                    <a:pt x="19" y="54"/>
                    <a:pt x="19" y="55"/>
                  </a:cubicBezTo>
                  <a:cubicBezTo>
                    <a:pt x="19" y="55"/>
                    <a:pt x="19" y="55"/>
                    <a:pt x="19" y="56"/>
                  </a:cubicBezTo>
                  <a:cubicBezTo>
                    <a:pt x="19" y="56"/>
                    <a:pt x="19" y="57"/>
                    <a:pt x="19" y="57"/>
                  </a:cubicBezTo>
                  <a:cubicBezTo>
                    <a:pt x="19" y="58"/>
                    <a:pt x="19" y="60"/>
                    <a:pt x="19" y="62"/>
                  </a:cubicBezTo>
                  <a:cubicBezTo>
                    <a:pt x="19" y="63"/>
                    <a:pt x="18" y="64"/>
                    <a:pt x="18" y="65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7"/>
                    <a:pt x="17" y="67"/>
                  </a:cubicBezTo>
                  <a:cubicBezTo>
                    <a:pt x="16" y="68"/>
                    <a:pt x="15" y="68"/>
                    <a:pt x="14" y="70"/>
                  </a:cubicBezTo>
                  <a:cubicBezTo>
                    <a:pt x="14" y="69"/>
                    <a:pt x="14" y="70"/>
                    <a:pt x="13" y="71"/>
                  </a:cubicBezTo>
                  <a:cubicBezTo>
                    <a:pt x="12" y="71"/>
                    <a:pt x="11" y="71"/>
                    <a:pt x="10" y="72"/>
                  </a:cubicBezTo>
                  <a:cubicBezTo>
                    <a:pt x="9" y="72"/>
                    <a:pt x="7" y="73"/>
                    <a:pt x="6" y="73"/>
                  </a:cubicBezTo>
                  <a:cubicBezTo>
                    <a:pt x="5" y="73"/>
                    <a:pt x="4" y="73"/>
                    <a:pt x="3" y="73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3" y="72"/>
                    <a:pt x="3" y="72"/>
                    <a:pt x="2" y="72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71"/>
                    <a:pt x="2" y="71"/>
                    <a:pt x="1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" y="69"/>
                    <a:pt x="1" y="69"/>
                    <a:pt x="1" y="68"/>
                  </a:cubicBezTo>
                  <a:cubicBezTo>
                    <a:pt x="0" y="67"/>
                    <a:pt x="1" y="64"/>
                    <a:pt x="1" y="62"/>
                  </a:cubicBezTo>
                  <a:cubicBezTo>
                    <a:pt x="1" y="61"/>
                    <a:pt x="0" y="60"/>
                    <a:pt x="1" y="59"/>
                  </a:cubicBezTo>
                  <a:cubicBezTo>
                    <a:pt x="1" y="57"/>
                    <a:pt x="2" y="55"/>
                    <a:pt x="1" y="53"/>
                  </a:cubicBezTo>
                  <a:cubicBezTo>
                    <a:pt x="1" y="52"/>
                    <a:pt x="1" y="50"/>
                    <a:pt x="1" y="49"/>
                  </a:cubicBezTo>
                  <a:cubicBezTo>
                    <a:pt x="1" y="49"/>
                    <a:pt x="1" y="48"/>
                    <a:pt x="1" y="47"/>
                  </a:cubicBezTo>
                  <a:cubicBezTo>
                    <a:pt x="1" y="47"/>
                    <a:pt x="1" y="47"/>
                    <a:pt x="1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6"/>
                    <a:pt x="1" y="45"/>
                    <a:pt x="1" y="45"/>
                  </a:cubicBezTo>
                  <a:cubicBezTo>
                    <a:pt x="1" y="44"/>
                    <a:pt x="1" y="43"/>
                    <a:pt x="1" y="43"/>
                  </a:cubicBezTo>
                  <a:cubicBezTo>
                    <a:pt x="1" y="43"/>
                    <a:pt x="1" y="42"/>
                    <a:pt x="2" y="42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2" y="39"/>
                    <a:pt x="2" y="36"/>
                    <a:pt x="3" y="34"/>
                  </a:cubicBezTo>
                  <a:cubicBezTo>
                    <a:pt x="3" y="33"/>
                    <a:pt x="3" y="32"/>
                    <a:pt x="3" y="31"/>
                  </a:cubicBezTo>
                  <a:cubicBezTo>
                    <a:pt x="3" y="28"/>
                    <a:pt x="3" y="24"/>
                    <a:pt x="3" y="20"/>
                  </a:cubicBezTo>
                  <a:cubicBezTo>
                    <a:pt x="3" y="18"/>
                    <a:pt x="4" y="16"/>
                    <a:pt x="4" y="15"/>
                  </a:cubicBezTo>
                  <a:cubicBezTo>
                    <a:pt x="5" y="13"/>
                    <a:pt x="5" y="12"/>
                    <a:pt x="6" y="11"/>
                  </a:cubicBezTo>
                  <a:cubicBezTo>
                    <a:pt x="6" y="11"/>
                    <a:pt x="6" y="10"/>
                    <a:pt x="7" y="10"/>
                  </a:cubicBezTo>
                  <a:cubicBezTo>
                    <a:pt x="8" y="9"/>
                    <a:pt x="9" y="8"/>
                    <a:pt x="10" y="7"/>
                  </a:cubicBezTo>
                  <a:cubicBezTo>
                    <a:pt x="11" y="7"/>
                    <a:pt x="13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6" y="5"/>
                    <a:pt x="17" y="5"/>
                    <a:pt x="18" y="5"/>
                  </a:cubicBezTo>
                  <a:cubicBezTo>
                    <a:pt x="18" y="5"/>
                    <a:pt x="19" y="5"/>
                    <a:pt x="19" y="5"/>
                  </a:cubicBezTo>
                  <a:cubicBezTo>
                    <a:pt x="19" y="5"/>
                    <a:pt x="20" y="5"/>
                    <a:pt x="20" y="5"/>
                  </a:cubicBezTo>
                  <a:cubicBezTo>
                    <a:pt x="21" y="4"/>
                    <a:pt x="21" y="4"/>
                    <a:pt x="22" y="4"/>
                  </a:cubicBezTo>
                  <a:cubicBezTo>
                    <a:pt x="23" y="4"/>
                    <a:pt x="23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3"/>
                    <a:pt x="25" y="2"/>
                    <a:pt x="26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7" y="2"/>
                    <a:pt x="27" y="1"/>
                    <a:pt x="28" y="2"/>
                  </a:cubicBezTo>
                  <a:cubicBezTo>
                    <a:pt x="28" y="1"/>
                    <a:pt x="28" y="1"/>
                    <a:pt x="29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1" y="0"/>
                    <a:pt x="32" y="0"/>
                    <a:pt x="34" y="0"/>
                  </a:cubicBezTo>
                  <a:cubicBezTo>
                    <a:pt x="34" y="0"/>
                    <a:pt x="34" y="0"/>
                    <a:pt x="35" y="0"/>
                  </a:cubicBezTo>
                  <a:cubicBezTo>
                    <a:pt x="35" y="0"/>
                    <a:pt x="35" y="1"/>
                    <a:pt x="35" y="1"/>
                  </a:cubicBezTo>
                  <a:cubicBezTo>
                    <a:pt x="36" y="1"/>
                    <a:pt x="36" y="2"/>
                    <a:pt x="37" y="3"/>
                  </a:cubicBezTo>
                  <a:cubicBezTo>
                    <a:pt x="37" y="4"/>
                    <a:pt x="38" y="5"/>
                    <a:pt x="38" y="6"/>
                  </a:cubicBezTo>
                  <a:cubicBezTo>
                    <a:pt x="38" y="7"/>
                    <a:pt x="37" y="8"/>
                    <a:pt x="38" y="9"/>
                  </a:cubicBezTo>
                  <a:cubicBezTo>
                    <a:pt x="37" y="10"/>
                    <a:pt x="37" y="11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5" y="13"/>
                    <a:pt x="35" y="13"/>
                    <a:pt x="34" y="14"/>
                  </a:cubicBezTo>
                  <a:cubicBezTo>
                    <a:pt x="33" y="15"/>
                    <a:pt x="31" y="16"/>
                    <a:pt x="29" y="18"/>
                  </a:cubicBezTo>
                  <a:cubicBezTo>
                    <a:pt x="29" y="18"/>
                    <a:pt x="28" y="18"/>
                    <a:pt x="28" y="19"/>
                  </a:cubicBezTo>
                  <a:cubicBezTo>
                    <a:pt x="28" y="19"/>
                    <a:pt x="27" y="19"/>
                    <a:pt x="27" y="20"/>
                  </a:cubicBezTo>
                  <a:cubicBezTo>
                    <a:pt x="26" y="21"/>
                    <a:pt x="25" y="22"/>
                    <a:pt x="24" y="23"/>
                  </a:cubicBezTo>
                  <a:cubicBezTo>
                    <a:pt x="24" y="24"/>
                    <a:pt x="23" y="25"/>
                    <a:pt x="22" y="26"/>
                  </a:cubicBezTo>
                  <a:cubicBezTo>
                    <a:pt x="22" y="26"/>
                    <a:pt x="22" y="27"/>
                    <a:pt x="22" y="27"/>
                  </a:cubicBezTo>
                  <a:cubicBezTo>
                    <a:pt x="22" y="27"/>
                    <a:pt x="22" y="27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1" y="29"/>
                    <a:pt x="22" y="30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2"/>
                    <a:pt x="21" y="33"/>
                    <a:pt x="21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24AB1CE1-8FA4-694D-B321-2FDA2C8FC21D}"/>
              </a:ext>
            </a:extLst>
          </p:cNvPr>
          <p:cNvSpPr txBox="1"/>
          <p:nvPr userDrawn="1"/>
        </p:nvSpPr>
        <p:spPr>
          <a:xfrm>
            <a:off x="11319734" y="6146230"/>
            <a:ext cx="344245" cy="1538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fld id="{7FDC34CF-4A90-584D-9ECF-C53CD92B0230}" type="slidenum">
              <a:rPr lang="en-US" sz="1000" b="0" i="0" smtClean="0">
                <a:solidFill>
                  <a:schemeClr val="accent1"/>
                </a:solidFill>
                <a:latin typeface="VM Circular Whisper Light" panose="020B0404020101020102" pitchFamily="34" charset="77"/>
                <a:ea typeface="VM Circular Whisper TT Light" charset="0"/>
                <a:cs typeface="VM Circular Whisper Light" panose="020B0404020101020102" pitchFamily="34" charset="77"/>
              </a:rPr>
              <a:t>‹#›</a:t>
            </a:fld>
            <a:endParaRPr lang="en-US" sz="1000" b="0" i="0" dirty="0">
              <a:solidFill>
                <a:schemeClr val="accent1"/>
              </a:solidFill>
              <a:latin typeface="VM Circular Whisper Light" panose="020B0404020101020102" pitchFamily="34" charset="77"/>
              <a:ea typeface="VM Circular Whisper TT Light" charset="0"/>
              <a:cs typeface="VM Circular Whisper Light" panose="020B0404020101020102" pitchFamily="34" charset="77"/>
            </a:endParaRP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xmlns="" id="{D2D242EA-366B-6C43-AC62-C8B1663C5A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793" y="6292360"/>
            <a:ext cx="2070100" cy="122400"/>
          </a:xfrm>
        </p:spPr>
        <p:txBody>
          <a:bodyPr anchor="b"/>
          <a:lstStyle>
            <a:lvl1pPr>
              <a:defRPr lang="en-GB" sz="800" dirty="0">
                <a:solidFill>
                  <a:schemeClr val="bg1"/>
                </a:solidFill>
              </a:defRPr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r>
              <a:rPr lang="en-GB" sz="800" dirty="0">
                <a:solidFill>
                  <a:schemeClr val="bg1"/>
                </a:solidFill>
                <a:ea typeface="+mn-ea"/>
              </a:rPr>
              <a:t>Virgin Media | Confidential/Internal/Public</a:t>
            </a:r>
          </a:p>
        </p:txBody>
      </p:sp>
    </p:spTree>
    <p:extLst>
      <p:ext uri="{BB962C8B-B14F-4D97-AF65-F5344CB8AC3E}">
        <p14:creationId xmlns:p14="http://schemas.microsoft.com/office/powerpoint/2010/main" val="301979045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244" y="417996"/>
            <a:ext cx="10579656" cy="4985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570944" y="936000"/>
            <a:ext cx="10566956" cy="276999"/>
          </a:xfrm>
        </p:spPr>
        <p:txBody>
          <a:bodyPr/>
          <a:lstStyle>
            <a:lvl1pPr marL="0" indent="0">
              <a:buNone/>
              <a:defRPr sz="1800">
                <a:solidFill>
                  <a:srgbClr val="322332"/>
                </a:solidFill>
                <a:latin typeface="VM Circular Natter Medium" panose="020B0604020101010102" pitchFamily="34" charset="77"/>
                <a:cs typeface="VM Circular Natter Medium" panose="020B0604020101010102" pitchFamily="34" charset="77"/>
              </a:defRPr>
            </a:lvl1pPr>
            <a:lvl2pPr marL="438866" indent="0">
              <a:buNone/>
              <a:defRPr sz="1344"/>
            </a:lvl2pPr>
            <a:lvl3pPr marL="877733" indent="0">
              <a:buNone/>
              <a:defRPr sz="1152"/>
            </a:lvl3pPr>
            <a:lvl4pPr marL="1316599" indent="0">
              <a:buNone/>
              <a:defRPr sz="960"/>
            </a:lvl4pPr>
            <a:lvl5pPr marL="1755465" indent="0">
              <a:buNone/>
              <a:defRPr sz="960"/>
            </a:lvl5pPr>
            <a:lvl6pPr marL="2194331" indent="0">
              <a:buNone/>
              <a:defRPr sz="960"/>
            </a:lvl6pPr>
            <a:lvl7pPr marL="2633198" indent="0">
              <a:buNone/>
              <a:defRPr sz="960"/>
            </a:lvl7pPr>
            <a:lvl8pPr marL="3072064" indent="0">
              <a:buNone/>
              <a:defRPr sz="960"/>
            </a:lvl8pPr>
            <a:lvl9pPr marL="3510930" indent="0">
              <a:buNone/>
              <a:defRPr sz="96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B69529B2-BDC5-7A4E-9CFC-E4B2987EB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74" y="1784550"/>
            <a:ext cx="10550525" cy="118494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i="0" spc="0">
                <a:solidFill>
                  <a:srgbClr val="322332"/>
                </a:solidFill>
                <a:latin typeface="VM Circular Chat Book" panose="020B0604020101020102" pitchFamily="34" charset="77"/>
                <a:cs typeface="VM Circular Chat Book" panose="020B0604020101020102" pitchFamily="34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 b="0" i="0" spc="0">
                <a:solidFill>
                  <a:srgbClr val="322332"/>
                </a:solidFill>
                <a:latin typeface="VM Circular Chat Book" panose="020B0604020101020102" pitchFamily="34" charset="77"/>
                <a:cs typeface="VM Circular Chat Book" panose="020B0604020101020102" pitchFamily="34" charset="77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 b="0" i="0" spc="0">
                <a:solidFill>
                  <a:srgbClr val="322332"/>
                </a:solidFill>
                <a:latin typeface="VM Circular Chat Book" panose="020B0604020101020102" pitchFamily="34" charset="77"/>
                <a:cs typeface="VM Circular Chat Book" panose="020B0604020101020102" pitchFamily="34" charset="77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 i="0" spc="0">
                <a:solidFill>
                  <a:srgbClr val="322332"/>
                </a:solidFill>
                <a:latin typeface="VM Circular Chat Book" panose="020B0604020101020102" pitchFamily="34" charset="77"/>
                <a:cs typeface="VM Circular Chat Book" panose="020B0604020101020102" pitchFamily="34" charset="77"/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xmlns="" id="{FF20A27F-30F3-E64C-A3A5-7D5B20C6F3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792" y="6292104"/>
            <a:ext cx="2124000" cy="123111"/>
          </a:xfrm>
        </p:spPr>
        <p:txBody>
          <a:bodyPr/>
          <a:lstStyle>
            <a:lvl1pPr>
              <a:defRPr sz="800"/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400"/>
            </a:lvl5pPr>
          </a:lstStyle>
          <a:p>
            <a:pPr lvl="0"/>
            <a:r>
              <a:rPr lang="en-US" dirty="0"/>
              <a:t>Virgin Media | Confidential/Internal/Public</a:t>
            </a:r>
          </a:p>
        </p:txBody>
      </p:sp>
    </p:spTree>
    <p:extLst>
      <p:ext uri="{BB962C8B-B14F-4D97-AF65-F5344CB8AC3E}">
        <p14:creationId xmlns:p14="http://schemas.microsoft.com/office/powerpoint/2010/main" val="357690052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570944" y="936000"/>
            <a:ext cx="10566956" cy="276999"/>
          </a:xfrm>
        </p:spPr>
        <p:txBody>
          <a:bodyPr/>
          <a:lstStyle>
            <a:lvl1pPr marL="0" indent="0">
              <a:buNone/>
              <a:defRPr sz="1800">
                <a:solidFill>
                  <a:srgbClr val="322332"/>
                </a:solidFill>
                <a:latin typeface="VM Circular Natter Medium" panose="020B0604020101010102" pitchFamily="34" charset="77"/>
                <a:cs typeface="VM Circular Natter Medium" panose="020B0604020101010102" pitchFamily="34" charset="77"/>
              </a:defRPr>
            </a:lvl1pPr>
            <a:lvl2pPr marL="438866" indent="0">
              <a:buNone/>
              <a:defRPr sz="1344"/>
            </a:lvl2pPr>
            <a:lvl3pPr marL="877733" indent="0">
              <a:buNone/>
              <a:defRPr sz="1152"/>
            </a:lvl3pPr>
            <a:lvl4pPr marL="1316599" indent="0">
              <a:buNone/>
              <a:defRPr sz="960"/>
            </a:lvl4pPr>
            <a:lvl5pPr marL="1755465" indent="0">
              <a:buNone/>
              <a:defRPr sz="960"/>
            </a:lvl5pPr>
            <a:lvl6pPr marL="2194331" indent="0">
              <a:buNone/>
              <a:defRPr sz="960"/>
            </a:lvl6pPr>
            <a:lvl7pPr marL="2633198" indent="0">
              <a:buNone/>
              <a:defRPr sz="960"/>
            </a:lvl7pPr>
            <a:lvl8pPr marL="3072064" indent="0">
              <a:buNone/>
              <a:defRPr sz="960"/>
            </a:lvl8pPr>
            <a:lvl9pPr marL="3510930" indent="0">
              <a:buNone/>
              <a:defRPr sz="96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501C809B-266F-0C47-8045-35F7BBC7A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75" y="1784548"/>
            <a:ext cx="5143500" cy="410031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 b="0" i="0" spc="0">
                <a:solidFill>
                  <a:srgbClr val="322332"/>
                </a:solidFill>
                <a:latin typeface="VM Circular Chat Book" panose="020B0604020101020102" pitchFamily="34" charset="77"/>
                <a:cs typeface="VM Circular Chat Book" panose="020B0604020101020102" pitchFamily="34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 b="0" i="0" spc="0">
                <a:solidFill>
                  <a:srgbClr val="322332"/>
                </a:solidFill>
                <a:latin typeface="VM Circular Chat Book" panose="020B0604020101020102" pitchFamily="34" charset="77"/>
                <a:cs typeface="VM Circular Chat Book" panose="020B0604020101020102" pitchFamily="34" charset="77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 b="0" i="0" spc="0">
                <a:solidFill>
                  <a:srgbClr val="322332"/>
                </a:solidFill>
                <a:latin typeface="VM Circular Chat Book" panose="020B0604020101020102" pitchFamily="34" charset="77"/>
                <a:cs typeface="VM Circular Chat Book" panose="020B0604020101020102" pitchFamily="34" charset="77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 i="0" spc="0">
                <a:solidFill>
                  <a:srgbClr val="322332"/>
                </a:solidFill>
                <a:latin typeface="VM Circular Chat Book" panose="020B0604020101020102" pitchFamily="34" charset="77"/>
                <a:cs typeface="VM Circular Chat Book" panose="020B0604020101020102" pitchFamily="34" charset="77"/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C1F8D1F-8CF4-F446-ACAC-1CD7DA91901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2175" y="1784549"/>
            <a:ext cx="5143500" cy="41003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 b="0" i="0" spc="0">
                <a:solidFill>
                  <a:srgbClr val="322332"/>
                </a:solidFill>
                <a:latin typeface="VM Circular Chat Book" panose="020B0604020101020102" pitchFamily="34" charset="77"/>
                <a:cs typeface="VM Circular Chat Book" panose="020B0604020101020102" pitchFamily="34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 b="0" i="0" spc="0">
                <a:solidFill>
                  <a:srgbClr val="322332"/>
                </a:solidFill>
                <a:latin typeface="VM Circular Chat Book" panose="020B0604020101020102" pitchFamily="34" charset="77"/>
                <a:cs typeface="VM Circular Chat Book" panose="020B0604020101020102" pitchFamily="34" charset="77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 b="0" i="0" spc="0">
                <a:solidFill>
                  <a:srgbClr val="322332"/>
                </a:solidFill>
                <a:latin typeface="VM Circular Chat Book" panose="020B0604020101020102" pitchFamily="34" charset="77"/>
                <a:cs typeface="VM Circular Chat Book" panose="020B0604020101020102" pitchFamily="34" charset="77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 i="0" spc="0">
                <a:solidFill>
                  <a:srgbClr val="322332"/>
                </a:solidFill>
                <a:latin typeface="VM Circular Chat Book" panose="020B0604020101020102" pitchFamily="34" charset="77"/>
                <a:cs typeface="VM Circular Chat Book" panose="020B0604020101020102" pitchFamily="34" charset="77"/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C29711BC-45DC-D74A-80D3-539863A76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244" y="417996"/>
            <a:ext cx="10579656" cy="4985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xmlns="" id="{FBA6C511-C189-394A-883C-C96B311E49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792" y="6292104"/>
            <a:ext cx="2124000" cy="123111"/>
          </a:xfrm>
        </p:spPr>
        <p:txBody>
          <a:bodyPr/>
          <a:lstStyle>
            <a:lvl1pPr>
              <a:defRPr sz="800"/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400"/>
            </a:lvl5pPr>
          </a:lstStyle>
          <a:p>
            <a:pPr lvl="0"/>
            <a:r>
              <a:rPr lang="en-US" dirty="0"/>
              <a:t>Virgin Media | Confidential/Internal/Public</a:t>
            </a:r>
          </a:p>
        </p:txBody>
      </p:sp>
    </p:spTree>
    <p:extLst>
      <p:ext uri="{BB962C8B-B14F-4D97-AF65-F5344CB8AC3E}">
        <p14:creationId xmlns:p14="http://schemas.microsoft.com/office/powerpoint/2010/main" val="207146655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-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501C809B-266F-0C47-8045-35F7BBC7A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75" y="1784549"/>
            <a:ext cx="3348000" cy="410031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 b="0" i="0" spc="0">
                <a:solidFill>
                  <a:srgbClr val="322332"/>
                </a:solidFill>
                <a:latin typeface="VM Circular Chat Book" panose="020B0604020101020102" pitchFamily="34" charset="77"/>
                <a:cs typeface="VM Circular Chat Book" panose="020B0604020101020102" pitchFamily="34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 b="0" i="0" spc="0">
                <a:solidFill>
                  <a:srgbClr val="322332"/>
                </a:solidFill>
                <a:latin typeface="VM Circular Chat Book" panose="020B0604020101020102" pitchFamily="34" charset="77"/>
                <a:cs typeface="VM Circular Chat Book" panose="020B0604020101020102" pitchFamily="34" charset="77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 b="0" i="0" spc="0">
                <a:solidFill>
                  <a:srgbClr val="322332"/>
                </a:solidFill>
                <a:latin typeface="VM Circular Chat Book" panose="020B0604020101020102" pitchFamily="34" charset="77"/>
                <a:cs typeface="VM Circular Chat Book" panose="020B0604020101020102" pitchFamily="34" charset="77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 i="0" spc="0">
                <a:solidFill>
                  <a:srgbClr val="322332"/>
                </a:solidFill>
                <a:latin typeface="VM Circular Chat Book" panose="020B0604020101020102" pitchFamily="34" charset="77"/>
                <a:cs typeface="VM Circular Chat Book" panose="020B0604020101020102" pitchFamily="34" charset="77"/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xmlns="" id="{4AF30D05-6117-8040-9BA2-5CFF143E7F6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767675" y="1784550"/>
            <a:ext cx="3348000" cy="41003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 b="0" i="0" spc="0">
                <a:solidFill>
                  <a:srgbClr val="322332"/>
                </a:solidFill>
                <a:latin typeface="VM Circular Chat Book" panose="020B0604020101020102" pitchFamily="34" charset="77"/>
                <a:cs typeface="VM Circular Chat Book" panose="020B0604020101020102" pitchFamily="34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 b="0" i="0" spc="0">
                <a:solidFill>
                  <a:srgbClr val="322332"/>
                </a:solidFill>
                <a:latin typeface="VM Circular Chat Book" panose="020B0604020101020102" pitchFamily="34" charset="77"/>
                <a:cs typeface="VM Circular Chat Book" panose="020B0604020101020102" pitchFamily="34" charset="77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 b="0" i="0" spc="0">
                <a:solidFill>
                  <a:srgbClr val="322332"/>
                </a:solidFill>
                <a:latin typeface="VM Circular Chat Book" panose="020B0604020101020102" pitchFamily="34" charset="77"/>
                <a:cs typeface="VM Circular Chat Book" panose="020B0604020101020102" pitchFamily="34" charset="77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 i="0" spc="0">
                <a:solidFill>
                  <a:srgbClr val="322332"/>
                </a:solidFill>
                <a:latin typeface="VM Circular Chat Book" panose="020B0604020101020102" pitchFamily="34" charset="77"/>
                <a:cs typeface="VM Circular Chat Book" panose="020B0604020101020102" pitchFamily="34" charset="77"/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xmlns="" id="{E1508B3D-CF91-1D48-8714-BAF35C2E1F0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177525" y="1784549"/>
            <a:ext cx="3348000" cy="4100313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 b="0" i="0" spc="0">
                <a:solidFill>
                  <a:srgbClr val="322332"/>
                </a:solidFill>
                <a:latin typeface="VM Circular Chat Book" panose="020B0604020101020102" pitchFamily="34" charset="77"/>
                <a:cs typeface="VM Circular Chat Book" panose="020B0604020101020102" pitchFamily="34" charset="77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 b="0" i="0" spc="0">
                <a:solidFill>
                  <a:srgbClr val="322332"/>
                </a:solidFill>
                <a:latin typeface="VM Circular Chat Book" panose="020B0604020101020102" pitchFamily="34" charset="77"/>
                <a:cs typeface="VM Circular Chat Book" panose="020B0604020101020102" pitchFamily="34" charset="77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600" b="0" i="0" spc="0">
                <a:solidFill>
                  <a:srgbClr val="322332"/>
                </a:solidFill>
                <a:latin typeface="VM Circular Chat Book" panose="020B0604020101020102" pitchFamily="34" charset="77"/>
                <a:cs typeface="VM Circular Chat Book" panose="020B0604020101020102" pitchFamily="34" charset="77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 b="0" i="0" spc="0">
                <a:solidFill>
                  <a:srgbClr val="322332"/>
                </a:solidFill>
                <a:latin typeface="VM Circular Chat Book" panose="020B0604020101020102" pitchFamily="34" charset="77"/>
                <a:cs typeface="VM Circular Chat Book" panose="020B0604020101020102" pitchFamily="34" charset="77"/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xmlns="" id="{595ED2C1-B299-E149-9758-BC443E244E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0944" y="936000"/>
            <a:ext cx="10566956" cy="276999"/>
          </a:xfrm>
        </p:spPr>
        <p:txBody>
          <a:bodyPr/>
          <a:lstStyle>
            <a:lvl1pPr marL="0" indent="0">
              <a:buNone/>
              <a:defRPr sz="1800">
                <a:solidFill>
                  <a:srgbClr val="322332"/>
                </a:solidFill>
                <a:latin typeface="VM Circular Natter Medium" panose="020B0604020101010102" pitchFamily="34" charset="77"/>
                <a:cs typeface="VM Circular Natter Medium" panose="020B0604020101010102" pitchFamily="34" charset="77"/>
              </a:defRPr>
            </a:lvl1pPr>
            <a:lvl2pPr marL="438866" indent="0">
              <a:buNone/>
              <a:defRPr sz="1344"/>
            </a:lvl2pPr>
            <a:lvl3pPr marL="877733" indent="0">
              <a:buNone/>
              <a:defRPr sz="1152"/>
            </a:lvl3pPr>
            <a:lvl4pPr marL="1316599" indent="0">
              <a:buNone/>
              <a:defRPr sz="960"/>
            </a:lvl4pPr>
            <a:lvl5pPr marL="1755465" indent="0">
              <a:buNone/>
              <a:defRPr sz="960"/>
            </a:lvl5pPr>
            <a:lvl6pPr marL="2194331" indent="0">
              <a:buNone/>
              <a:defRPr sz="960"/>
            </a:lvl6pPr>
            <a:lvl7pPr marL="2633198" indent="0">
              <a:buNone/>
              <a:defRPr sz="960"/>
            </a:lvl7pPr>
            <a:lvl8pPr marL="3072064" indent="0">
              <a:buNone/>
              <a:defRPr sz="960"/>
            </a:lvl8pPr>
            <a:lvl9pPr marL="3510930" indent="0">
              <a:buNone/>
              <a:defRPr sz="96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D0A21A6A-7E49-B341-AEE3-73F289C00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244" y="417996"/>
            <a:ext cx="10579656" cy="4985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21552883-6159-504C-9377-C6ED5F9B29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792" y="6292104"/>
            <a:ext cx="2124000" cy="123111"/>
          </a:xfrm>
        </p:spPr>
        <p:txBody>
          <a:bodyPr/>
          <a:lstStyle>
            <a:lvl1pPr>
              <a:defRPr sz="800"/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400"/>
            </a:lvl5pPr>
          </a:lstStyle>
          <a:p>
            <a:pPr lvl="0"/>
            <a:r>
              <a:rPr lang="en-US" dirty="0"/>
              <a:t>Virgin Media | Confidential/Internal/Public</a:t>
            </a:r>
          </a:p>
        </p:txBody>
      </p:sp>
    </p:spTree>
    <p:extLst>
      <p:ext uri="{BB962C8B-B14F-4D97-AF65-F5344CB8AC3E}">
        <p14:creationId xmlns:p14="http://schemas.microsoft.com/office/powerpoint/2010/main" val="266198067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xmlns="" id="{94200F7F-AB80-254D-9EB2-67AC97336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244" y="417996"/>
            <a:ext cx="10579656" cy="4985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FE9F440-432C-5C42-A333-E0F2524CF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0944" y="936000"/>
            <a:ext cx="10566956" cy="276999"/>
          </a:xfrm>
        </p:spPr>
        <p:txBody>
          <a:bodyPr/>
          <a:lstStyle>
            <a:lvl1pPr marL="0" indent="0">
              <a:buNone/>
              <a:defRPr sz="1800">
                <a:solidFill>
                  <a:srgbClr val="322332"/>
                </a:solidFill>
                <a:latin typeface="VM Circular Natter Medium" panose="020B0604020101010102" pitchFamily="34" charset="77"/>
                <a:cs typeface="VM Circular Natter Medium" panose="020B0604020101010102" pitchFamily="34" charset="77"/>
              </a:defRPr>
            </a:lvl1pPr>
            <a:lvl2pPr marL="438866" indent="0">
              <a:buNone/>
              <a:defRPr sz="1344"/>
            </a:lvl2pPr>
            <a:lvl3pPr marL="877733" indent="0">
              <a:buNone/>
              <a:defRPr sz="1152"/>
            </a:lvl3pPr>
            <a:lvl4pPr marL="1316599" indent="0">
              <a:buNone/>
              <a:defRPr sz="960"/>
            </a:lvl4pPr>
            <a:lvl5pPr marL="1755465" indent="0">
              <a:buNone/>
              <a:defRPr sz="960"/>
            </a:lvl5pPr>
            <a:lvl6pPr marL="2194331" indent="0">
              <a:buNone/>
              <a:defRPr sz="960"/>
            </a:lvl6pPr>
            <a:lvl7pPr marL="2633198" indent="0">
              <a:buNone/>
              <a:defRPr sz="960"/>
            </a:lvl7pPr>
            <a:lvl8pPr marL="3072064" indent="0">
              <a:buNone/>
              <a:defRPr sz="960"/>
            </a:lvl8pPr>
            <a:lvl9pPr marL="3510930" indent="0">
              <a:buNone/>
              <a:defRPr sz="96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xmlns="" id="{2F71B668-25F6-FC46-BDE5-224FB7C8A8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792" y="6292104"/>
            <a:ext cx="2124000" cy="123111"/>
          </a:xfrm>
        </p:spPr>
        <p:txBody>
          <a:bodyPr/>
          <a:lstStyle>
            <a:lvl1pPr>
              <a:defRPr sz="800"/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400"/>
            </a:lvl5pPr>
          </a:lstStyle>
          <a:p>
            <a:pPr lvl="0"/>
            <a:r>
              <a:rPr lang="en-US" dirty="0"/>
              <a:t>Virgin Media | Confidential/Internal/Public</a:t>
            </a:r>
          </a:p>
        </p:txBody>
      </p:sp>
    </p:spTree>
    <p:extLst>
      <p:ext uri="{BB962C8B-B14F-4D97-AF65-F5344CB8AC3E}">
        <p14:creationId xmlns:p14="http://schemas.microsoft.com/office/powerpoint/2010/main" val="79606486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>
            <a:extLst>
              <a:ext uri="{FF2B5EF4-FFF2-40B4-BE49-F238E27FC236}">
                <a16:creationId xmlns:a16="http://schemas.microsoft.com/office/drawing/2014/main" xmlns="" id="{E9B62230-4B99-0F4A-8C85-6074C710E1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792" y="6292104"/>
            <a:ext cx="2124000" cy="123111"/>
          </a:xfrm>
        </p:spPr>
        <p:txBody>
          <a:bodyPr/>
          <a:lstStyle>
            <a:lvl1pPr>
              <a:defRPr sz="800"/>
            </a:lvl1pPr>
            <a:lvl2pPr marL="0" indent="0">
              <a:buNone/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400"/>
            </a:lvl5pPr>
          </a:lstStyle>
          <a:p>
            <a:pPr lvl="0"/>
            <a:r>
              <a:rPr lang="en-US" dirty="0"/>
              <a:t>Virgin Media | Confidential/Internal/Public</a:t>
            </a:r>
          </a:p>
        </p:txBody>
      </p:sp>
    </p:spTree>
    <p:extLst>
      <p:ext uri="{BB962C8B-B14F-4D97-AF65-F5344CB8AC3E}">
        <p14:creationId xmlns:p14="http://schemas.microsoft.com/office/powerpoint/2010/main" val="63901482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8244" y="335804"/>
            <a:ext cx="10579656" cy="4985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0944" y="1406863"/>
            <a:ext cx="10566956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auto">
          <a:xfrm>
            <a:off x="10495695" y="6027261"/>
            <a:ext cx="667773" cy="395031"/>
            <a:chOff x="2036" y="1094"/>
            <a:chExt cx="3604" cy="2132"/>
          </a:xfrm>
          <a:solidFill>
            <a:schemeClr val="accent1"/>
          </a:solidFill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2036" y="1094"/>
              <a:ext cx="3604" cy="2132"/>
            </a:xfrm>
            <a:custGeom>
              <a:avLst/>
              <a:gdLst>
                <a:gd name="T0" fmla="*/ 571 w 843"/>
                <a:gd name="T1" fmla="*/ 290 h 509"/>
                <a:gd name="T2" fmla="*/ 580 w 843"/>
                <a:gd name="T3" fmla="*/ 301 h 509"/>
                <a:gd name="T4" fmla="*/ 606 w 843"/>
                <a:gd name="T5" fmla="*/ 328 h 509"/>
                <a:gd name="T6" fmla="*/ 736 w 843"/>
                <a:gd name="T7" fmla="*/ 389 h 509"/>
                <a:gd name="T8" fmla="*/ 786 w 843"/>
                <a:gd name="T9" fmla="*/ 140 h 509"/>
                <a:gd name="T10" fmla="*/ 645 w 843"/>
                <a:gd name="T11" fmla="*/ 150 h 509"/>
                <a:gd name="T12" fmla="*/ 577 w 843"/>
                <a:gd name="T13" fmla="*/ 211 h 509"/>
                <a:gd name="T14" fmla="*/ 546 w 843"/>
                <a:gd name="T15" fmla="*/ 252 h 509"/>
                <a:gd name="T16" fmla="*/ 491 w 843"/>
                <a:gd name="T17" fmla="*/ 209 h 509"/>
                <a:gd name="T18" fmla="*/ 481 w 843"/>
                <a:gd name="T19" fmla="*/ 196 h 509"/>
                <a:gd name="T20" fmla="*/ 391 w 843"/>
                <a:gd name="T21" fmla="*/ 103 h 509"/>
                <a:gd name="T22" fmla="*/ 378 w 843"/>
                <a:gd name="T23" fmla="*/ 92 h 509"/>
                <a:gd name="T24" fmla="*/ 288 w 843"/>
                <a:gd name="T25" fmla="*/ 37 h 509"/>
                <a:gd name="T26" fmla="*/ 188 w 843"/>
                <a:gd name="T27" fmla="*/ 15 h 509"/>
                <a:gd name="T28" fmla="*/ 29 w 843"/>
                <a:gd name="T29" fmla="*/ 160 h 509"/>
                <a:gd name="T30" fmla="*/ 57 w 843"/>
                <a:gd name="T31" fmla="*/ 415 h 509"/>
                <a:gd name="T32" fmla="*/ 80 w 843"/>
                <a:gd name="T33" fmla="*/ 446 h 509"/>
                <a:gd name="T34" fmla="*/ 324 w 843"/>
                <a:gd name="T35" fmla="*/ 454 h 509"/>
                <a:gd name="T36" fmla="*/ 360 w 843"/>
                <a:gd name="T37" fmla="*/ 430 h 509"/>
                <a:gd name="T38" fmla="*/ 388 w 843"/>
                <a:gd name="T39" fmla="*/ 409 h 509"/>
                <a:gd name="T40" fmla="*/ 486 w 843"/>
                <a:gd name="T41" fmla="*/ 307 h 509"/>
                <a:gd name="T42" fmla="*/ 496 w 843"/>
                <a:gd name="T43" fmla="*/ 294 h 509"/>
                <a:gd name="T44" fmla="*/ 533 w 843"/>
                <a:gd name="T45" fmla="*/ 270 h 509"/>
                <a:gd name="T46" fmla="*/ 508 w 843"/>
                <a:gd name="T47" fmla="*/ 303 h 509"/>
                <a:gd name="T48" fmla="*/ 489 w 843"/>
                <a:gd name="T49" fmla="*/ 326 h 509"/>
                <a:gd name="T50" fmla="*/ 472 w 843"/>
                <a:gd name="T51" fmla="*/ 347 h 509"/>
                <a:gd name="T52" fmla="*/ 429 w 843"/>
                <a:gd name="T53" fmla="*/ 391 h 509"/>
                <a:gd name="T54" fmla="*/ 396 w 843"/>
                <a:gd name="T55" fmla="*/ 421 h 509"/>
                <a:gd name="T56" fmla="*/ 341 w 843"/>
                <a:gd name="T57" fmla="*/ 461 h 509"/>
                <a:gd name="T58" fmla="*/ 282 w 843"/>
                <a:gd name="T59" fmla="*/ 491 h 509"/>
                <a:gd name="T60" fmla="*/ 180 w 843"/>
                <a:gd name="T61" fmla="*/ 508 h 509"/>
                <a:gd name="T62" fmla="*/ 66 w 843"/>
                <a:gd name="T63" fmla="*/ 452 h 509"/>
                <a:gd name="T64" fmla="*/ 48 w 843"/>
                <a:gd name="T65" fmla="*/ 428 h 509"/>
                <a:gd name="T66" fmla="*/ 9 w 843"/>
                <a:gd name="T67" fmla="*/ 334 h 509"/>
                <a:gd name="T68" fmla="*/ 21 w 843"/>
                <a:gd name="T69" fmla="*/ 135 h 509"/>
                <a:gd name="T70" fmla="*/ 37 w 843"/>
                <a:gd name="T71" fmla="*/ 98 h 509"/>
                <a:gd name="T72" fmla="*/ 63 w 843"/>
                <a:gd name="T73" fmla="*/ 60 h 509"/>
                <a:gd name="T74" fmla="*/ 82 w 843"/>
                <a:gd name="T75" fmla="*/ 42 h 509"/>
                <a:gd name="T76" fmla="*/ 110 w 843"/>
                <a:gd name="T77" fmla="*/ 21 h 509"/>
                <a:gd name="T78" fmla="*/ 253 w 843"/>
                <a:gd name="T79" fmla="*/ 8 h 509"/>
                <a:gd name="T80" fmla="*/ 339 w 843"/>
                <a:gd name="T81" fmla="*/ 46 h 509"/>
                <a:gd name="T82" fmla="*/ 419 w 843"/>
                <a:gd name="T83" fmla="*/ 108 h 509"/>
                <a:gd name="T84" fmla="*/ 471 w 843"/>
                <a:gd name="T85" fmla="*/ 162 h 509"/>
                <a:gd name="T86" fmla="*/ 495 w 843"/>
                <a:gd name="T87" fmla="*/ 190 h 509"/>
                <a:gd name="T88" fmla="*/ 504 w 843"/>
                <a:gd name="T89" fmla="*/ 202 h 509"/>
                <a:gd name="T90" fmla="*/ 527 w 843"/>
                <a:gd name="T91" fmla="*/ 232 h 509"/>
                <a:gd name="T92" fmla="*/ 537 w 843"/>
                <a:gd name="T93" fmla="*/ 238 h 509"/>
                <a:gd name="T94" fmla="*/ 545 w 843"/>
                <a:gd name="T95" fmla="*/ 228 h 509"/>
                <a:gd name="T96" fmla="*/ 553 w 843"/>
                <a:gd name="T97" fmla="*/ 218 h 509"/>
                <a:gd name="T98" fmla="*/ 566 w 843"/>
                <a:gd name="T99" fmla="*/ 202 h 509"/>
                <a:gd name="T100" fmla="*/ 597 w 843"/>
                <a:gd name="T101" fmla="*/ 169 h 509"/>
                <a:gd name="T102" fmla="*/ 651 w 843"/>
                <a:gd name="T103" fmla="*/ 129 h 509"/>
                <a:gd name="T104" fmla="*/ 784 w 843"/>
                <a:gd name="T105" fmla="*/ 120 h 509"/>
                <a:gd name="T106" fmla="*/ 810 w 843"/>
                <a:gd name="T107" fmla="*/ 365 h 509"/>
                <a:gd name="T108" fmla="*/ 767 w 843"/>
                <a:gd name="T109" fmla="*/ 398 h 509"/>
                <a:gd name="T110" fmla="*/ 656 w 843"/>
                <a:gd name="T111" fmla="*/ 383 h 509"/>
                <a:gd name="T112" fmla="*/ 626 w 843"/>
                <a:gd name="T113" fmla="*/ 364 h 509"/>
                <a:gd name="T114" fmla="*/ 620 w 843"/>
                <a:gd name="T115" fmla="*/ 360 h 509"/>
                <a:gd name="T116" fmla="*/ 585 w 843"/>
                <a:gd name="T117" fmla="*/ 328 h 509"/>
                <a:gd name="T118" fmla="*/ 559 w 843"/>
                <a:gd name="T119" fmla="*/ 29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3" h="509">
                  <a:moveTo>
                    <a:pt x="565" y="283"/>
                  </a:moveTo>
                  <a:cubicBezTo>
                    <a:pt x="566" y="283"/>
                    <a:pt x="566" y="284"/>
                    <a:pt x="567" y="284"/>
                  </a:cubicBezTo>
                  <a:cubicBezTo>
                    <a:pt x="567" y="284"/>
                    <a:pt x="567" y="285"/>
                    <a:pt x="567" y="285"/>
                  </a:cubicBezTo>
                  <a:cubicBezTo>
                    <a:pt x="567" y="285"/>
                    <a:pt x="567" y="285"/>
                    <a:pt x="567" y="285"/>
                  </a:cubicBezTo>
                  <a:cubicBezTo>
                    <a:pt x="568" y="285"/>
                    <a:pt x="568" y="285"/>
                    <a:pt x="568" y="286"/>
                  </a:cubicBezTo>
                  <a:cubicBezTo>
                    <a:pt x="568" y="286"/>
                    <a:pt x="568" y="286"/>
                    <a:pt x="568" y="286"/>
                  </a:cubicBezTo>
                  <a:cubicBezTo>
                    <a:pt x="568" y="286"/>
                    <a:pt x="568" y="286"/>
                    <a:pt x="568" y="286"/>
                  </a:cubicBezTo>
                  <a:cubicBezTo>
                    <a:pt x="568" y="287"/>
                    <a:pt x="569" y="287"/>
                    <a:pt x="569" y="287"/>
                  </a:cubicBezTo>
                  <a:cubicBezTo>
                    <a:pt x="569" y="287"/>
                    <a:pt x="569" y="287"/>
                    <a:pt x="569" y="287"/>
                  </a:cubicBezTo>
                  <a:cubicBezTo>
                    <a:pt x="569" y="287"/>
                    <a:pt x="569" y="287"/>
                    <a:pt x="569" y="288"/>
                  </a:cubicBezTo>
                  <a:cubicBezTo>
                    <a:pt x="570" y="288"/>
                    <a:pt x="570" y="288"/>
                    <a:pt x="570" y="288"/>
                  </a:cubicBezTo>
                  <a:cubicBezTo>
                    <a:pt x="570" y="288"/>
                    <a:pt x="570" y="288"/>
                    <a:pt x="570" y="288"/>
                  </a:cubicBezTo>
                  <a:cubicBezTo>
                    <a:pt x="570" y="289"/>
                    <a:pt x="570" y="289"/>
                    <a:pt x="570" y="289"/>
                  </a:cubicBezTo>
                  <a:cubicBezTo>
                    <a:pt x="571" y="289"/>
                    <a:pt x="571" y="290"/>
                    <a:pt x="571" y="290"/>
                  </a:cubicBezTo>
                  <a:cubicBezTo>
                    <a:pt x="571" y="290"/>
                    <a:pt x="571" y="290"/>
                    <a:pt x="572" y="291"/>
                  </a:cubicBezTo>
                  <a:cubicBezTo>
                    <a:pt x="572" y="291"/>
                    <a:pt x="572" y="291"/>
                    <a:pt x="572" y="292"/>
                  </a:cubicBezTo>
                  <a:cubicBezTo>
                    <a:pt x="573" y="293"/>
                    <a:pt x="574" y="294"/>
                    <a:pt x="575" y="295"/>
                  </a:cubicBezTo>
                  <a:cubicBezTo>
                    <a:pt x="575" y="295"/>
                    <a:pt x="576" y="296"/>
                    <a:pt x="576" y="296"/>
                  </a:cubicBezTo>
                  <a:cubicBezTo>
                    <a:pt x="576" y="296"/>
                    <a:pt x="576" y="297"/>
                    <a:pt x="576" y="297"/>
                  </a:cubicBezTo>
                  <a:cubicBezTo>
                    <a:pt x="577" y="297"/>
                    <a:pt x="577" y="297"/>
                    <a:pt x="577" y="297"/>
                  </a:cubicBezTo>
                  <a:cubicBezTo>
                    <a:pt x="577" y="297"/>
                    <a:pt x="577" y="297"/>
                    <a:pt x="577" y="298"/>
                  </a:cubicBezTo>
                  <a:cubicBezTo>
                    <a:pt x="577" y="298"/>
                    <a:pt x="578" y="298"/>
                    <a:pt x="578" y="298"/>
                  </a:cubicBezTo>
                  <a:cubicBezTo>
                    <a:pt x="578" y="298"/>
                    <a:pt x="578" y="298"/>
                    <a:pt x="578" y="298"/>
                  </a:cubicBezTo>
                  <a:cubicBezTo>
                    <a:pt x="578" y="299"/>
                    <a:pt x="578" y="299"/>
                    <a:pt x="578" y="299"/>
                  </a:cubicBezTo>
                  <a:cubicBezTo>
                    <a:pt x="578" y="299"/>
                    <a:pt x="578" y="299"/>
                    <a:pt x="578" y="299"/>
                  </a:cubicBezTo>
                  <a:cubicBezTo>
                    <a:pt x="579" y="299"/>
                    <a:pt x="579" y="300"/>
                    <a:pt x="579" y="300"/>
                  </a:cubicBezTo>
                  <a:cubicBezTo>
                    <a:pt x="579" y="300"/>
                    <a:pt x="579" y="300"/>
                    <a:pt x="579" y="300"/>
                  </a:cubicBezTo>
                  <a:cubicBezTo>
                    <a:pt x="579" y="300"/>
                    <a:pt x="580" y="300"/>
                    <a:pt x="580" y="301"/>
                  </a:cubicBezTo>
                  <a:cubicBezTo>
                    <a:pt x="580" y="301"/>
                    <a:pt x="580" y="301"/>
                    <a:pt x="580" y="301"/>
                  </a:cubicBezTo>
                  <a:cubicBezTo>
                    <a:pt x="580" y="301"/>
                    <a:pt x="581" y="302"/>
                    <a:pt x="581" y="302"/>
                  </a:cubicBezTo>
                  <a:cubicBezTo>
                    <a:pt x="581" y="303"/>
                    <a:pt x="581" y="303"/>
                    <a:pt x="582" y="303"/>
                  </a:cubicBezTo>
                  <a:cubicBezTo>
                    <a:pt x="582" y="304"/>
                    <a:pt x="583" y="304"/>
                    <a:pt x="583" y="305"/>
                  </a:cubicBezTo>
                  <a:cubicBezTo>
                    <a:pt x="584" y="305"/>
                    <a:pt x="584" y="306"/>
                    <a:pt x="585" y="306"/>
                  </a:cubicBezTo>
                  <a:cubicBezTo>
                    <a:pt x="585" y="307"/>
                    <a:pt x="586" y="308"/>
                    <a:pt x="587" y="309"/>
                  </a:cubicBezTo>
                  <a:cubicBezTo>
                    <a:pt x="587" y="309"/>
                    <a:pt x="587" y="310"/>
                    <a:pt x="587" y="310"/>
                  </a:cubicBezTo>
                  <a:cubicBezTo>
                    <a:pt x="588" y="311"/>
                    <a:pt x="590" y="312"/>
                    <a:pt x="591" y="313"/>
                  </a:cubicBezTo>
                  <a:cubicBezTo>
                    <a:pt x="591" y="313"/>
                    <a:pt x="591" y="314"/>
                    <a:pt x="592" y="315"/>
                  </a:cubicBezTo>
                  <a:cubicBezTo>
                    <a:pt x="592" y="315"/>
                    <a:pt x="593" y="316"/>
                    <a:pt x="593" y="316"/>
                  </a:cubicBezTo>
                  <a:cubicBezTo>
                    <a:pt x="596" y="319"/>
                    <a:pt x="599" y="322"/>
                    <a:pt x="601" y="324"/>
                  </a:cubicBezTo>
                  <a:cubicBezTo>
                    <a:pt x="602" y="324"/>
                    <a:pt x="602" y="325"/>
                    <a:pt x="603" y="325"/>
                  </a:cubicBezTo>
                  <a:cubicBezTo>
                    <a:pt x="604" y="326"/>
                    <a:pt x="604" y="327"/>
                    <a:pt x="605" y="328"/>
                  </a:cubicBezTo>
                  <a:cubicBezTo>
                    <a:pt x="605" y="328"/>
                    <a:pt x="606" y="328"/>
                    <a:pt x="606" y="328"/>
                  </a:cubicBezTo>
                  <a:cubicBezTo>
                    <a:pt x="607" y="330"/>
                    <a:pt x="609" y="331"/>
                    <a:pt x="610" y="332"/>
                  </a:cubicBezTo>
                  <a:cubicBezTo>
                    <a:pt x="610" y="332"/>
                    <a:pt x="610" y="333"/>
                    <a:pt x="611" y="333"/>
                  </a:cubicBezTo>
                  <a:cubicBezTo>
                    <a:pt x="618" y="339"/>
                    <a:pt x="627" y="346"/>
                    <a:pt x="635" y="352"/>
                  </a:cubicBezTo>
                  <a:cubicBezTo>
                    <a:pt x="635" y="352"/>
                    <a:pt x="635" y="353"/>
                    <a:pt x="636" y="353"/>
                  </a:cubicBezTo>
                  <a:cubicBezTo>
                    <a:pt x="636" y="353"/>
                    <a:pt x="636" y="353"/>
                    <a:pt x="637" y="353"/>
                  </a:cubicBezTo>
                  <a:cubicBezTo>
                    <a:pt x="637" y="353"/>
                    <a:pt x="637" y="354"/>
                    <a:pt x="637" y="354"/>
                  </a:cubicBezTo>
                  <a:cubicBezTo>
                    <a:pt x="638" y="354"/>
                    <a:pt x="638" y="354"/>
                    <a:pt x="638" y="355"/>
                  </a:cubicBezTo>
                  <a:cubicBezTo>
                    <a:pt x="639" y="355"/>
                    <a:pt x="639" y="355"/>
                    <a:pt x="639" y="355"/>
                  </a:cubicBezTo>
                  <a:cubicBezTo>
                    <a:pt x="640" y="355"/>
                    <a:pt x="640" y="356"/>
                    <a:pt x="640" y="356"/>
                  </a:cubicBezTo>
                  <a:cubicBezTo>
                    <a:pt x="640" y="356"/>
                    <a:pt x="641" y="356"/>
                    <a:pt x="641" y="357"/>
                  </a:cubicBezTo>
                  <a:cubicBezTo>
                    <a:pt x="641" y="357"/>
                    <a:pt x="642" y="357"/>
                    <a:pt x="642" y="357"/>
                  </a:cubicBezTo>
                  <a:cubicBezTo>
                    <a:pt x="649" y="362"/>
                    <a:pt x="656" y="366"/>
                    <a:pt x="663" y="370"/>
                  </a:cubicBezTo>
                  <a:cubicBezTo>
                    <a:pt x="677" y="377"/>
                    <a:pt x="691" y="383"/>
                    <a:pt x="708" y="387"/>
                  </a:cubicBezTo>
                  <a:cubicBezTo>
                    <a:pt x="717" y="389"/>
                    <a:pt x="726" y="390"/>
                    <a:pt x="736" y="389"/>
                  </a:cubicBezTo>
                  <a:cubicBezTo>
                    <a:pt x="738" y="389"/>
                    <a:pt x="740" y="389"/>
                    <a:pt x="742" y="389"/>
                  </a:cubicBezTo>
                  <a:cubicBezTo>
                    <a:pt x="745" y="388"/>
                    <a:pt x="749" y="388"/>
                    <a:pt x="752" y="387"/>
                  </a:cubicBezTo>
                  <a:cubicBezTo>
                    <a:pt x="765" y="384"/>
                    <a:pt x="776" y="378"/>
                    <a:pt x="785" y="370"/>
                  </a:cubicBezTo>
                  <a:cubicBezTo>
                    <a:pt x="803" y="355"/>
                    <a:pt x="816" y="332"/>
                    <a:pt x="822" y="305"/>
                  </a:cubicBezTo>
                  <a:cubicBezTo>
                    <a:pt x="822" y="304"/>
                    <a:pt x="822" y="304"/>
                    <a:pt x="823" y="303"/>
                  </a:cubicBezTo>
                  <a:cubicBezTo>
                    <a:pt x="824" y="298"/>
                    <a:pt x="825" y="293"/>
                    <a:pt x="826" y="287"/>
                  </a:cubicBezTo>
                  <a:cubicBezTo>
                    <a:pt x="829" y="266"/>
                    <a:pt x="829" y="241"/>
                    <a:pt x="825" y="218"/>
                  </a:cubicBezTo>
                  <a:cubicBezTo>
                    <a:pt x="822" y="198"/>
                    <a:pt x="815" y="179"/>
                    <a:pt x="806" y="164"/>
                  </a:cubicBezTo>
                  <a:cubicBezTo>
                    <a:pt x="803" y="158"/>
                    <a:pt x="799" y="154"/>
                    <a:pt x="796" y="149"/>
                  </a:cubicBezTo>
                  <a:cubicBezTo>
                    <a:pt x="795" y="149"/>
                    <a:pt x="794" y="148"/>
                    <a:pt x="794" y="148"/>
                  </a:cubicBezTo>
                  <a:cubicBezTo>
                    <a:pt x="794" y="147"/>
                    <a:pt x="793" y="146"/>
                    <a:pt x="793" y="146"/>
                  </a:cubicBezTo>
                  <a:cubicBezTo>
                    <a:pt x="792" y="145"/>
                    <a:pt x="791" y="144"/>
                    <a:pt x="790" y="143"/>
                  </a:cubicBezTo>
                  <a:cubicBezTo>
                    <a:pt x="789" y="142"/>
                    <a:pt x="788" y="142"/>
                    <a:pt x="788" y="142"/>
                  </a:cubicBezTo>
                  <a:cubicBezTo>
                    <a:pt x="787" y="141"/>
                    <a:pt x="787" y="140"/>
                    <a:pt x="786" y="140"/>
                  </a:cubicBezTo>
                  <a:cubicBezTo>
                    <a:pt x="785" y="139"/>
                    <a:pt x="784" y="138"/>
                    <a:pt x="782" y="137"/>
                  </a:cubicBezTo>
                  <a:cubicBezTo>
                    <a:pt x="782" y="137"/>
                    <a:pt x="782" y="136"/>
                    <a:pt x="781" y="136"/>
                  </a:cubicBezTo>
                  <a:cubicBezTo>
                    <a:pt x="780" y="135"/>
                    <a:pt x="779" y="135"/>
                    <a:pt x="778" y="134"/>
                  </a:cubicBezTo>
                  <a:cubicBezTo>
                    <a:pt x="777" y="133"/>
                    <a:pt x="775" y="132"/>
                    <a:pt x="774" y="131"/>
                  </a:cubicBezTo>
                  <a:cubicBezTo>
                    <a:pt x="773" y="131"/>
                    <a:pt x="772" y="130"/>
                    <a:pt x="772" y="130"/>
                  </a:cubicBezTo>
                  <a:cubicBezTo>
                    <a:pt x="770" y="129"/>
                    <a:pt x="769" y="128"/>
                    <a:pt x="768" y="128"/>
                  </a:cubicBezTo>
                  <a:cubicBezTo>
                    <a:pt x="756" y="123"/>
                    <a:pt x="742" y="119"/>
                    <a:pt x="726" y="120"/>
                  </a:cubicBezTo>
                  <a:cubicBezTo>
                    <a:pt x="726" y="120"/>
                    <a:pt x="726" y="120"/>
                    <a:pt x="725" y="120"/>
                  </a:cubicBezTo>
                  <a:cubicBezTo>
                    <a:pt x="713" y="121"/>
                    <a:pt x="702" y="123"/>
                    <a:pt x="692" y="127"/>
                  </a:cubicBezTo>
                  <a:cubicBezTo>
                    <a:pt x="676" y="132"/>
                    <a:pt x="662" y="140"/>
                    <a:pt x="648" y="148"/>
                  </a:cubicBezTo>
                  <a:cubicBezTo>
                    <a:pt x="648" y="148"/>
                    <a:pt x="648" y="148"/>
                    <a:pt x="648" y="148"/>
                  </a:cubicBezTo>
                  <a:cubicBezTo>
                    <a:pt x="647" y="149"/>
                    <a:pt x="647" y="149"/>
                    <a:pt x="647" y="149"/>
                  </a:cubicBezTo>
                  <a:cubicBezTo>
                    <a:pt x="647" y="149"/>
                    <a:pt x="646" y="149"/>
                    <a:pt x="646" y="149"/>
                  </a:cubicBezTo>
                  <a:cubicBezTo>
                    <a:pt x="646" y="150"/>
                    <a:pt x="646" y="150"/>
                    <a:pt x="645" y="150"/>
                  </a:cubicBezTo>
                  <a:cubicBezTo>
                    <a:pt x="645" y="150"/>
                    <a:pt x="645" y="150"/>
                    <a:pt x="645" y="150"/>
                  </a:cubicBezTo>
                  <a:cubicBezTo>
                    <a:pt x="627" y="162"/>
                    <a:pt x="611" y="175"/>
                    <a:pt x="597" y="189"/>
                  </a:cubicBezTo>
                  <a:cubicBezTo>
                    <a:pt x="596" y="191"/>
                    <a:pt x="594" y="193"/>
                    <a:pt x="592" y="194"/>
                  </a:cubicBezTo>
                  <a:cubicBezTo>
                    <a:pt x="592" y="194"/>
                    <a:pt x="592" y="195"/>
                    <a:pt x="592" y="195"/>
                  </a:cubicBezTo>
                  <a:cubicBezTo>
                    <a:pt x="591" y="196"/>
                    <a:pt x="590" y="197"/>
                    <a:pt x="589" y="197"/>
                  </a:cubicBezTo>
                  <a:cubicBezTo>
                    <a:pt x="589" y="198"/>
                    <a:pt x="588" y="198"/>
                    <a:pt x="588" y="199"/>
                  </a:cubicBezTo>
                  <a:cubicBezTo>
                    <a:pt x="588" y="199"/>
                    <a:pt x="588" y="199"/>
                    <a:pt x="588" y="200"/>
                  </a:cubicBezTo>
                  <a:cubicBezTo>
                    <a:pt x="587" y="200"/>
                    <a:pt x="587" y="200"/>
                    <a:pt x="586" y="201"/>
                  </a:cubicBezTo>
                  <a:cubicBezTo>
                    <a:pt x="585" y="202"/>
                    <a:pt x="584" y="203"/>
                    <a:pt x="584" y="204"/>
                  </a:cubicBezTo>
                  <a:cubicBezTo>
                    <a:pt x="583" y="204"/>
                    <a:pt x="583" y="205"/>
                    <a:pt x="583" y="205"/>
                  </a:cubicBezTo>
                  <a:cubicBezTo>
                    <a:pt x="582" y="206"/>
                    <a:pt x="581" y="207"/>
                    <a:pt x="580" y="208"/>
                  </a:cubicBezTo>
                  <a:cubicBezTo>
                    <a:pt x="580" y="208"/>
                    <a:pt x="580" y="208"/>
                    <a:pt x="580" y="209"/>
                  </a:cubicBezTo>
                  <a:cubicBezTo>
                    <a:pt x="579" y="209"/>
                    <a:pt x="579" y="210"/>
                    <a:pt x="578" y="210"/>
                  </a:cubicBezTo>
                  <a:cubicBezTo>
                    <a:pt x="578" y="211"/>
                    <a:pt x="578" y="211"/>
                    <a:pt x="577" y="211"/>
                  </a:cubicBezTo>
                  <a:cubicBezTo>
                    <a:pt x="577" y="212"/>
                    <a:pt x="577" y="212"/>
                    <a:pt x="576" y="213"/>
                  </a:cubicBezTo>
                  <a:cubicBezTo>
                    <a:pt x="575" y="215"/>
                    <a:pt x="573" y="218"/>
                    <a:pt x="571" y="220"/>
                  </a:cubicBezTo>
                  <a:cubicBezTo>
                    <a:pt x="570" y="220"/>
                    <a:pt x="570" y="221"/>
                    <a:pt x="569" y="221"/>
                  </a:cubicBezTo>
                  <a:cubicBezTo>
                    <a:pt x="569" y="222"/>
                    <a:pt x="569" y="222"/>
                    <a:pt x="569" y="222"/>
                  </a:cubicBezTo>
                  <a:cubicBezTo>
                    <a:pt x="569" y="222"/>
                    <a:pt x="569" y="222"/>
                    <a:pt x="569" y="222"/>
                  </a:cubicBezTo>
                  <a:cubicBezTo>
                    <a:pt x="568" y="223"/>
                    <a:pt x="568" y="223"/>
                    <a:pt x="568" y="224"/>
                  </a:cubicBezTo>
                  <a:cubicBezTo>
                    <a:pt x="567" y="225"/>
                    <a:pt x="566" y="226"/>
                    <a:pt x="565" y="227"/>
                  </a:cubicBezTo>
                  <a:cubicBezTo>
                    <a:pt x="561" y="232"/>
                    <a:pt x="557" y="237"/>
                    <a:pt x="553" y="243"/>
                  </a:cubicBezTo>
                  <a:cubicBezTo>
                    <a:pt x="553" y="243"/>
                    <a:pt x="553" y="243"/>
                    <a:pt x="553" y="243"/>
                  </a:cubicBezTo>
                  <a:cubicBezTo>
                    <a:pt x="553" y="243"/>
                    <a:pt x="553" y="243"/>
                    <a:pt x="553" y="243"/>
                  </a:cubicBezTo>
                  <a:cubicBezTo>
                    <a:pt x="552" y="244"/>
                    <a:pt x="551" y="245"/>
                    <a:pt x="551" y="245"/>
                  </a:cubicBezTo>
                  <a:cubicBezTo>
                    <a:pt x="551" y="245"/>
                    <a:pt x="551" y="246"/>
                    <a:pt x="551" y="246"/>
                  </a:cubicBezTo>
                  <a:cubicBezTo>
                    <a:pt x="550" y="247"/>
                    <a:pt x="549" y="248"/>
                    <a:pt x="548" y="249"/>
                  </a:cubicBezTo>
                  <a:cubicBezTo>
                    <a:pt x="547" y="250"/>
                    <a:pt x="547" y="251"/>
                    <a:pt x="546" y="252"/>
                  </a:cubicBezTo>
                  <a:cubicBezTo>
                    <a:pt x="545" y="253"/>
                    <a:pt x="544" y="254"/>
                    <a:pt x="544" y="255"/>
                  </a:cubicBezTo>
                  <a:cubicBezTo>
                    <a:pt x="551" y="264"/>
                    <a:pt x="558" y="273"/>
                    <a:pt x="565" y="283"/>
                  </a:cubicBezTo>
                  <a:moveTo>
                    <a:pt x="506" y="229"/>
                  </a:moveTo>
                  <a:cubicBezTo>
                    <a:pt x="504" y="225"/>
                    <a:pt x="501" y="222"/>
                    <a:pt x="499" y="219"/>
                  </a:cubicBezTo>
                  <a:cubicBezTo>
                    <a:pt x="498" y="218"/>
                    <a:pt x="498" y="218"/>
                    <a:pt x="498" y="218"/>
                  </a:cubicBezTo>
                  <a:cubicBezTo>
                    <a:pt x="498" y="217"/>
                    <a:pt x="498" y="217"/>
                    <a:pt x="497" y="217"/>
                  </a:cubicBezTo>
                  <a:cubicBezTo>
                    <a:pt x="497" y="217"/>
                    <a:pt x="497" y="217"/>
                    <a:pt x="497" y="216"/>
                  </a:cubicBezTo>
                  <a:cubicBezTo>
                    <a:pt x="497" y="216"/>
                    <a:pt x="496" y="216"/>
                    <a:pt x="496" y="216"/>
                  </a:cubicBezTo>
                  <a:cubicBezTo>
                    <a:pt x="496" y="215"/>
                    <a:pt x="495" y="214"/>
                    <a:pt x="495" y="214"/>
                  </a:cubicBezTo>
                  <a:cubicBezTo>
                    <a:pt x="495" y="214"/>
                    <a:pt x="495" y="214"/>
                    <a:pt x="495" y="214"/>
                  </a:cubicBezTo>
                  <a:cubicBezTo>
                    <a:pt x="495" y="213"/>
                    <a:pt x="494" y="213"/>
                    <a:pt x="494" y="213"/>
                  </a:cubicBezTo>
                  <a:cubicBezTo>
                    <a:pt x="494" y="212"/>
                    <a:pt x="493" y="211"/>
                    <a:pt x="492" y="211"/>
                  </a:cubicBezTo>
                  <a:cubicBezTo>
                    <a:pt x="492" y="210"/>
                    <a:pt x="492" y="210"/>
                    <a:pt x="492" y="210"/>
                  </a:cubicBezTo>
                  <a:cubicBezTo>
                    <a:pt x="492" y="210"/>
                    <a:pt x="492" y="210"/>
                    <a:pt x="491" y="209"/>
                  </a:cubicBezTo>
                  <a:cubicBezTo>
                    <a:pt x="491" y="209"/>
                    <a:pt x="490" y="208"/>
                    <a:pt x="490" y="208"/>
                  </a:cubicBezTo>
                  <a:cubicBezTo>
                    <a:pt x="489" y="207"/>
                    <a:pt x="489" y="206"/>
                    <a:pt x="489" y="206"/>
                  </a:cubicBezTo>
                  <a:cubicBezTo>
                    <a:pt x="488" y="206"/>
                    <a:pt x="488" y="206"/>
                    <a:pt x="488" y="205"/>
                  </a:cubicBezTo>
                  <a:cubicBezTo>
                    <a:pt x="488" y="205"/>
                    <a:pt x="488" y="205"/>
                    <a:pt x="488" y="205"/>
                  </a:cubicBezTo>
                  <a:cubicBezTo>
                    <a:pt x="488" y="204"/>
                    <a:pt x="487" y="204"/>
                    <a:pt x="487" y="204"/>
                  </a:cubicBezTo>
                  <a:cubicBezTo>
                    <a:pt x="487" y="204"/>
                    <a:pt x="487" y="203"/>
                    <a:pt x="487" y="203"/>
                  </a:cubicBezTo>
                  <a:cubicBezTo>
                    <a:pt x="486" y="203"/>
                    <a:pt x="486" y="203"/>
                    <a:pt x="486" y="203"/>
                  </a:cubicBezTo>
                  <a:cubicBezTo>
                    <a:pt x="486" y="203"/>
                    <a:pt x="486" y="202"/>
                    <a:pt x="485" y="202"/>
                  </a:cubicBezTo>
                  <a:cubicBezTo>
                    <a:pt x="485" y="201"/>
                    <a:pt x="484" y="200"/>
                    <a:pt x="483" y="199"/>
                  </a:cubicBezTo>
                  <a:cubicBezTo>
                    <a:pt x="483" y="199"/>
                    <a:pt x="483" y="198"/>
                    <a:pt x="483" y="198"/>
                  </a:cubicBezTo>
                  <a:cubicBezTo>
                    <a:pt x="482" y="198"/>
                    <a:pt x="482" y="198"/>
                    <a:pt x="482" y="198"/>
                  </a:cubicBezTo>
                  <a:cubicBezTo>
                    <a:pt x="482" y="197"/>
                    <a:pt x="482" y="197"/>
                    <a:pt x="482" y="197"/>
                  </a:cubicBezTo>
                  <a:cubicBezTo>
                    <a:pt x="482" y="197"/>
                    <a:pt x="481" y="197"/>
                    <a:pt x="481" y="197"/>
                  </a:cubicBezTo>
                  <a:cubicBezTo>
                    <a:pt x="481" y="196"/>
                    <a:pt x="481" y="196"/>
                    <a:pt x="481" y="196"/>
                  </a:cubicBezTo>
                  <a:cubicBezTo>
                    <a:pt x="480" y="196"/>
                    <a:pt x="480" y="195"/>
                    <a:pt x="480" y="195"/>
                  </a:cubicBezTo>
                  <a:cubicBezTo>
                    <a:pt x="480" y="195"/>
                    <a:pt x="479" y="194"/>
                    <a:pt x="479" y="194"/>
                  </a:cubicBezTo>
                  <a:cubicBezTo>
                    <a:pt x="479" y="194"/>
                    <a:pt x="479" y="193"/>
                    <a:pt x="479" y="193"/>
                  </a:cubicBezTo>
                  <a:cubicBezTo>
                    <a:pt x="478" y="193"/>
                    <a:pt x="478" y="193"/>
                    <a:pt x="478" y="193"/>
                  </a:cubicBezTo>
                  <a:cubicBezTo>
                    <a:pt x="478" y="193"/>
                    <a:pt x="478" y="192"/>
                    <a:pt x="478" y="192"/>
                  </a:cubicBezTo>
                  <a:cubicBezTo>
                    <a:pt x="477" y="192"/>
                    <a:pt x="477" y="191"/>
                    <a:pt x="477" y="191"/>
                  </a:cubicBezTo>
                  <a:cubicBezTo>
                    <a:pt x="476" y="190"/>
                    <a:pt x="475" y="190"/>
                    <a:pt x="475" y="189"/>
                  </a:cubicBezTo>
                  <a:cubicBezTo>
                    <a:pt x="473" y="187"/>
                    <a:pt x="471" y="184"/>
                    <a:pt x="469" y="182"/>
                  </a:cubicBezTo>
                  <a:cubicBezTo>
                    <a:pt x="469" y="182"/>
                    <a:pt x="468" y="181"/>
                    <a:pt x="467" y="180"/>
                  </a:cubicBezTo>
                  <a:cubicBezTo>
                    <a:pt x="467" y="179"/>
                    <a:pt x="466" y="178"/>
                    <a:pt x="465" y="178"/>
                  </a:cubicBezTo>
                  <a:cubicBezTo>
                    <a:pt x="464" y="177"/>
                    <a:pt x="463" y="176"/>
                    <a:pt x="463" y="175"/>
                  </a:cubicBezTo>
                  <a:cubicBezTo>
                    <a:pt x="442" y="151"/>
                    <a:pt x="420" y="128"/>
                    <a:pt x="396" y="107"/>
                  </a:cubicBezTo>
                  <a:cubicBezTo>
                    <a:pt x="395" y="107"/>
                    <a:pt x="394" y="106"/>
                    <a:pt x="394" y="105"/>
                  </a:cubicBezTo>
                  <a:cubicBezTo>
                    <a:pt x="393" y="105"/>
                    <a:pt x="392" y="104"/>
                    <a:pt x="391" y="103"/>
                  </a:cubicBezTo>
                  <a:cubicBezTo>
                    <a:pt x="391" y="103"/>
                    <a:pt x="391" y="103"/>
                    <a:pt x="391" y="103"/>
                  </a:cubicBezTo>
                  <a:cubicBezTo>
                    <a:pt x="390" y="103"/>
                    <a:pt x="390" y="102"/>
                    <a:pt x="390" y="102"/>
                  </a:cubicBezTo>
                  <a:cubicBezTo>
                    <a:pt x="390" y="102"/>
                    <a:pt x="390" y="102"/>
                    <a:pt x="389" y="102"/>
                  </a:cubicBezTo>
                  <a:cubicBezTo>
                    <a:pt x="389" y="102"/>
                    <a:pt x="389" y="101"/>
                    <a:pt x="389" y="101"/>
                  </a:cubicBezTo>
                  <a:cubicBezTo>
                    <a:pt x="389" y="101"/>
                    <a:pt x="388" y="101"/>
                    <a:pt x="388" y="101"/>
                  </a:cubicBezTo>
                  <a:cubicBezTo>
                    <a:pt x="388" y="101"/>
                    <a:pt x="388" y="101"/>
                    <a:pt x="388" y="100"/>
                  </a:cubicBezTo>
                  <a:cubicBezTo>
                    <a:pt x="388" y="100"/>
                    <a:pt x="387" y="100"/>
                    <a:pt x="387" y="100"/>
                  </a:cubicBezTo>
                  <a:cubicBezTo>
                    <a:pt x="387" y="99"/>
                    <a:pt x="386" y="99"/>
                    <a:pt x="386" y="99"/>
                  </a:cubicBezTo>
                  <a:cubicBezTo>
                    <a:pt x="385" y="98"/>
                    <a:pt x="385" y="98"/>
                    <a:pt x="384" y="97"/>
                  </a:cubicBezTo>
                  <a:cubicBezTo>
                    <a:pt x="384" y="97"/>
                    <a:pt x="383" y="96"/>
                    <a:pt x="383" y="96"/>
                  </a:cubicBezTo>
                  <a:cubicBezTo>
                    <a:pt x="382" y="96"/>
                    <a:pt x="382" y="95"/>
                    <a:pt x="382" y="95"/>
                  </a:cubicBezTo>
                  <a:cubicBezTo>
                    <a:pt x="382" y="95"/>
                    <a:pt x="382" y="95"/>
                    <a:pt x="381" y="95"/>
                  </a:cubicBezTo>
                  <a:cubicBezTo>
                    <a:pt x="381" y="95"/>
                    <a:pt x="381" y="94"/>
                    <a:pt x="380" y="94"/>
                  </a:cubicBezTo>
                  <a:cubicBezTo>
                    <a:pt x="379" y="93"/>
                    <a:pt x="379" y="93"/>
                    <a:pt x="378" y="92"/>
                  </a:cubicBezTo>
                  <a:cubicBezTo>
                    <a:pt x="378" y="92"/>
                    <a:pt x="377" y="92"/>
                    <a:pt x="377" y="92"/>
                  </a:cubicBezTo>
                  <a:cubicBezTo>
                    <a:pt x="377" y="92"/>
                    <a:pt x="377" y="91"/>
                    <a:pt x="377" y="91"/>
                  </a:cubicBezTo>
                  <a:cubicBezTo>
                    <a:pt x="377" y="91"/>
                    <a:pt x="376" y="91"/>
                    <a:pt x="376" y="91"/>
                  </a:cubicBezTo>
                  <a:cubicBezTo>
                    <a:pt x="376" y="91"/>
                    <a:pt x="376" y="90"/>
                    <a:pt x="376" y="90"/>
                  </a:cubicBezTo>
                  <a:cubicBezTo>
                    <a:pt x="376" y="90"/>
                    <a:pt x="375" y="90"/>
                    <a:pt x="375" y="90"/>
                  </a:cubicBezTo>
                  <a:cubicBezTo>
                    <a:pt x="375" y="90"/>
                    <a:pt x="375" y="90"/>
                    <a:pt x="374" y="89"/>
                  </a:cubicBezTo>
                  <a:cubicBezTo>
                    <a:pt x="367" y="84"/>
                    <a:pt x="360" y="78"/>
                    <a:pt x="353" y="74"/>
                  </a:cubicBezTo>
                  <a:cubicBezTo>
                    <a:pt x="352" y="73"/>
                    <a:pt x="351" y="72"/>
                    <a:pt x="350" y="72"/>
                  </a:cubicBezTo>
                  <a:cubicBezTo>
                    <a:pt x="349" y="71"/>
                    <a:pt x="347" y="70"/>
                    <a:pt x="346" y="69"/>
                  </a:cubicBezTo>
                  <a:cubicBezTo>
                    <a:pt x="344" y="67"/>
                    <a:pt x="342" y="66"/>
                    <a:pt x="340" y="65"/>
                  </a:cubicBezTo>
                  <a:cubicBezTo>
                    <a:pt x="339" y="64"/>
                    <a:pt x="337" y="63"/>
                    <a:pt x="335" y="62"/>
                  </a:cubicBezTo>
                  <a:cubicBezTo>
                    <a:pt x="329" y="58"/>
                    <a:pt x="324" y="55"/>
                    <a:pt x="318" y="52"/>
                  </a:cubicBezTo>
                  <a:cubicBezTo>
                    <a:pt x="314" y="49"/>
                    <a:pt x="310" y="47"/>
                    <a:pt x="306" y="45"/>
                  </a:cubicBezTo>
                  <a:cubicBezTo>
                    <a:pt x="301" y="42"/>
                    <a:pt x="295" y="39"/>
                    <a:pt x="288" y="37"/>
                  </a:cubicBezTo>
                  <a:cubicBezTo>
                    <a:pt x="287" y="36"/>
                    <a:pt x="286" y="36"/>
                    <a:pt x="285" y="35"/>
                  </a:cubicBezTo>
                  <a:cubicBezTo>
                    <a:pt x="285" y="35"/>
                    <a:pt x="285" y="35"/>
                    <a:pt x="285" y="35"/>
                  </a:cubicBezTo>
                  <a:cubicBezTo>
                    <a:pt x="284" y="35"/>
                    <a:pt x="284" y="35"/>
                    <a:pt x="284" y="35"/>
                  </a:cubicBezTo>
                  <a:cubicBezTo>
                    <a:pt x="284" y="35"/>
                    <a:pt x="284" y="35"/>
                    <a:pt x="283" y="35"/>
                  </a:cubicBezTo>
                  <a:cubicBezTo>
                    <a:pt x="283" y="35"/>
                    <a:pt x="283" y="34"/>
                    <a:pt x="283" y="34"/>
                  </a:cubicBezTo>
                  <a:cubicBezTo>
                    <a:pt x="283" y="34"/>
                    <a:pt x="283" y="34"/>
                    <a:pt x="283" y="34"/>
                  </a:cubicBezTo>
                  <a:cubicBezTo>
                    <a:pt x="282" y="34"/>
                    <a:pt x="282" y="34"/>
                    <a:pt x="282" y="34"/>
                  </a:cubicBezTo>
                  <a:cubicBezTo>
                    <a:pt x="276" y="32"/>
                    <a:pt x="269" y="29"/>
                    <a:pt x="263" y="27"/>
                  </a:cubicBezTo>
                  <a:cubicBezTo>
                    <a:pt x="260" y="26"/>
                    <a:pt x="257" y="25"/>
                    <a:pt x="255" y="25"/>
                  </a:cubicBezTo>
                  <a:cubicBezTo>
                    <a:pt x="255" y="24"/>
                    <a:pt x="254" y="24"/>
                    <a:pt x="254" y="24"/>
                  </a:cubicBezTo>
                  <a:cubicBezTo>
                    <a:pt x="254" y="24"/>
                    <a:pt x="253" y="24"/>
                    <a:pt x="252" y="24"/>
                  </a:cubicBezTo>
                  <a:cubicBezTo>
                    <a:pt x="252" y="24"/>
                    <a:pt x="252" y="24"/>
                    <a:pt x="252" y="24"/>
                  </a:cubicBezTo>
                  <a:cubicBezTo>
                    <a:pt x="251" y="23"/>
                    <a:pt x="251" y="23"/>
                    <a:pt x="251" y="23"/>
                  </a:cubicBezTo>
                  <a:cubicBezTo>
                    <a:pt x="232" y="18"/>
                    <a:pt x="211" y="15"/>
                    <a:pt x="188" y="15"/>
                  </a:cubicBezTo>
                  <a:cubicBezTo>
                    <a:pt x="183" y="16"/>
                    <a:pt x="178" y="16"/>
                    <a:pt x="173" y="17"/>
                  </a:cubicBezTo>
                  <a:cubicBezTo>
                    <a:pt x="168" y="17"/>
                    <a:pt x="163" y="18"/>
                    <a:pt x="159" y="19"/>
                  </a:cubicBezTo>
                  <a:cubicBezTo>
                    <a:pt x="158" y="19"/>
                    <a:pt x="157" y="19"/>
                    <a:pt x="156" y="19"/>
                  </a:cubicBezTo>
                  <a:cubicBezTo>
                    <a:pt x="156" y="19"/>
                    <a:pt x="155" y="20"/>
                    <a:pt x="154" y="20"/>
                  </a:cubicBezTo>
                  <a:cubicBezTo>
                    <a:pt x="147" y="22"/>
                    <a:pt x="141" y="24"/>
                    <a:pt x="135" y="26"/>
                  </a:cubicBezTo>
                  <a:cubicBezTo>
                    <a:pt x="134" y="26"/>
                    <a:pt x="133" y="27"/>
                    <a:pt x="133" y="27"/>
                  </a:cubicBezTo>
                  <a:cubicBezTo>
                    <a:pt x="118" y="33"/>
                    <a:pt x="107" y="40"/>
                    <a:pt x="96" y="49"/>
                  </a:cubicBezTo>
                  <a:cubicBezTo>
                    <a:pt x="92" y="52"/>
                    <a:pt x="88" y="56"/>
                    <a:pt x="84" y="60"/>
                  </a:cubicBezTo>
                  <a:cubicBezTo>
                    <a:pt x="68" y="76"/>
                    <a:pt x="54" y="96"/>
                    <a:pt x="44" y="118"/>
                  </a:cubicBezTo>
                  <a:cubicBezTo>
                    <a:pt x="43" y="121"/>
                    <a:pt x="41" y="124"/>
                    <a:pt x="40" y="127"/>
                  </a:cubicBezTo>
                  <a:cubicBezTo>
                    <a:pt x="37" y="134"/>
                    <a:pt x="34" y="142"/>
                    <a:pt x="32" y="150"/>
                  </a:cubicBezTo>
                  <a:cubicBezTo>
                    <a:pt x="31" y="152"/>
                    <a:pt x="30" y="155"/>
                    <a:pt x="29" y="158"/>
                  </a:cubicBezTo>
                  <a:cubicBezTo>
                    <a:pt x="29" y="158"/>
                    <a:pt x="29" y="158"/>
                    <a:pt x="29" y="158"/>
                  </a:cubicBezTo>
                  <a:cubicBezTo>
                    <a:pt x="29" y="159"/>
                    <a:pt x="29" y="160"/>
                    <a:pt x="29" y="160"/>
                  </a:cubicBezTo>
                  <a:cubicBezTo>
                    <a:pt x="27" y="165"/>
                    <a:pt x="26" y="171"/>
                    <a:pt x="25" y="176"/>
                  </a:cubicBezTo>
                  <a:cubicBezTo>
                    <a:pt x="19" y="199"/>
                    <a:pt x="16" y="226"/>
                    <a:pt x="16" y="255"/>
                  </a:cubicBezTo>
                  <a:cubicBezTo>
                    <a:pt x="16" y="291"/>
                    <a:pt x="21" y="323"/>
                    <a:pt x="29" y="351"/>
                  </a:cubicBezTo>
                  <a:cubicBezTo>
                    <a:pt x="32" y="362"/>
                    <a:pt x="36" y="373"/>
                    <a:pt x="41" y="383"/>
                  </a:cubicBezTo>
                  <a:cubicBezTo>
                    <a:pt x="44" y="390"/>
                    <a:pt x="47" y="396"/>
                    <a:pt x="50" y="402"/>
                  </a:cubicBezTo>
                  <a:cubicBezTo>
                    <a:pt x="50" y="403"/>
                    <a:pt x="50" y="404"/>
                    <a:pt x="51" y="405"/>
                  </a:cubicBezTo>
                  <a:cubicBezTo>
                    <a:pt x="51" y="405"/>
                    <a:pt x="51" y="405"/>
                    <a:pt x="52" y="406"/>
                  </a:cubicBezTo>
                  <a:cubicBezTo>
                    <a:pt x="52" y="406"/>
                    <a:pt x="52" y="407"/>
                    <a:pt x="52" y="407"/>
                  </a:cubicBezTo>
                  <a:cubicBezTo>
                    <a:pt x="52" y="408"/>
                    <a:pt x="53" y="408"/>
                    <a:pt x="53" y="408"/>
                  </a:cubicBezTo>
                  <a:cubicBezTo>
                    <a:pt x="53" y="408"/>
                    <a:pt x="53" y="408"/>
                    <a:pt x="53" y="408"/>
                  </a:cubicBezTo>
                  <a:cubicBezTo>
                    <a:pt x="54" y="410"/>
                    <a:pt x="55" y="412"/>
                    <a:pt x="56" y="413"/>
                  </a:cubicBezTo>
                  <a:cubicBezTo>
                    <a:pt x="56" y="413"/>
                    <a:pt x="56" y="414"/>
                    <a:pt x="56" y="414"/>
                  </a:cubicBezTo>
                  <a:cubicBezTo>
                    <a:pt x="56" y="414"/>
                    <a:pt x="56" y="414"/>
                    <a:pt x="57" y="414"/>
                  </a:cubicBezTo>
                  <a:cubicBezTo>
                    <a:pt x="57" y="415"/>
                    <a:pt x="57" y="415"/>
                    <a:pt x="57" y="415"/>
                  </a:cubicBezTo>
                  <a:cubicBezTo>
                    <a:pt x="57" y="415"/>
                    <a:pt x="57" y="415"/>
                    <a:pt x="57" y="416"/>
                  </a:cubicBezTo>
                  <a:cubicBezTo>
                    <a:pt x="58" y="416"/>
                    <a:pt x="58" y="416"/>
                    <a:pt x="58" y="416"/>
                  </a:cubicBezTo>
                  <a:cubicBezTo>
                    <a:pt x="58" y="417"/>
                    <a:pt x="58" y="417"/>
                    <a:pt x="58" y="417"/>
                  </a:cubicBezTo>
                  <a:cubicBezTo>
                    <a:pt x="60" y="419"/>
                    <a:pt x="61" y="421"/>
                    <a:pt x="62" y="423"/>
                  </a:cubicBezTo>
                  <a:cubicBezTo>
                    <a:pt x="63" y="424"/>
                    <a:pt x="63" y="425"/>
                    <a:pt x="64" y="426"/>
                  </a:cubicBezTo>
                  <a:cubicBezTo>
                    <a:pt x="64" y="426"/>
                    <a:pt x="65" y="426"/>
                    <a:pt x="65" y="427"/>
                  </a:cubicBezTo>
                  <a:cubicBezTo>
                    <a:pt x="65" y="427"/>
                    <a:pt x="65" y="427"/>
                    <a:pt x="65" y="427"/>
                  </a:cubicBezTo>
                  <a:cubicBezTo>
                    <a:pt x="66" y="429"/>
                    <a:pt x="68" y="431"/>
                    <a:pt x="69" y="432"/>
                  </a:cubicBezTo>
                  <a:cubicBezTo>
                    <a:pt x="71" y="435"/>
                    <a:pt x="73" y="437"/>
                    <a:pt x="75" y="440"/>
                  </a:cubicBezTo>
                  <a:cubicBezTo>
                    <a:pt x="75" y="440"/>
                    <a:pt x="76" y="441"/>
                    <a:pt x="76" y="441"/>
                  </a:cubicBezTo>
                  <a:cubicBezTo>
                    <a:pt x="76" y="441"/>
                    <a:pt x="76" y="441"/>
                    <a:pt x="76" y="441"/>
                  </a:cubicBezTo>
                  <a:cubicBezTo>
                    <a:pt x="77" y="442"/>
                    <a:pt x="78" y="443"/>
                    <a:pt x="79" y="444"/>
                  </a:cubicBezTo>
                  <a:cubicBezTo>
                    <a:pt x="79" y="444"/>
                    <a:pt x="79" y="444"/>
                    <a:pt x="79" y="445"/>
                  </a:cubicBezTo>
                  <a:cubicBezTo>
                    <a:pt x="79" y="445"/>
                    <a:pt x="80" y="445"/>
                    <a:pt x="80" y="446"/>
                  </a:cubicBezTo>
                  <a:cubicBezTo>
                    <a:pt x="85" y="451"/>
                    <a:pt x="90" y="456"/>
                    <a:pt x="96" y="460"/>
                  </a:cubicBezTo>
                  <a:cubicBezTo>
                    <a:pt x="111" y="473"/>
                    <a:pt x="129" y="483"/>
                    <a:pt x="150" y="488"/>
                  </a:cubicBezTo>
                  <a:cubicBezTo>
                    <a:pt x="151" y="489"/>
                    <a:pt x="153" y="489"/>
                    <a:pt x="154" y="489"/>
                  </a:cubicBezTo>
                  <a:cubicBezTo>
                    <a:pt x="156" y="490"/>
                    <a:pt x="157" y="490"/>
                    <a:pt x="159" y="490"/>
                  </a:cubicBezTo>
                  <a:cubicBezTo>
                    <a:pt x="161" y="491"/>
                    <a:pt x="164" y="491"/>
                    <a:pt x="166" y="492"/>
                  </a:cubicBezTo>
                  <a:cubicBezTo>
                    <a:pt x="168" y="492"/>
                    <a:pt x="171" y="492"/>
                    <a:pt x="173" y="493"/>
                  </a:cubicBezTo>
                  <a:cubicBezTo>
                    <a:pt x="194" y="495"/>
                    <a:pt x="215" y="493"/>
                    <a:pt x="234" y="490"/>
                  </a:cubicBezTo>
                  <a:cubicBezTo>
                    <a:pt x="261" y="484"/>
                    <a:pt x="285" y="475"/>
                    <a:pt x="306" y="464"/>
                  </a:cubicBezTo>
                  <a:cubicBezTo>
                    <a:pt x="309" y="463"/>
                    <a:pt x="311" y="461"/>
                    <a:pt x="314" y="460"/>
                  </a:cubicBezTo>
                  <a:cubicBezTo>
                    <a:pt x="314" y="460"/>
                    <a:pt x="315" y="459"/>
                    <a:pt x="315" y="459"/>
                  </a:cubicBezTo>
                  <a:cubicBezTo>
                    <a:pt x="316" y="459"/>
                    <a:pt x="317" y="458"/>
                    <a:pt x="317" y="458"/>
                  </a:cubicBezTo>
                  <a:cubicBezTo>
                    <a:pt x="319" y="457"/>
                    <a:pt x="321" y="456"/>
                    <a:pt x="322" y="455"/>
                  </a:cubicBezTo>
                  <a:cubicBezTo>
                    <a:pt x="322" y="455"/>
                    <a:pt x="322" y="455"/>
                    <a:pt x="322" y="455"/>
                  </a:cubicBezTo>
                  <a:cubicBezTo>
                    <a:pt x="323" y="455"/>
                    <a:pt x="324" y="455"/>
                    <a:pt x="324" y="454"/>
                  </a:cubicBezTo>
                  <a:cubicBezTo>
                    <a:pt x="324" y="454"/>
                    <a:pt x="324" y="454"/>
                    <a:pt x="325" y="454"/>
                  </a:cubicBezTo>
                  <a:cubicBezTo>
                    <a:pt x="325" y="454"/>
                    <a:pt x="325" y="454"/>
                    <a:pt x="325" y="453"/>
                  </a:cubicBezTo>
                  <a:cubicBezTo>
                    <a:pt x="326" y="453"/>
                    <a:pt x="326" y="453"/>
                    <a:pt x="326" y="453"/>
                  </a:cubicBezTo>
                  <a:cubicBezTo>
                    <a:pt x="327" y="453"/>
                    <a:pt x="327" y="452"/>
                    <a:pt x="328" y="452"/>
                  </a:cubicBezTo>
                  <a:cubicBezTo>
                    <a:pt x="328" y="452"/>
                    <a:pt x="329" y="452"/>
                    <a:pt x="329" y="451"/>
                  </a:cubicBezTo>
                  <a:cubicBezTo>
                    <a:pt x="330" y="451"/>
                    <a:pt x="330" y="451"/>
                    <a:pt x="331" y="450"/>
                  </a:cubicBezTo>
                  <a:cubicBezTo>
                    <a:pt x="332" y="450"/>
                    <a:pt x="333" y="449"/>
                    <a:pt x="334" y="448"/>
                  </a:cubicBezTo>
                  <a:cubicBezTo>
                    <a:pt x="339" y="445"/>
                    <a:pt x="344" y="442"/>
                    <a:pt x="348" y="439"/>
                  </a:cubicBezTo>
                  <a:cubicBezTo>
                    <a:pt x="349" y="439"/>
                    <a:pt x="350" y="437"/>
                    <a:pt x="351" y="437"/>
                  </a:cubicBezTo>
                  <a:cubicBezTo>
                    <a:pt x="352" y="437"/>
                    <a:pt x="352" y="437"/>
                    <a:pt x="352" y="437"/>
                  </a:cubicBezTo>
                  <a:cubicBezTo>
                    <a:pt x="352" y="436"/>
                    <a:pt x="352" y="436"/>
                    <a:pt x="353" y="436"/>
                  </a:cubicBezTo>
                  <a:cubicBezTo>
                    <a:pt x="354" y="435"/>
                    <a:pt x="356" y="434"/>
                    <a:pt x="358" y="433"/>
                  </a:cubicBezTo>
                  <a:cubicBezTo>
                    <a:pt x="358" y="432"/>
                    <a:pt x="359" y="431"/>
                    <a:pt x="360" y="431"/>
                  </a:cubicBezTo>
                  <a:cubicBezTo>
                    <a:pt x="360" y="431"/>
                    <a:pt x="360" y="431"/>
                    <a:pt x="360" y="430"/>
                  </a:cubicBezTo>
                  <a:cubicBezTo>
                    <a:pt x="360" y="430"/>
                    <a:pt x="361" y="430"/>
                    <a:pt x="361" y="430"/>
                  </a:cubicBezTo>
                  <a:cubicBezTo>
                    <a:pt x="361" y="430"/>
                    <a:pt x="361" y="430"/>
                    <a:pt x="361" y="430"/>
                  </a:cubicBezTo>
                  <a:cubicBezTo>
                    <a:pt x="362" y="429"/>
                    <a:pt x="362" y="429"/>
                    <a:pt x="362" y="429"/>
                  </a:cubicBezTo>
                  <a:cubicBezTo>
                    <a:pt x="367" y="425"/>
                    <a:pt x="373" y="421"/>
                    <a:pt x="378" y="417"/>
                  </a:cubicBezTo>
                  <a:cubicBezTo>
                    <a:pt x="378" y="417"/>
                    <a:pt x="379" y="417"/>
                    <a:pt x="379" y="416"/>
                  </a:cubicBezTo>
                  <a:cubicBezTo>
                    <a:pt x="379" y="416"/>
                    <a:pt x="379" y="416"/>
                    <a:pt x="379" y="416"/>
                  </a:cubicBezTo>
                  <a:cubicBezTo>
                    <a:pt x="379" y="416"/>
                    <a:pt x="380" y="416"/>
                    <a:pt x="380" y="416"/>
                  </a:cubicBezTo>
                  <a:cubicBezTo>
                    <a:pt x="380" y="416"/>
                    <a:pt x="380" y="415"/>
                    <a:pt x="380" y="415"/>
                  </a:cubicBezTo>
                  <a:cubicBezTo>
                    <a:pt x="381" y="415"/>
                    <a:pt x="381" y="415"/>
                    <a:pt x="382" y="414"/>
                  </a:cubicBezTo>
                  <a:cubicBezTo>
                    <a:pt x="382" y="414"/>
                    <a:pt x="382" y="414"/>
                    <a:pt x="382" y="414"/>
                  </a:cubicBezTo>
                  <a:cubicBezTo>
                    <a:pt x="383" y="413"/>
                    <a:pt x="383" y="413"/>
                    <a:pt x="384" y="412"/>
                  </a:cubicBezTo>
                  <a:cubicBezTo>
                    <a:pt x="384" y="412"/>
                    <a:pt x="384" y="412"/>
                    <a:pt x="385" y="412"/>
                  </a:cubicBezTo>
                  <a:cubicBezTo>
                    <a:pt x="385" y="411"/>
                    <a:pt x="385" y="411"/>
                    <a:pt x="385" y="411"/>
                  </a:cubicBezTo>
                  <a:cubicBezTo>
                    <a:pt x="386" y="410"/>
                    <a:pt x="387" y="409"/>
                    <a:pt x="388" y="409"/>
                  </a:cubicBezTo>
                  <a:cubicBezTo>
                    <a:pt x="392" y="405"/>
                    <a:pt x="396" y="402"/>
                    <a:pt x="400" y="398"/>
                  </a:cubicBezTo>
                  <a:cubicBezTo>
                    <a:pt x="401" y="398"/>
                    <a:pt x="402" y="397"/>
                    <a:pt x="403" y="396"/>
                  </a:cubicBezTo>
                  <a:cubicBezTo>
                    <a:pt x="419" y="382"/>
                    <a:pt x="433" y="367"/>
                    <a:pt x="447" y="352"/>
                  </a:cubicBezTo>
                  <a:cubicBezTo>
                    <a:pt x="458" y="341"/>
                    <a:pt x="468" y="329"/>
                    <a:pt x="478" y="317"/>
                  </a:cubicBezTo>
                  <a:cubicBezTo>
                    <a:pt x="478" y="317"/>
                    <a:pt x="478" y="317"/>
                    <a:pt x="478" y="316"/>
                  </a:cubicBezTo>
                  <a:cubicBezTo>
                    <a:pt x="479" y="316"/>
                    <a:pt x="479" y="316"/>
                    <a:pt x="479" y="315"/>
                  </a:cubicBezTo>
                  <a:cubicBezTo>
                    <a:pt x="479" y="315"/>
                    <a:pt x="480" y="315"/>
                    <a:pt x="480" y="314"/>
                  </a:cubicBezTo>
                  <a:cubicBezTo>
                    <a:pt x="480" y="314"/>
                    <a:pt x="480" y="314"/>
                    <a:pt x="480" y="314"/>
                  </a:cubicBezTo>
                  <a:cubicBezTo>
                    <a:pt x="481" y="313"/>
                    <a:pt x="481" y="313"/>
                    <a:pt x="481" y="313"/>
                  </a:cubicBezTo>
                  <a:cubicBezTo>
                    <a:pt x="482" y="312"/>
                    <a:pt x="482" y="311"/>
                    <a:pt x="483" y="311"/>
                  </a:cubicBezTo>
                  <a:cubicBezTo>
                    <a:pt x="483" y="310"/>
                    <a:pt x="483" y="310"/>
                    <a:pt x="484" y="310"/>
                  </a:cubicBezTo>
                  <a:cubicBezTo>
                    <a:pt x="484" y="310"/>
                    <a:pt x="484" y="309"/>
                    <a:pt x="484" y="309"/>
                  </a:cubicBezTo>
                  <a:cubicBezTo>
                    <a:pt x="484" y="309"/>
                    <a:pt x="485" y="308"/>
                    <a:pt x="485" y="308"/>
                  </a:cubicBezTo>
                  <a:cubicBezTo>
                    <a:pt x="485" y="308"/>
                    <a:pt x="485" y="307"/>
                    <a:pt x="486" y="307"/>
                  </a:cubicBezTo>
                  <a:cubicBezTo>
                    <a:pt x="486" y="306"/>
                    <a:pt x="488" y="305"/>
                    <a:pt x="488" y="304"/>
                  </a:cubicBezTo>
                  <a:cubicBezTo>
                    <a:pt x="488" y="304"/>
                    <a:pt x="489" y="303"/>
                    <a:pt x="489" y="303"/>
                  </a:cubicBezTo>
                  <a:cubicBezTo>
                    <a:pt x="489" y="303"/>
                    <a:pt x="490" y="302"/>
                    <a:pt x="490" y="302"/>
                  </a:cubicBezTo>
                  <a:cubicBezTo>
                    <a:pt x="490" y="302"/>
                    <a:pt x="490" y="302"/>
                    <a:pt x="490" y="302"/>
                  </a:cubicBezTo>
                  <a:cubicBezTo>
                    <a:pt x="490" y="301"/>
                    <a:pt x="491" y="301"/>
                    <a:pt x="491" y="300"/>
                  </a:cubicBezTo>
                  <a:cubicBezTo>
                    <a:pt x="491" y="300"/>
                    <a:pt x="491" y="300"/>
                    <a:pt x="491" y="300"/>
                  </a:cubicBezTo>
                  <a:cubicBezTo>
                    <a:pt x="492" y="300"/>
                    <a:pt x="492" y="300"/>
                    <a:pt x="492" y="299"/>
                  </a:cubicBezTo>
                  <a:cubicBezTo>
                    <a:pt x="492" y="299"/>
                    <a:pt x="492" y="299"/>
                    <a:pt x="493" y="298"/>
                  </a:cubicBezTo>
                  <a:cubicBezTo>
                    <a:pt x="493" y="298"/>
                    <a:pt x="493" y="298"/>
                    <a:pt x="493" y="298"/>
                  </a:cubicBezTo>
                  <a:cubicBezTo>
                    <a:pt x="493" y="298"/>
                    <a:pt x="494" y="297"/>
                    <a:pt x="494" y="297"/>
                  </a:cubicBezTo>
                  <a:cubicBezTo>
                    <a:pt x="494" y="297"/>
                    <a:pt x="494" y="297"/>
                    <a:pt x="494" y="296"/>
                  </a:cubicBezTo>
                  <a:cubicBezTo>
                    <a:pt x="494" y="296"/>
                    <a:pt x="495" y="296"/>
                    <a:pt x="495" y="295"/>
                  </a:cubicBezTo>
                  <a:cubicBezTo>
                    <a:pt x="495" y="295"/>
                    <a:pt x="495" y="295"/>
                    <a:pt x="495" y="295"/>
                  </a:cubicBezTo>
                  <a:cubicBezTo>
                    <a:pt x="496" y="294"/>
                    <a:pt x="496" y="294"/>
                    <a:pt x="496" y="294"/>
                  </a:cubicBezTo>
                  <a:cubicBezTo>
                    <a:pt x="496" y="294"/>
                    <a:pt x="496" y="294"/>
                    <a:pt x="497" y="293"/>
                  </a:cubicBezTo>
                  <a:cubicBezTo>
                    <a:pt x="502" y="286"/>
                    <a:pt x="507" y="279"/>
                    <a:pt x="512" y="272"/>
                  </a:cubicBezTo>
                  <a:cubicBezTo>
                    <a:pt x="513" y="271"/>
                    <a:pt x="514" y="270"/>
                    <a:pt x="515" y="269"/>
                  </a:cubicBezTo>
                  <a:cubicBezTo>
                    <a:pt x="517" y="266"/>
                    <a:pt x="519" y="263"/>
                    <a:pt x="521" y="261"/>
                  </a:cubicBezTo>
                  <a:cubicBezTo>
                    <a:pt x="521" y="260"/>
                    <a:pt x="521" y="260"/>
                    <a:pt x="521" y="260"/>
                  </a:cubicBezTo>
                  <a:cubicBezTo>
                    <a:pt x="521" y="260"/>
                    <a:pt x="522" y="260"/>
                    <a:pt x="522" y="259"/>
                  </a:cubicBezTo>
                  <a:cubicBezTo>
                    <a:pt x="522" y="259"/>
                    <a:pt x="523" y="258"/>
                    <a:pt x="524" y="257"/>
                  </a:cubicBezTo>
                  <a:cubicBezTo>
                    <a:pt x="524" y="257"/>
                    <a:pt x="524" y="256"/>
                    <a:pt x="524" y="256"/>
                  </a:cubicBezTo>
                  <a:cubicBezTo>
                    <a:pt x="524" y="256"/>
                    <a:pt x="525" y="255"/>
                    <a:pt x="525" y="255"/>
                  </a:cubicBezTo>
                  <a:cubicBezTo>
                    <a:pt x="519" y="246"/>
                    <a:pt x="513" y="237"/>
                    <a:pt x="506" y="229"/>
                  </a:cubicBezTo>
                  <a:moveTo>
                    <a:pt x="535" y="267"/>
                  </a:moveTo>
                  <a:cubicBezTo>
                    <a:pt x="534" y="267"/>
                    <a:pt x="534" y="268"/>
                    <a:pt x="534" y="268"/>
                  </a:cubicBezTo>
                  <a:cubicBezTo>
                    <a:pt x="534" y="268"/>
                    <a:pt x="534" y="268"/>
                    <a:pt x="533" y="269"/>
                  </a:cubicBezTo>
                  <a:cubicBezTo>
                    <a:pt x="533" y="269"/>
                    <a:pt x="533" y="269"/>
                    <a:pt x="533" y="270"/>
                  </a:cubicBezTo>
                  <a:cubicBezTo>
                    <a:pt x="533" y="270"/>
                    <a:pt x="532" y="270"/>
                    <a:pt x="532" y="270"/>
                  </a:cubicBezTo>
                  <a:cubicBezTo>
                    <a:pt x="531" y="272"/>
                    <a:pt x="530" y="274"/>
                    <a:pt x="529" y="275"/>
                  </a:cubicBezTo>
                  <a:cubicBezTo>
                    <a:pt x="528" y="276"/>
                    <a:pt x="527" y="277"/>
                    <a:pt x="527" y="278"/>
                  </a:cubicBezTo>
                  <a:cubicBezTo>
                    <a:pt x="527" y="278"/>
                    <a:pt x="526" y="278"/>
                    <a:pt x="526" y="278"/>
                  </a:cubicBezTo>
                  <a:cubicBezTo>
                    <a:pt x="526" y="278"/>
                    <a:pt x="526" y="279"/>
                    <a:pt x="526" y="279"/>
                  </a:cubicBezTo>
                  <a:cubicBezTo>
                    <a:pt x="526" y="279"/>
                    <a:pt x="526" y="279"/>
                    <a:pt x="526" y="279"/>
                  </a:cubicBezTo>
                  <a:cubicBezTo>
                    <a:pt x="526" y="279"/>
                    <a:pt x="526" y="279"/>
                    <a:pt x="526" y="280"/>
                  </a:cubicBezTo>
                  <a:cubicBezTo>
                    <a:pt x="525" y="281"/>
                    <a:pt x="523" y="282"/>
                    <a:pt x="522" y="284"/>
                  </a:cubicBezTo>
                  <a:cubicBezTo>
                    <a:pt x="522" y="285"/>
                    <a:pt x="521" y="285"/>
                    <a:pt x="521" y="286"/>
                  </a:cubicBezTo>
                  <a:cubicBezTo>
                    <a:pt x="520" y="287"/>
                    <a:pt x="520" y="287"/>
                    <a:pt x="520" y="287"/>
                  </a:cubicBezTo>
                  <a:cubicBezTo>
                    <a:pt x="519" y="288"/>
                    <a:pt x="518" y="289"/>
                    <a:pt x="518" y="290"/>
                  </a:cubicBezTo>
                  <a:cubicBezTo>
                    <a:pt x="516" y="292"/>
                    <a:pt x="514" y="295"/>
                    <a:pt x="513" y="297"/>
                  </a:cubicBezTo>
                  <a:cubicBezTo>
                    <a:pt x="512" y="297"/>
                    <a:pt x="512" y="298"/>
                    <a:pt x="511" y="298"/>
                  </a:cubicBezTo>
                  <a:cubicBezTo>
                    <a:pt x="510" y="300"/>
                    <a:pt x="509" y="301"/>
                    <a:pt x="508" y="303"/>
                  </a:cubicBezTo>
                  <a:cubicBezTo>
                    <a:pt x="508" y="303"/>
                    <a:pt x="508" y="303"/>
                    <a:pt x="508" y="303"/>
                  </a:cubicBezTo>
                  <a:cubicBezTo>
                    <a:pt x="508" y="304"/>
                    <a:pt x="507" y="304"/>
                    <a:pt x="507" y="304"/>
                  </a:cubicBezTo>
                  <a:cubicBezTo>
                    <a:pt x="507" y="304"/>
                    <a:pt x="506" y="306"/>
                    <a:pt x="505" y="307"/>
                  </a:cubicBezTo>
                  <a:cubicBezTo>
                    <a:pt x="505" y="307"/>
                    <a:pt x="504" y="308"/>
                    <a:pt x="504" y="308"/>
                  </a:cubicBezTo>
                  <a:cubicBezTo>
                    <a:pt x="503" y="309"/>
                    <a:pt x="502" y="310"/>
                    <a:pt x="501" y="311"/>
                  </a:cubicBezTo>
                  <a:cubicBezTo>
                    <a:pt x="500" y="313"/>
                    <a:pt x="499" y="314"/>
                    <a:pt x="498" y="315"/>
                  </a:cubicBezTo>
                  <a:cubicBezTo>
                    <a:pt x="498" y="316"/>
                    <a:pt x="498" y="316"/>
                    <a:pt x="498" y="316"/>
                  </a:cubicBezTo>
                  <a:cubicBezTo>
                    <a:pt x="498" y="316"/>
                    <a:pt x="498" y="316"/>
                    <a:pt x="498" y="316"/>
                  </a:cubicBezTo>
                  <a:cubicBezTo>
                    <a:pt x="497" y="316"/>
                    <a:pt x="497" y="316"/>
                    <a:pt x="497" y="317"/>
                  </a:cubicBezTo>
                  <a:cubicBezTo>
                    <a:pt x="497" y="317"/>
                    <a:pt x="497" y="317"/>
                    <a:pt x="496" y="318"/>
                  </a:cubicBezTo>
                  <a:cubicBezTo>
                    <a:pt x="496" y="318"/>
                    <a:pt x="495" y="319"/>
                    <a:pt x="495" y="319"/>
                  </a:cubicBezTo>
                  <a:cubicBezTo>
                    <a:pt x="495" y="320"/>
                    <a:pt x="494" y="320"/>
                    <a:pt x="494" y="321"/>
                  </a:cubicBezTo>
                  <a:cubicBezTo>
                    <a:pt x="493" y="322"/>
                    <a:pt x="492" y="323"/>
                    <a:pt x="491" y="324"/>
                  </a:cubicBezTo>
                  <a:cubicBezTo>
                    <a:pt x="491" y="325"/>
                    <a:pt x="490" y="325"/>
                    <a:pt x="489" y="326"/>
                  </a:cubicBezTo>
                  <a:cubicBezTo>
                    <a:pt x="489" y="326"/>
                    <a:pt x="489" y="327"/>
                    <a:pt x="489" y="327"/>
                  </a:cubicBezTo>
                  <a:cubicBezTo>
                    <a:pt x="488" y="327"/>
                    <a:pt x="488" y="328"/>
                    <a:pt x="488" y="328"/>
                  </a:cubicBezTo>
                  <a:cubicBezTo>
                    <a:pt x="488" y="328"/>
                    <a:pt x="488" y="328"/>
                    <a:pt x="487" y="329"/>
                  </a:cubicBezTo>
                  <a:cubicBezTo>
                    <a:pt x="487" y="330"/>
                    <a:pt x="486" y="330"/>
                    <a:pt x="485" y="331"/>
                  </a:cubicBezTo>
                  <a:cubicBezTo>
                    <a:pt x="485" y="332"/>
                    <a:pt x="485" y="332"/>
                    <a:pt x="484" y="332"/>
                  </a:cubicBezTo>
                  <a:cubicBezTo>
                    <a:pt x="483" y="333"/>
                    <a:pt x="483" y="334"/>
                    <a:pt x="482" y="335"/>
                  </a:cubicBezTo>
                  <a:cubicBezTo>
                    <a:pt x="481" y="336"/>
                    <a:pt x="481" y="336"/>
                    <a:pt x="481" y="337"/>
                  </a:cubicBezTo>
                  <a:cubicBezTo>
                    <a:pt x="480" y="337"/>
                    <a:pt x="479" y="338"/>
                    <a:pt x="479" y="339"/>
                  </a:cubicBezTo>
                  <a:cubicBezTo>
                    <a:pt x="478" y="339"/>
                    <a:pt x="478" y="340"/>
                    <a:pt x="478" y="340"/>
                  </a:cubicBezTo>
                  <a:cubicBezTo>
                    <a:pt x="477" y="340"/>
                    <a:pt x="477" y="340"/>
                    <a:pt x="477" y="341"/>
                  </a:cubicBezTo>
                  <a:cubicBezTo>
                    <a:pt x="477" y="341"/>
                    <a:pt x="477" y="341"/>
                    <a:pt x="477" y="341"/>
                  </a:cubicBezTo>
                  <a:cubicBezTo>
                    <a:pt x="476" y="342"/>
                    <a:pt x="475" y="343"/>
                    <a:pt x="474" y="344"/>
                  </a:cubicBezTo>
                  <a:cubicBezTo>
                    <a:pt x="474" y="345"/>
                    <a:pt x="474" y="345"/>
                    <a:pt x="473" y="345"/>
                  </a:cubicBezTo>
                  <a:cubicBezTo>
                    <a:pt x="473" y="346"/>
                    <a:pt x="472" y="346"/>
                    <a:pt x="472" y="347"/>
                  </a:cubicBezTo>
                  <a:cubicBezTo>
                    <a:pt x="472" y="347"/>
                    <a:pt x="471" y="348"/>
                    <a:pt x="471" y="348"/>
                  </a:cubicBezTo>
                  <a:cubicBezTo>
                    <a:pt x="470" y="349"/>
                    <a:pt x="470" y="349"/>
                    <a:pt x="469" y="350"/>
                  </a:cubicBezTo>
                  <a:cubicBezTo>
                    <a:pt x="469" y="350"/>
                    <a:pt x="468" y="351"/>
                    <a:pt x="468" y="351"/>
                  </a:cubicBezTo>
                  <a:cubicBezTo>
                    <a:pt x="467" y="352"/>
                    <a:pt x="467" y="352"/>
                    <a:pt x="466" y="353"/>
                  </a:cubicBezTo>
                  <a:cubicBezTo>
                    <a:pt x="466" y="353"/>
                    <a:pt x="466" y="354"/>
                    <a:pt x="465" y="354"/>
                  </a:cubicBezTo>
                  <a:cubicBezTo>
                    <a:pt x="465" y="355"/>
                    <a:pt x="464" y="356"/>
                    <a:pt x="463" y="357"/>
                  </a:cubicBezTo>
                  <a:cubicBezTo>
                    <a:pt x="463" y="357"/>
                    <a:pt x="463" y="357"/>
                    <a:pt x="462" y="357"/>
                  </a:cubicBezTo>
                  <a:cubicBezTo>
                    <a:pt x="462" y="357"/>
                    <a:pt x="462" y="358"/>
                    <a:pt x="462" y="358"/>
                  </a:cubicBezTo>
                  <a:cubicBezTo>
                    <a:pt x="462" y="358"/>
                    <a:pt x="461" y="359"/>
                    <a:pt x="461" y="359"/>
                  </a:cubicBezTo>
                  <a:cubicBezTo>
                    <a:pt x="461" y="359"/>
                    <a:pt x="461" y="359"/>
                    <a:pt x="461" y="360"/>
                  </a:cubicBezTo>
                  <a:cubicBezTo>
                    <a:pt x="460" y="361"/>
                    <a:pt x="459" y="361"/>
                    <a:pt x="458" y="362"/>
                  </a:cubicBezTo>
                  <a:cubicBezTo>
                    <a:pt x="456" y="364"/>
                    <a:pt x="454" y="366"/>
                    <a:pt x="452" y="368"/>
                  </a:cubicBezTo>
                  <a:cubicBezTo>
                    <a:pt x="448" y="372"/>
                    <a:pt x="445" y="376"/>
                    <a:pt x="441" y="380"/>
                  </a:cubicBezTo>
                  <a:cubicBezTo>
                    <a:pt x="437" y="384"/>
                    <a:pt x="433" y="388"/>
                    <a:pt x="429" y="391"/>
                  </a:cubicBezTo>
                  <a:cubicBezTo>
                    <a:pt x="428" y="392"/>
                    <a:pt x="427" y="393"/>
                    <a:pt x="426" y="394"/>
                  </a:cubicBezTo>
                  <a:cubicBezTo>
                    <a:pt x="425" y="395"/>
                    <a:pt x="424" y="396"/>
                    <a:pt x="423" y="397"/>
                  </a:cubicBezTo>
                  <a:cubicBezTo>
                    <a:pt x="422" y="398"/>
                    <a:pt x="421" y="400"/>
                    <a:pt x="419" y="401"/>
                  </a:cubicBezTo>
                  <a:cubicBezTo>
                    <a:pt x="418" y="402"/>
                    <a:pt x="418" y="403"/>
                    <a:pt x="417" y="403"/>
                  </a:cubicBezTo>
                  <a:cubicBezTo>
                    <a:pt x="414" y="406"/>
                    <a:pt x="410" y="409"/>
                    <a:pt x="407" y="412"/>
                  </a:cubicBezTo>
                  <a:cubicBezTo>
                    <a:pt x="406" y="413"/>
                    <a:pt x="406" y="413"/>
                    <a:pt x="405" y="413"/>
                  </a:cubicBezTo>
                  <a:cubicBezTo>
                    <a:pt x="405" y="414"/>
                    <a:pt x="405" y="414"/>
                    <a:pt x="405" y="414"/>
                  </a:cubicBezTo>
                  <a:cubicBezTo>
                    <a:pt x="405" y="414"/>
                    <a:pt x="404" y="414"/>
                    <a:pt x="404" y="414"/>
                  </a:cubicBezTo>
                  <a:cubicBezTo>
                    <a:pt x="404" y="414"/>
                    <a:pt x="404" y="415"/>
                    <a:pt x="404" y="415"/>
                  </a:cubicBezTo>
                  <a:cubicBezTo>
                    <a:pt x="402" y="416"/>
                    <a:pt x="400" y="418"/>
                    <a:pt x="398" y="419"/>
                  </a:cubicBezTo>
                  <a:cubicBezTo>
                    <a:pt x="398" y="420"/>
                    <a:pt x="398" y="420"/>
                    <a:pt x="398" y="420"/>
                  </a:cubicBezTo>
                  <a:cubicBezTo>
                    <a:pt x="398" y="420"/>
                    <a:pt x="398" y="420"/>
                    <a:pt x="398" y="420"/>
                  </a:cubicBezTo>
                  <a:cubicBezTo>
                    <a:pt x="397" y="420"/>
                    <a:pt x="397" y="421"/>
                    <a:pt x="397" y="421"/>
                  </a:cubicBezTo>
                  <a:cubicBezTo>
                    <a:pt x="397" y="421"/>
                    <a:pt x="396" y="421"/>
                    <a:pt x="396" y="421"/>
                  </a:cubicBezTo>
                  <a:cubicBezTo>
                    <a:pt x="396" y="422"/>
                    <a:pt x="395" y="422"/>
                    <a:pt x="395" y="423"/>
                  </a:cubicBezTo>
                  <a:cubicBezTo>
                    <a:pt x="394" y="423"/>
                    <a:pt x="394" y="423"/>
                    <a:pt x="394" y="423"/>
                  </a:cubicBezTo>
                  <a:cubicBezTo>
                    <a:pt x="390" y="426"/>
                    <a:pt x="386" y="429"/>
                    <a:pt x="382" y="432"/>
                  </a:cubicBezTo>
                  <a:cubicBezTo>
                    <a:pt x="382" y="432"/>
                    <a:pt x="382" y="433"/>
                    <a:pt x="382" y="433"/>
                  </a:cubicBezTo>
                  <a:cubicBezTo>
                    <a:pt x="382" y="433"/>
                    <a:pt x="381" y="433"/>
                    <a:pt x="381" y="434"/>
                  </a:cubicBezTo>
                  <a:cubicBezTo>
                    <a:pt x="381" y="434"/>
                    <a:pt x="381" y="434"/>
                    <a:pt x="381" y="434"/>
                  </a:cubicBezTo>
                  <a:cubicBezTo>
                    <a:pt x="380" y="434"/>
                    <a:pt x="380" y="434"/>
                    <a:pt x="380" y="434"/>
                  </a:cubicBezTo>
                  <a:cubicBezTo>
                    <a:pt x="380" y="434"/>
                    <a:pt x="379" y="435"/>
                    <a:pt x="379" y="435"/>
                  </a:cubicBezTo>
                  <a:cubicBezTo>
                    <a:pt x="373" y="440"/>
                    <a:pt x="366" y="444"/>
                    <a:pt x="360" y="449"/>
                  </a:cubicBezTo>
                  <a:cubicBezTo>
                    <a:pt x="358" y="450"/>
                    <a:pt x="356" y="451"/>
                    <a:pt x="354" y="453"/>
                  </a:cubicBezTo>
                  <a:cubicBezTo>
                    <a:pt x="354" y="453"/>
                    <a:pt x="354" y="453"/>
                    <a:pt x="354" y="453"/>
                  </a:cubicBezTo>
                  <a:cubicBezTo>
                    <a:pt x="351" y="455"/>
                    <a:pt x="348" y="457"/>
                    <a:pt x="345" y="459"/>
                  </a:cubicBezTo>
                  <a:cubicBezTo>
                    <a:pt x="344" y="459"/>
                    <a:pt x="344" y="460"/>
                    <a:pt x="343" y="460"/>
                  </a:cubicBezTo>
                  <a:cubicBezTo>
                    <a:pt x="343" y="460"/>
                    <a:pt x="342" y="461"/>
                    <a:pt x="341" y="461"/>
                  </a:cubicBezTo>
                  <a:cubicBezTo>
                    <a:pt x="341" y="461"/>
                    <a:pt x="340" y="462"/>
                    <a:pt x="340" y="462"/>
                  </a:cubicBezTo>
                  <a:cubicBezTo>
                    <a:pt x="335" y="465"/>
                    <a:pt x="330" y="468"/>
                    <a:pt x="325" y="471"/>
                  </a:cubicBezTo>
                  <a:cubicBezTo>
                    <a:pt x="319" y="474"/>
                    <a:pt x="313" y="477"/>
                    <a:pt x="306" y="481"/>
                  </a:cubicBezTo>
                  <a:cubicBezTo>
                    <a:pt x="304" y="482"/>
                    <a:pt x="302" y="483"/>
                    <a:pt x="299" y="484"/>
                  </a:cubicBezTo>
                  <a:cubicBezTo>
                    <a:pt x="299" y="484"/>
                    <a:pt x="298" y="484"/>
                    <a:pt x="298" y="484"/>
                  </a:cubicBezTo>
                  <a:cubicBezTo>
                    <a:pt x="298" y="484"/>
                    <a:pt x="297" y="485"/>
                    <a:pt x="296" y="485"/>
                  </a:cubicBezTo>
                  <a:cubicBezTo>
                    <a:pt x="296" y="485"/>
                    <a:pt x="296" y="485"/>
                    <a:pt x="295" y="485"/>
                  </a:cubicBezTo>
                  <a:cubicBezTo>
                    <a:pt x="295" y="486"/>
                    <a:pt x="294" y="486"/>
                    <a:pt x="293" y="486"/>
                  </a:cubicBezTo>
                  <a:cubicBezTo>
                    <a:pt x="293" y="486"/>
                    <a:pt x="293" y="487"/>
                    <a:pt x="292" y="487"/>
                  </a:cubicBezTo>
                  <a:cubicBezTo>
                    <a:pt x="292" y="487"/>
                    <a:pt x="292" y="487"/>
                    <a:pt x="291" y="487"/>
                  </a:cubicBezTo>
                  <a:cubicBezTo>
                    <a:pt x="291" y="487"/>
                    <a:pt x="291" y="488"/>
                    <a:pt x="290" y="488"/>
                  </a:cubicBezTo>
                  <a:cubicBezTo>
                    <a:pt x="289" y="488"/>
                    <a:pt x="288" y="488"/>
                    <a:pt x="287" y="489"/>
                  </a:cubicBezTo>
                  <a:cubicBezTo>
                    <a:pt x="287" y="489"/>
                    <a:pt x="287" y="489"/>
                    <a:pt x="286" y="489"/>
                  </a:cubicBezTo>
                  <a:cubicBezTo>
                    <a:pt x="285" y="490"/>
                    <a:pt x="283" y="490"/>
                    <a:pt x="282" y="491"/>
                  </a:cubicBezTo>
                  <a:cubicBezTo>
                    <a:pt x="280" y="492"/>
                    <a:pt x="278" y="492"/>
                    <a:pt x="276" y="493"/>
                  </a:cubicBezTo>
                  <a:cubicBezTo>
                    <a:pt x="272" y="495"/>
                    <a:pt x="267" y="496"/>
                    <a:pt x="263" y="498"/>
                  </a:cubicBezTo>
                  <a:cubicBezTo>
                    <a:pt x="262" y="498"/>
                    <a:pt x="261" y="498"/>
                    <a:pt x="261" y="498"/>
                  </a:cubicBezTo>
                  <a:cubicBezTo>
                    <a:pt x="260" y="498"/>
                    <a:pt x="260" y="499"/>
                    <a:pt x="260" y="499"/>
                  </a:cubicBezTo>
                  <a:cubicBezTo>
                    <a:pt x="259" y="499"/>
                    <a:pt x="259" y="499"/>
                    <a:pt x="258" y="499"/>
                  </a:cubicBezTo>
                  <a:cubicBezTo>
                    <a:pt x="257" y="499"/>
                    <a:pt x="256" y="500"/>
                    <a:pt x="254" y="500"/>
                  </a:cubicBezTo>
                  <a:cubicBezTo>
                    <a:pt x="252" y="501"/>
                    <a:pt x="250" y="501"/>
                    <a:pt x="247" y="502"/>
                  </a:cubicBezTo>
                  <a:cubicBezTo>
                    <a:pt x="246" y="502"/>
                    <a:pt x="245" y="503"/>
                    <a:pt x="244" y="503"/>
                  </a:cubicBezTo>
                  <a:cubicBezTo>
                    <a:pt x="243" y="503"/>
                    <a:pt x="243" y="503"/>
                    <a:pt x="243" y="503"/>
                  </a:cubicBezTo>
                  <a:cubicBezTo>
                    <a:pt x="236" y="504"/>
                    <a:pt x="230" y="506"/>
                    <a:pt x="223" y="507"/>
                  </a:cubicBezTo>
                  <a:cubicBezTo>
                    <a:pt x="223" y="507"/>
                    <a:pt x="222" y="507"/>
                    <a:pt x="222" y="507"/>
                  </a:cubicBezTo>
                  <a:cubicBezTo>
                    <a:pt x="219" y="507"/>
                    <a:pt x="216" y="507"/>
                    <a:pt x="213" y="508"/>
                  </a:cubicBezTo>
                  <a:cubicBezTo>
                    <a:pt x="210" y="508"/>
                    <a:pt x="206" y="508"/>
                    <a:pt x="202" y="509"/>
                  </a:cubicBezTo>
                  <a:cubicBezTo>
                    <a:pt x="195" y="509"/>
                    <a:pt x="187" y="509"/>
                    <a:pt x="180" y="508"/>
                  </a:cubicBezTo>
                  <a:cubicBezTo>
                    <a:pt x="179" y="508"/>
                    <a:pt x="178" y="508"/>
                    <a:pt x="177" y="508"/>
                  </a:cubicBezTo>
                  <a:cubicBezTo>
                    <a:pt x="165" y="507"/>
                    <a:pt x="154" y="505"/>
                    <a:pt x="143" y="502"/>
                  </a:cubicBezTo>
                  <a:cubicBezTo>
                    <a:pt x="141" y="501"/>
                    <a:pt x="139" y="500"/>
                    <a:pt x="137" y="500"/>
                  </a:cubicBezTo>
                  <a:cubicBezTo>
                    <a:pt x="135" y="499"/>
                    <a:pt x="134" y="499"/>
                    <a:pt x="133" y="498"/>
                  </a:cubicBezTo>
                  <a:cubicBezTo>
                    <a:pt x="131" y="498"/>
                    <a:pt x="129" y="497"/>
                    <a:pt x="127" y="496"/>
                  </a:cubicBezTo>
                  <a:cubicBezTo>
                    <a:pt x="127" y="496"/>
                    <a:pt x="126" y="496"/>
                    <a:pt x="125" y="495"/>
                  </a:cubicBezTo>
                  <a:cubicBezTo>
                    <a:pt x="125" y="495"/>
                    <a:pt x="125" y="495"/>
                    <a:pt x="124" y="495"/>
                  </a:cubicBezTo>
                  <a:cubicBezTo>
                    <a:pt x="124" y="495"/>
                    <a:pt x="123" y="494"/>
                    <a:pt x="122" y="494"/>
                  </a:cubicBezTo>
                  <a:cubicBezTo>
                    <a:pt x="122" y="494"/>
                    <a:pt x="122" y="494"/>
                    <a:pt x="121" y="494"/>
                  </a:cubicBezTo>
                  <a:cubicBezTo>
                    <a:pt x="119" y="492"/>
                    <a:pt x="115" y="491"/>
                    <a:pt x="113" y="489"/>
                  </a:cubicBezTo>
                  <a:cubicBezTo>
                    <a:pt x="102" y="484"/>
                    <a:pt x="91" y="476"/>
                    <a:pt x="82" y="468"/>
                  </a:cubicBezTo>
                  <a:cubicBezTo>
                    <a:pt x="78" y="465"/>
                    <a:pt x="74" y="461"/>
                    <a:pt x="70" y="457"/>
                  </a:cubicBezTo>
                  <a:cubicBezTo>
                    <a:pt x="69" y="456"/>
                    <a:pt x="68" y="455"/>
                    <a:pt x="67" y="453"/>
                  </a:cubicBezTo>
                  <a:cubicBezTo>
                    <a:pt x="66" y="453"/>
                    <a:pt x="66" y="452"/>
                    <a:pt x="66" y="452"/>
                  </a:cubicBezTo>
                  <a:cubicBezTo>
                    <a:pt x="65" y="451"/>
                    <a:pt x="65" y="451"/>
                    <a:pt x="64" y="450"/>
                  </a:cubicBezTo>
                  <a:cubicBezTo>
                    <a:pt x="64" y="450"/>
                    <a:pt x="63" y="449"/>
                    <a:pt x="63" y="449"/>
                  </a:cubicBezTo>
                  <a:cubicBezTo>
                    <a:pt x="62" y="448"/>
                    <a:pt x="62" y="447"/>
                    <a:pt x="61" y="446"/>
                  </a:cubicBezTo>
                  <a:cubicBezTo>
                    <a:pt x="61" y="446"/>
                    <a:pt x="60" y="446"/>
                    <a:pt x="60" y="446"/>
                  </a:cubicBezTo>
                  <a:cubicBezTo>
                    <a:pt x="60" y="445"/>
                    <a:pt x="59" y="444"/>
                    <a:pt x="58" y="443"/>
                  </a:cubicBezTo>
                  <a:cubicBezTo>
                    <a:pt x="56" y="441"/>
                    <a:pt x="54" y="438"/>
                    <a:pt x="52" y="435"/>
                  </a:cubicBezTo>
                  <a:cubicBezTo>
                    <a:pt x="52" y="435"/>
                    <a:pt x="52" y="434"/>
                    <a:pt x="52" y="434"/>
                  </a:cubicBezTo>
                  <a:cubicBezTo>
                    <a:pt x="52" y="434"/>
                    <a:pt x="51" y="434"/>
                    <a:pt x="51" y="434"/>
                  </a:cubicBezTo>
                  <a:cubicBezTo>
                    <a:pt x="51" y="434"/>
                    <a:pt x="51" y="433"/>
                    <a:pt x="51" y="433"/>
                  </a:cubicBezTo>
                  <a:cubicBezTo>
                    <a:pt x="51" y="433"/>
                    <a:pt x="51" y="433"/>
                    <a:pt x="51" y="433"/>
                  </a:cubicBezTo>
                  <a:cubicBezTo>
                    <a:pt x="50" y="433"/>
                    <a:pt x="51" y="433"/>
                    <a:pt x="50" y="432"/>
                  </a:cubicBezTo>
                  <a:cubicBezTo>
                    <a:pt x="50" y="432"/>
                    <a:pt x="50" y="432"/>
                    <a:pt x="50" y="432"/>
                  </a:cubicBezTo>
                  <a:cubicBezTo>
                    <a:pt x="50" y="432"/>
                    <a:pt x="49" y="431"/>
                    <a:pt x="49" y="430"/>
                  </a:cubicBezTo>
                  <a:cubicBezTo>
                    <a:pt x="48" y="430"/>
                    <a:pt x="48" y="429"/>
                    <a:pt x="48" y="428"/>
                  </a:cubicBezTo>
                  <a:cubicBezTo>
                    <a:pt x="47" y="428"/>
                    <a:pt x="47" y="427"/>
                    <a:pt x="46" y="426"/>
                  </a:cubicBezTo>
                  <a:cubicBezTo>
                    <a:pt x="46" y="426"/>
                    <a:pt x="46" y="426"/>
                    <a:pt x="46" y="425"/>
                  </a:cubicBezTo>
                  <a:cubicBezTo>
                    <a:pt x="46" y="425"/>
                    <a:pt x="45" y="425"/>
                    <a:pt x="45" y="425"/>
                  </a:cubicBezTo>
                  <a:cubicBezTo>
                    <a:pt x="45" y="424"/>
                    <a:pt x="45" y="424"/>
                    <a:pt x="45" y="424"/>
                  </a:cubicBezTo>
                  <a:cubicBezTo>
                    <a:pt x="44" y="423"/>
                    <a:pt x="44" y="423"/>
                    <a:pt x="44" y="423"/>
                  </a:cubicBezTo>
                  <a:cubicBezTo>
                    <a:pt x="44" y="422"/>
                    <a:pt x="44" y="422"/>
                    <a:pt x="43" y="421"/>
                  </a:cubicBezTo>
                  <a:cubicBezTo>
                    <a:pt x="43" y="420"/>
                    <a:pt x="42" y="419"/>
                    <a:pt x="41" y="418"/>
                  </a:cubicBezTo>
                  <a:cubicBezTo>
                    <a:pt x="35" y="408"/>
                    <a:pt x="30" y="398"/>
                    <a:pt x="26" y="387"/>
                  </a:cubicBezTo>
                  <a:cubicBezTo>
                    <a:pt x="21" y="377"/>
                    <a:pt x="18" y="366"/>
                    <a:pt x="14" y="355"/>
                  </a:cubicBezTo>
                  <a:cubicBezTo>
                    <a:pt x="14" y="354"/>
                    <a:pt x="14" y="354"/>
                    <a:pt x="14" y="353"/>
                  </a:cubicBezTo>
                  <a:cubicBezTo>
                    <a:pt x="14" y="353"/>
                    <a:pt x="14" y="352"/>
                    <a:pt x="14" y="352"/>
                  </a:cubicBezTo>
                  <a:cubicBezTo>
                    <a:pt x="13" y="348"/>
                    <a:pt x="11" y="343"/>
                    <a:pt x="10" y="338"/>
                  </a:cubicBezTo>
                  <a:cubicBezTo>
                    <a:pt x="10" y="337"/>
                    <a:pt x="10" y="337"/>
                    <a:pt x="10" y="337"/>
                  </a:cubicBezTo>
                  <a:cubicBezTo>
                    <a:pt x="10" y="336"/>
                    <a:pt x="9" y="335"/>
                    <a:pt x="9" y="334"/>
                  </a:cubicBezTo>
                  <a:cubicBezTo>
                    <a:pt x="9" y="333"/>
                    <a:pt x="9" y="331"/>
                    <a:pt x="8" y="330"/>
                  </a:cubicBezTo>
                  <a:cubicBezTo>
                    <a:pt x="7" y="325"/>
                    <a:pt x="6" y="320"/>
                    <a:pt x="6" y="315"/>
                  </a:cubicBezTo>
                  <a:cubicBezTo>
                    <a:pt x="3" y="302"/>
                    <a:pt x="2" y="288"/>
                    <a:pt x="1" y="274"/>
                  </a:cubicBezTo>
                  <a:cubicBezTo>
                    <a:pt x="0" y="247"/>
                    <a:pt x="2" y="221"/>
                    <a:pt x="5" y="197"/>
                  </a:cubicBezTo>
                  <a:cubicBezTo>
                    <a:pt x="5" y="195"/>
                    <a:pt x="6" y="193"/>
                    <a:pt x="6" y="190"/>
                  </a:cubicBezTo>
                  <a:cubicBezTo>
                    <a:pt x="7" y="187"/>
                    <a:pt x="8" y="183"/>
                    <a:pt x="8" y="179"/>
                  </a:cubicBezTo>
                  <a:cubicBezTo>
                    <a:pt x="9" y="178"/>
                    <a:pt x="9" y="177"/>
                    <a:pt x="9" y="176"/>
                  </a:cubicBezTo>
                  <a:cubicBezTo>
                    <a:pt x="9" y="175"/>
                    <a:pt x="10" y="174"/>
                    <a:pt x="10" y="173"/>
                  </a:cubicBezTo>
                  <a:cubicBezTo>
                    <a:pt x="10" y="173"/>
                    <a:pt x="10" y="172"/>
                    <a:pt x="10" y="172"/>
                  </a:cubicBezTo>
                  <a:cubicBezTo>
                    <a:pt x="11" y="166"/>
                    <a:pt x="13" y="159"/>
                    <a:pt x="15" y="153"/>
                  </a:cubicBezTo>
                  <a:cubicBezTo>
                    <a:pt x="15" y="152"/>
                    <a:pt x="16" y="151"/>
                    <a:pt x="16" y="149"/>
                  </a:cubicBezTo>
                  <a:cubicBezTo>
                    <a:pt x="16" y="149"/>
                    <a:pt x="16" y="148"/>
                    <a:pt x="16" y="148"/>
                  </a:cubicBezTo>
                  <a:cubicBezTo>
                    <a:pt x="17" y="146"/>
                    <a:pt x="18" y="144"/>
                    <a:pt x="18" y="142"/>
                  </a:cubicBezTo>
                  <a:cubicBezTo>
                    <a:pt x="19" y="140"/>
                    <a:pt x="20" y="138"/>
                    <a:pt x="21" y="135"/>
                  </a:cubicBezTo>
                  <a:cubicBezTo>
                    <a:pt x="21" y="133"/>
                    <a:pt x="22" y="131"/>
                    <a:pt x="23" y="128"/>
                  </a:cubicBezTo>
                  <a:cubicBezTo>
                    <a:pt x="23" y="128"/>
                    <a:pt x="24" y="128"/>
                    <a:pt x="24" y="127"/>
                  </a:cubicBezTo>
                  <a:cubicBezTo>
                    <a:pt x="24" y="127"/>
                    <a:pt x="24" y="126"/>
                    <a:pt x="24" y="125"/>
                  </a:cubicBezTo>
                  <a:cubicBezTo>
                    <a:pt x="25" y="125"/>
                    <a:pt x="25" y="124"/>
                    <a:pt x="25" y="124"/>
                  </a:cubicBezTo>
                  <a:cubicBezTo>
                    <a:pt x="25" y="123"/>
                    <a:pt x="26" y="121"/>
                    <a:pt x="27" y="120"/>
                  </a:cubicBezTo>
                  <a:cubicBezTo>
                    <a:pt x="27" y="119"/>
                    <a:pt x="27" y="119"/>
                    <a:pt x="27" y="118"/>
                  </a:cubicBezTo>
                  <a:cubicBezTo>
                    <a:pt x="28" y="118"/>
                    <a:pt x="28" y="117"/>
                    <a:pt x="28" y="117"/>
                  </a:cubicBezTo>
                  <a:cubicBezTo>
                    <a:pt x="28" y="116"/>
                    <a:pt x="29" y="116"/>
                    <a:pt x="29" y="115"/>
                  </a:cubicBezTo>
                  <a:cubicBezTo>
                    <a:pt x="29" y="115"/>
                    <a:pt x="29" y="114"/>
                    <a:pt x="29" y="114"/>
                  </a:cubicBezTo>
                  <a:cubicBezTo>
                    <a:pt x="30" y="113"/>
                    <a:pt x="31" y="111"/>
                    <a:pt x="32" y="109"/>
                  </a:cubicBezTo>
                  <a:cubicBezTo>
                    <a:pt x="32" y="108"/>
                    <a:pt x="33" y="107"/>
                    <a:pt x="33" y="105"/>
                  </a:cubicBezTo>
                  <a:cubicBezTo>
                    <a:pt x="34" y="104"/>
                    <a:pt x="35" y="102"/>
                    <a:pt x="36" y="101"/>
                  </a:cubicBezTo>
                  <a:cubicBezTo>
                    <a:pt x="36" y="100"/>
                    <a:pt x="36" y="100"/>
                    <a:pt x="36" y="100"/>
                  </a:cubicBezTo>
                  <a:cubicBezTo>
                    <a:pt x="36" y="100"/>
                    <a:pt x="37" y="99"/>
                    <a:pt x="37" y="98"/>
                  </a:cubicBezTo>
                  <a:cubicBezTo>
                    <a:pt x="37" y="98"/>
                    <a:pt x="38" y="97"/>
                    <a:pt x="38" y="96"/>
                  </a:cubicBezTo>
                  <a:cubicBezTo>
                    <a:pt x="39" y="96"/>
                    <a:pt x="39" y="95"/>
                    <a:pt x="40" y="94"/>
                  </a:cubicBezTo>
                  <a:cubicBezTo>
                    <a:pt x="42" y="91"/>
                    <a:pt x="44" y="87"/>
                    <a:pt x="46" y="83"/>
                  </a:cubicBezTo>
                  <a:cubicBezTo>
                    <a:pt x="46" y="83"/>
                    <a:pt x="46" y="83"/>
                    <a:pt x="47" y="82"/>
                  </a:cubicBezTo>
                  <a:cubicBezTo>
                    <a:pt x="47" y="82"/>
                    <a:pt x="47" y="82"/>
                    <a:pt x="47" y="82"/>
                  </a:cubicBezTo>
                  <a:cubicBezTo>
                    <a:pt x="47" y="81"/>
                    <a:pt x="47" y="81"/>
                    <a:pt x="48" y="81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9" y="78"/>
                    <a:pt x="51" y="76"/>
                    <a:pt x="53" y="73"/>
                  </a:cubicBezTo>
                  <a:cubicBezTo>
                    <a:pt x="55" y="71"/>
                    <a:pt x="57" y="68"/>
                    <a:pt x="59" y="65"/>
                  </a:cubicBezTo>
                  <a:cubicBezTo>
                    <a:pt x="60" y="65"/>
                    <a:pt x="60" y="64"/>
                    <a:pt x="60" y="63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61" y="63"/>
                    <a:pt x="61" y="62"/>
                    <a:pt x="62" y="62"/>
                  </a:cubicBezTo>
                  <a:cubicBezTo>
                    <a:pt x="62" y="62"/>
                    <a:pt x="62" y="62"/>
                    <a:pt x="62" y="61"/>
                  </a:cubicBezTo>
                  <a:cubicBezTo>
                    <a:pt x="63" y="61"/>
                    <a:pt x="63" y="61"/>
                    <a:pt x="63" y="60"/>
                  </a:cubicBezTo>
                  <a:cubicBezTo>
                    <a:pt x="63" y="60"/>
                    <a:pt x="64" y="60"/>
                    <a:pt x="64" y="60"/>
                  </a:cubicBezTo>
                  <a:cubicBezTo>
                    <a:pt x="64" y="60"/>
                    <a:pt x="64" y="59"/>
                    <a:pt x="64" y="59"/>
                  </a:cubicBezTo>
                  <a:cubicBezTo>
                    <a:pt x="64" y="59"/>
                    <a:pt x="65" y="59"/>
                    <a:pt x="65" y="59"/>
                  </a:cubicBezTo>
                  <a:cubicBezTo>
                    <a:pt x="65" y="58"/>
                    <a:pt x="65" y="58"/>
                    <a:pt x="66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57"/>
                    <a:pt x="67" y="56"/>
                    <a:pt x="67" y="56"/>
                  </a:cubicBezTo>
                  <a:cubicBezTo>
                    <a:pt x="67" y="56"/>
                    <a:pt x="68" y="55"/>
                    <a:pt x="68" y="55"/>
                  </a:cubicBezTo>
                  <a:cubicBezTo>
                    <a:pt x="68" y="55"/>
                    <a:pt x="68" y="55"/>
                    <a:pt x="68" y="54"/>
                  </a:cubicBezTo>
                  <a:cubicBezTo>
                    <a:pt x="69" y="53"/>
                    <a:pt x="70" y="52"/>
                    <a:pt x="71" y="51"/>
                  </a:cubicBezTo>
                  <a:cubicBezTo>
                    <a:pt x="73" y="49"/>
                    <a:pt x="75" y="48"/>
                    <a:pt x="77" y="46"/>
                  </a:cubicBezTo>
                  <a:cubicBezTo>
                    <a:pt x="78" y="45"/>
                    <a:pt x="78" y="44"/>
                    <a:pt x="79" y="43"/>
                  </a:cubicBezTo>
                  <a:cubicBezTo>
                    <a:pt x="79" y="43"/>
                    <a:pt x="80" y="43"/>
                    <a:pt x="80" y="43"/>
                  </a:cubicBezTo>
                  <a:cubicBezTo>
                    <a:pt x="80" y="43"/>
                    <a:pt x="81" y="42"/>
                    <a:pt x="81" y="42"/>
                  </a:cubicBezTo>
                  <a:cubicBezTo>
                    <a:pt x="81" y="42"/>
                    <a:pt x="82" y="42"/>
                    <a:pt x="82" y="42"/>
                  </a:cubicBezTo>
                  <a:cubicBezTo>
                    <a:pt x="82" y="41"/>
                    <a:pt x="82" y="41"/>
                    <a:pt x="83" y="40"/>
                  </a:cubicBezTo>
                  <a:cubicBezTo>
                    <a:pt x="83" y="40"/>
                    <a:pt x="83" y="40"/>
                    <a:pt x="83" y="40"/>
                  </a:cubicBezTo>
                  <a:cubicBezTo>
                    <a:pt x="83" y="40"/>
                    <a:pt x="84" y="40"/>
                    <a:pt x="84" y="39"/>
                  </a:cubicBezTo>
                  <a:cubicBezTo>
                    <a:pt x="84" y="39"/>
                    <a:pt x="84" y="39"/>
                    <a:pt x="85" y="39"/>
                  </a:cubicBezTo>
                  <a:cubicBezTo>
                    <a:pt x="85" y="38"/>
                    <a:pt x="86" y="38"/>
                    <a:pt x="87" y="37"/>
                  </a:cubicBezTo>
                  <a:cubicBezTo>
                    <a:pt x="87" y="37"/>
                    <a:pt x="88" y="36"/>
                    <a:pt x="89" y="35"/>
                  </a:cubicBezTo>
                  <a:cubicBezTo>
                    <a:pt x="90" y="35"/>
                    <a:pt x="90" y="34"/>
                    <a:pt x="91" y="34"/>
                  </a:cubicBezTo>
                  <a:cubicBezTo>
                    <a:pt x="91" y="33"/>
                    <a:pt x="92" y="33"/>
                    <a:pt x="92" y="32"/>
                  </a:cubicBezTo>
                  <a:cubicBezTo>
                    <a:pt x="93" y="32"/>
                    <a:pt x="94" y="32"/>
                    <a:pt x="94" y="31"/>
                  </a:cubicBezTo>
                  <a:cubicBezTo>
                    <a:pt x="96" y="30"/>
                    <a:pt x="97" y="29"/>
                    <a:pt x="98" y="28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101" y="27"/>
                    <a:pt x="103" y="26"/>
                    <a:pt x="105" y="24"/>
                  </a:cubicBezTo>
                  <a:cubicBezTo>
                    <a:pt x="105" y="24"/>
                    <a:pt x="105" y="24"/>
                    <a:pt x="106" y="24"/>
                  </a:cubicBezTo>
                  <a:cubicBezTo>
                    <a:pt x="107" y="23"/>
                    <a:pt x="109" y="22"/>
                    <a:pt x="110" y="21"/>
                  </a:cubicBezTo>
                  <a:cubicBezTo>
                    <a:pt x="111" y="21"/>
                    <a:pt x="112" y="20"/>
                    <a:pt x="114" y="19"/>
                  </a:cubicBezTo>
                  <a:cubicBezTo>
                    <a:pt x="114" y="19"/>
                    <a:pt x="114" y="19"/>
                    <a:pt x="115" y="19"/>
                  </a:cubicBezTo>
                  <a:cubicBezTo>
                    <a:pt x="116" y="18"/>
                    <a:pt x="118" y="17"/>
                    <a:pt x="119" y="16"/>
                  </a:cubicBezTo>
                  <a:cubicBezTo>
                    <a:pt x="120" y="16"/>
                    <a:pt x="121" y="16"/>
                    <a:pt x="121" y="15"/>
                  </a:cubicBezTo>
                  <a:cubicBezTo>
                    <a:pt x="123" y="15"/>
                    <a:pt x="124" y="14"/>
                    <a:pt x="125" y="14"/>
                  </a:cubicBezTo>
                  <a:cubicBezTo>
                    <a:pt x="128" y="13"/>
                    <a:pt x="131" y="12"/>
                    <a:pt x="134" y="10"/>
                  </a:cubicBezTo>
                  <a:cubicBezTo>
                    <a:pt x="135" y="10"/>
                    <a:pt x="137" y="9"/>
                    <a:pt x="139" y="9"/>
                  </a:cubicBezTo>
                  <a:cubicBezTo>
                    <a:pt x="140" y="8"/>
                    <a:pt x="141" y="8"/>
                    <a:pt x="141" y="8"/>
                  </a:cubicBezTo>
                  <a:cubicBezTo>
                    <a:pt x="153" y="4"/>
                    <a:pt x="167" y="2"/>
                    <a:pt x="181" y="1"/>
                  </a:cubicBezTo>
                  <a:cubicBezTo>
                    <a:pt x="192" y="0"/>
                    <a:pt x="204" y="0"/>
                    <a:pt x="214" y="1"/>
                  </a:cubicBezTo>
                  <a:cubicBezTo>
                    <a:pt x="218" y="2"/>
                    <a:pt x="223" y="2"/>
                    <a:pt x="227" y="3"/>
                  </a:cubicBezTo>
                  <a:cubicBezTo>
                    <a:pt x="232" y="4"/>
                    <a:pt x="238" y="5"/>
                    <a:pt x="244" y="6"/>
                  </a:cubicBezTo>
                  <a:cubicBezTo>
                    <a:pt x="245" y="6"/>
                    <a:pt x="245" y="6"/>
                    <a:pt x="246" y="7"/>
                  </a:cubicBezTo>
                  <a:cubicBezTo>
                    <a:pt x="248" y="7"/>
                    <a:pt x="251" y="8"/>
                    <a:pt x="253" y="8"/>
                  </a:cubicBezTo>
                  <a:cubicBezTo>
                    <a:pt x="253" y="8"/>
                    <a:pt x="254" y="9"/>
                    <a:pt x="254" y="9"/>
                  </a:cubicBezTo>
                  <a:cubicBezTo>
                    <a:pt x="255" y="9"/>
                    <a:pt x="255" y="9"/>
                    <a:pt x="256" y="9"/>
                  </a:cubicBezTo>
                  <a:cubicBezTo>
                    <a:pt x="256" y="9"/>
                    <a:pt x="257" y="9"/>
                    <a:pt x="257" y="9"/>
                  </a:cubicBezTo>
                  <a:cubicBezTo>
                    <a:pt x="257" y="9"/>
                    <a:pt x="258" y="10"/>
                    <a:pt x="259" y="10"/>
                  </a:cubicBezTo>
                  <a:cubicBezTo>
                    <a:pt x="259" y="10"/>
                    <a:pt x="260" y="10"/>
                    <a:pt x="260" y="10"/>
                  </a:cubicBezTo>
                  <a:cubicBezTo>
                    <a:pt x="262" y="11"/>
                    <a:pt x="263" y="11"/>
                    <a:pt x="264" y="12"/>
                  </a:cubicBezTo>
                  <a:cubicBezTo>
                    <a:pt x="269" y="13"/>
                    <a:pt x="275" y="15"/>
                    <a:pt x="280" y="17"/>
                  </a:cubicBezTo>
                  <a:cubicBezTo>
                    <a:pt x="280" y="17"/>
                    <a:pt x="281" y="17"/>
                    <a:pt x="281" y="17"/>
                  </a:cubicBezTo>
                  <a:cubicBezTo>
                    <a:pt x="281" y="18"/>
                    <a:pt x="282" y="18"/>
                    <a:pt x="283" y="18"/>
                  </a:cubicBezTo>
                  <a:cubicBezTo>
                    <a:pt x="283" y="18"/>
                    <a:pt x="283" y="18"/>
                    <a:pt x="283" y="18"/>
                  </a:cubicBezTo>
                  <a:cubicBezTo>
                    <a:pt x="285" y="19"/>
                    <a:pt x="286" y="19"/>
                    <a:pt x="288" y="20"/>
                  </a:cubicBezTo>
                  <a:cubicBezTo>
                    <a:pt x="302" y="26"/>
                    <a:pt x="316" y="33"/>
                    <a:pt x="329" y="41"/>
                  </a:cubicBezTo>
                  <a:cubicBezTo>
                    <a:pt x="332" y="42"/>
                    <a:pt x="335" y="44"/>
                    <a:pt x="337" y="45"/>
                  </a:cubicBezTo>
                  <a:cubicBezTo>
                    <a:pt x="338" y="46"/>
                    <a:pt x="338" y="46"/>
                    <a:pt x="339" y="46"/>
                  </a:cubicBezTo>
                  <a:cubicBezTo>
                    <a:pt x="340" y="47"/>
                    <a:pt x="341" y="48"/>
                    <a:pt x="342" y="48"/>
                  </a:cubicBezTo>
                  <a:cubicBezTo>
                    <a:pt x="342" y="48"/>
                    <a:pt x="343" y="49"/>
                    <a:pt x="343" y="49"/>
                  </a:cubicBezTo>
                  <a:cubicBezTo>
                    <a:pt x="343" y="49"/>
                    <a:pt x="343" y="49"/>
                    <a:pt x="344" y="49"/>
                  </a:cubicBezTo>
                  <a:cubicBezTo>
                    <a:pt x="344" y="50"/>
                    <a:pt x="345" y="50"/>
                    <a:pt x="346" y="51"/>
                  </a:cubicBezTo>
                  <a:cubicBezTo>
                    <a:pt x="346" y="51"/>
                    <a:pt x="346" y="51"/>
                    <a:pt x="346" y="51"/>
                  </a:cubicBezTo>
                  <a:cubicBezTo>
                    <a:pt x="346" y="51"/>
                    <a:pt x="346" y="51"/>
                    <a:pt x="346" y="51"/>
                  </a:cubicBezTo>
                  <a:cubicBezTo>
                    <a:pt x="347" y="51"/>
                    <a:pt x="347" y="51"/>
                    <a:pt x="347" y="51"/>
                  </a:cubicBezTo>
                  <a:cubicBezTo>
                    <a:pt x="347" y="52"/>
                    <a:pt x="348" y="52"/>
                    <a:pt x="348" y="52"/>
                  </a:cubicBezTo>
                  <a:cubicBezTo>
                    <a:pt x="348" y="52"/>
                    <a:pt x="348" y="52"/>
                    <a:pt x="349" y="52"/>
                  </a:cubicBezTo>
                  <a:cubicBezTo>
                    <a:pt x="349" y="52"/>
                    <a:pt x="349" y="53"/>
                    <a:pt x="349" y="53"/>
                  </a:cubicBezTo>
                  <a:cubicBezTo>
                    <a:pt x="349" y="53"/>
                    <a:pt x="350" y="53"/>
                    <a:pt x="350" y="53"/>
                  </a:cubicBezTo>
                  <a:cubicBezTo>
                    <a:pt x="351" y="54"/>
                    <a:pt x="352" y="55"/>
                    <a:pt x="353" y="55"/>
                  </a:cubicBezTo>
                  <a:cubicBezTo>
                    <a:pt x="375" y="70"/>
                    <a:pt x="396" y="86"/>
                    <a:pt x="415" y="104"/>
                  </a:cubicBezTo>
                  <a:cubicBezTo>
                    <a:pt x="416" y="105"/>
                    <a:pt x="417" y="106"/>
                    <a:pt x="419" y="108"/>
                  </a:cubicBezTo>
                  <a:cubicBezTo>
                    <a:pt x="419" y="108"/>
                    <a:pt x="420" y="109"/>
                    <a:pt x="421" y="110"/>
                  </a:cubicBezTo>
                  <a:cubicBezTo>
                    <a:pt x="422" y="110"/>
                    <a:pt x="423" y="111"/>
                    <a:pt x="423" y="112"/>
                  </a:cubicBezTo>
                  <a:cubicBezTo>
                    <a:pt x="424" y="112"/>
                    <a:pt x="424" y="112"/>
                    <a:pt x="424" y="113"/>
                  </a:cubicBezTo>
                  <a:cubicBezTo>
                    <a:pt x="424" y="113"/>
                    <a:pt x="424" y="113"/>
                    <a:pt x="425" y="113"/>
                  </a:cubicBezTo>
                  <a:cubicBezTo>
                    <a:pt x="426" y="114"/>
                    <a:pt x="428" y="116"/>
                    <a:pt x="429" y="118"/>
                  </a:cubicBezTo>
                  <a:cubicBezTo>
                    <a:pt x="431" y="119"/>
                    <a:pt x="432" y="121"/>
                    <a:pt x="434" y="122"/>
                  </a:cubicBezTo>
                  <a:cubicBezTo>
                    <a:pt x="435" y="124"/>
                    <a:pt x="437" y="125"/>
                    <a:pt x="438" y="127"/>
                  </a:cubicBezTo>
                  <a:cubicBezTo>
                    <a:pt x="441" y="130"/>
                    <a:pt x="444" y="132"/>
                    <a:pt x="446" y="135"/>
                  </a:cubicBezTo>
                  <a:cubicBezTo>
                    <a:pt x="448" y="137"/>
                    <a:pt x="450" y="139"/>
                    <a:pt x="452" y="141"/>
                  </a:cubicBezTo>
                  <a:cubicBezTo>
                    <a:pt x="453" y="141"/>
                    <a:pt x="453" y="142"/>
                    <a:pt x="454" y="143"/>
                  </a:cubicBezTo>
                  <a:cubicBezTo>
                    <a:pt x="455" y="144"/>
                    <a:pt x="455" y="144"/>
                    <a:pt x="455" y="144"/>
                  </a:cubicBezTo>
                  <a:cubicBezTo>
                    <a:pt x="456" y="145"/>
                    <a:pt x="457" y="146"/>
                    <a:pt x="458" y="147"/>
                  </a:cubicBezTo>
                  <a:cubicBezTo>
                    <a:pt x="460" y="149"/>
                    <a:pt x="463" y="152"/>
                    <a:pt x="465" y="155"/>
                  </a:cubicBezTo>
                  <a:cubicBezTo>
                    <a:pt x="467" y="157"/>
                    <a:pt x="469" y="160"/>
                    <a:pt x="471" y="162"/>
                  </a:cubicBezTo>
                  <a:cubicBezTo>
                    <a:pt x="473" y="164"/>
                    <a:pt x="476" y="167"/>
                    <a:pt x="478" y="170"/>
                  </a:cubicBezTo>
                  <a:cubicBezTo>
                    <a:pt x="480" y="172"/>
                    <a:pt x="482" y="175"/>
                    <a:pt x="484" y="177"/>
                  </a:cubicBezTo>
                  <a:cubicBezTo>
                    <a:pt x="485" y="178"/>
                    <a:pt x="485" y="178"/>
                    <a:pt x="486" y="178"/>
                  </a:cubicBezTo>
                  <a:cubicBezTo>
                    <a:pt x="486" y="179"/>
                    <a:pt x="486" y="179"/>
                    <a:pt x="486" y="179"/>
                  </a:cubicBezTo>
                  <a:cubicBezTo>
                    <a:pt x="486" y="179"/>
                    <a:pt x="486" y="179"/>
                    <a:pt x="486" y="179"/>
                  </a:cubicBezTo>
                  <a:cubicBezTo>
                    <a:pt x="487" y="180"/>
                    <a:pt x="488" y="181"/>
                    <a:pt x="489" y="182"/>
                  </a:cubicBezTo>
                  <a:cubicBezTo>
                    <a:pt x="489" y="183"/>
                    <a:pt x="489" y="183"/>
                    <a:pt x="490" y="183"/>
                  </a:cubicBezTo>
                  <a:cubicBezTo>
                    <a:pt x="490" y="184"/>
                    <a:pt x="490" y="184"/>
                    <a:pt x="490" y="184"/>
                  </a:cubicBezTo>
                  <a:cubicBezTo>
                    <a:pt x="491" y="184"/>
                    <a:pt x="491" y="185"/>
                    <a:pt x="491" y="185"/>
                  </a:cubicBezTo>
                  <a:cubicBezTo>
                    <a:pt x="491" y="185"/>
                    <a:pt x="492" y="186"/>
                    <a:pt x="492" y="186"/>
                  </a:cubicBezTo>
                  <a:cubicBezTo>
                    <a:pt x="492" y="186"/>
                    <a:pt x="492" y="186"/>
                    <a:pt x="492" y="187"/>
                  </a:cubicBezTo>
                  <a:cubicBezTo>
                    <a:pt x="492" y="187"/>
                    <a:pt x="492" y="187"/>
                    <a:pt x="492" y="187"/>
                  </a:cubicBezTo>
                  <a:cubicBezTo>
                    <a:pt x="493" y="188"/>
                    <a:pt x="494" y="188"/>
                    <a:pt x="494" y="189"/>
                  </a:cubicBezTo>
                  <a:cubicBezTo>
                    <a:pt x="495" y="190"/>
                    <a:pt x="495" y="190"/>
                    <a:pt x="495" y="190"/>
                  </a:cubicBezTo>
                  <a:cubicBezTo>
                    <a:pt x="496" y="191"/>
                    <a:pt x="496" y="192"/>
                    <a:pt x="497" y="192"/>
                  </a:cubicBezTo>
                  <a:cubicBezTo>
                    <a:pt x="497" y="193"/>
                    <a:pt x="497" y="193"/>
                    <a:pt x="497" y="193"/>
                  </a:cubicBezTo>
                  <a:cubicBezTo>
                    <a:pt x="497" y="193"/>
                    <a:pt x="498" y="193"/>
                    <a:pt x="498" y="194"/>
                  </a:cubicBezTo>
                  <a:cubicBezTo>
                    <a:pt x="498" y="194"/>
                    <a:pt x="499" y="195"/>
                    <a:pt x="499" y="195"/>
                  </a:cubicBezTo>
                  <a:cubicBezTo>
                    <a:pt x="499" y="195"/>
                    <a:pt x="499" y="195"/>
                    <a:pt x="499" y="195"/>
                  </a:cubicBezTo>
                  <a:cubicBezTo>
                    <a:pt x="499" y="196"/>
                    <a:pt x="500" y="196"/>
                    <a:pt x="500" y="196"/>
                  </a:cubicBezTo>
                  <a:cubicBezTo>
                    <a:pt x="500" y="197"/>
                    <a:pt x="500" y="197"/>
                    <a:pt x="501" y="197"/>
                  </a:cubicBezTo>
                  <a:cubicBezTo>
                    <a:pt x="501" y="197"/>
                    <a:pt x="501" y="198"/>
                    <a:pt x="501" y="198"/>
                  </a:cubicBezTo>
                  <a:cubicBezTo>
                    <a:pt x="502" y="198"/>
                    <a:pt x="502" y="199"/>
                    <a:pt x="503" y="200"/>
                  </a:cubicBezTo>
                  <a:cubicBezTo>
                    <a:pt x="503" y="200"/>
                    <a:pt x="503" y="200"/>
                    <a:pt x="503" y="201"/>
                  </a:cubicBezTo>
                  <a:cubicBezTo>
                    <a:pt x="503" y="201"/>
                    <a:pt x="504" y="201"/>
                    <a:pt x="504" y="201"/>
                  </a:cubicBezTo>
                  <a:cubicBezTo>
                    <a:pt x="504" y="201"/>
                    <a:pt x="504" y="201"/>
                    <a:pt x="504" y="201"/>
                  </a:cubicBezTo>
                  <a:cubicBezTo>
                    <a:pt x="504" y="201"/>
                    <a:pt x="504" y="201"/>
                    <a:pt x="504" y="201"/>
                  </a:cubicBezTo>
                  <a:cubicBezTo>
                    <a:pt x="504" y="202"/>
                    <a:pt x="504" y="202"/>
                    <a:pt x="504" y="202"/>
                  </a:cubicBezTo>
                  <a:cubicBezTo>
                    <a:pt x="504" y="202"/>
                    <a:pt x="505" y="202"/>
                    <a:pt x="505" y="203"/>
                  </a:cubicBezTo>
                  <a:cubicBezTo>
                    <a:pt x="506" y="203"/>
                    <a:pt x="506" y="204"/>
                    <a:pt x="507" y="205"/>
                  </a:cubicBezTo>
                  <a:cubicBezTo>
                    <a:pt x="507" y="205"/>
                    <a:pt x="507" y="205"/>
                    <a:pt x="507" y="205"/>
                  </a:cubicBezTo>
                  <a:cubicBezTo>
                    <a:pt x="507" y="205"/>
                    <a:pt x="507" y="206"/>
                    <a:pt x="507" y="206"/>
                  </a:cubicBezTo>
                  <a:cubicBezTo>
                    <a:pt x="508" y="206"/>
                    <a:pt x="508" y="207"/>
                    <a:pt x="509" y="207"/>
                  </a:cubicBezTo>
                  <a:cubicBezTo>
                    <a:pt x="509" y="208"/>
                    <a:pt x="509" y="208"/>
                    <a:pt x="509" y="208"/>
                  </a:cubicBezTo>
                  <a:cubicBezTo>
                    <a:pt x="509" y="208"/>
                    <a:pt x="510" y="209"/>
                    <a:pt x="510" y="209"/>
                  </a:cubicBezTo>
                  <a:cubicBezTo>
                    <a:pt x="510" y="209"/>
                    <a:pt x="510" y="210"/>
                    <a:pt x="510" y="210"/>
                  </a:cubicBezTo>
                  <a:cubicBezTo>
                    <a:pt x="511" y="210"/>
                    <a:pt x="511" y="210"/>
                    <a:pt x="511" y="211"/>
                  </a:cubicBezTo>
                  <a:cubicBezTo>
                    <a:pt x="514" y="215"/>
                    <a:pt x="518" y="219"/>
                    <a:pt x="521" y="224"/>
                  </a:cubicBezTo>
                  <a:cubicBezTo>
                    <a:pt x="523" y="226"/>
                    <a:pt x="524" y="228"/>
                    <a:pt x="526" y="230"/>
                  </a:cubicBezTo>
                  <a:cubicBezTo>
                    <a:pt x="526" y="230"/>
                    <a:pt x="526" y="231"/>
                    <a:pt x="526" y="231"/>
                  </a:cubicBezTo>
                  <a:cubicBezTo>
                    <a:pt x="527" y="231"/>
                    <a:pt x="527" y="231"/>
                    <a:pt x="527" y="231"/>
                  </a:cubicBezTo>
                  <a:cubicBezTo>
                    <a:pt x="527" y="232"/>
                    <a:pt x="527" y="232"/>
                    <a:pt x="527" y="232"/>
                  </a:cubicBezTo>
                  <a:cubicBezTo>
                    <a:pt x="527" y="232"/>
                    <a:pt x="527" y="232"/>
                    <a:pt x="528" y="233"/>
                  </a:cubicBezTo>
                  <a:cubicBezTo>
                    <a:pt x="528" y="233"/>
                    <a:pt x="528" y="233"/>
                    <a:pt x="528" y="233"/>
                  </a:cubicBezTo>
                  <a:cubicBezTo>
                    <a:pt x="528" y="234"/>
                    <a:pt x="529" y="234"/>
                    <a:pt x="529" y="234"/>
                  </a:cubicBezTo>
                  <a:cubicBezTo>
                    <a:pt x="530" y="236"/>
                    <a:pt x="531" y="237"/>
                    <a:pt x="532" y="239"/>
                  </a:cubicBezTo>
                  <a:cubicBezTo>
                    <a:pt x="532" y="239"/>
                    <a:pt x="533" y="240"/>
                    <a:pt x="533" y="240"/>
                  </a:cubicBezTo>
                  <a:cubicBezTo>
                    <a:pt x="533" y="240"/>
                    <a:pt x="533" y="240"/>
                    <a:pt x="533" y="240"/>
                  </a:cubicBezTo>
                  <a:cubicBezTo>
                    <a:pt x="533" y="240"/>
                    <a:pt x="533" y="241"/>
                    <a:pt x="534" y="241"/>
                  </a:cubicBezTo>
                  <a:cubicBezTo>
                    <a:pt x="534" y="241"/>
                    <a:pt x="534" y="241"/>
                    <a:pt x="534" y="241"/>
                  </a:cubicBezTo>
                  <a:cubicBezTo>
                    <a:pt x="534" y="241"/>
                    <a:pt x="534" y="242"/>
                    <a:pt x="535" y="242"/>
                  </a:cubicBezTo>
                  <a:cubicBezTo>
                    <a:pt x="535" y="242"/>
                    <a:pt x="535" y="241"/>
                    <a:pt x="535" y="241"/>
                  </a:cubicBezTo>
                  <a:cubicBezTo>
                    <a:pt x="536" y="241"/>
                    <a:pt x="536" y="240"/>
                    <a:pt x="537" y="240"/>
                  </a:cubicBezTo>
                  <a:cubicBezTo>
                    <a:pt x="537" y="239"/>
                    <a:pt x="537" y="239"/>
                    <a:pt x="537" y="239"/>
                  </a:cubicBezTo>
                  <a:cubicBezTo>
                    <a:pt x="537" y="239"/>
                    <a:pt x="537" y="239"/>
                    <a:pt x="537" y="239"/>
                  </a:cubicBezTo>
                  <a:cubicBezTo>
                    <a:pt x="537" y="239"/>
                    <a:pt x="537" y="239"/>
                    <a:pt x="537" y="238"/>
                  </a:cubicBezTo>
                  <a:cubicBezTo>
                    <a:pt x="537" y="238"/>
                    <a:pt x="538" y="238"/>
                    <a:pt x="538" y="238"/>
                  </a:cubicBezTo>
                  <a:cubicBezTo>
                    <a:pt x="538" y="238"/>
                    <a:pt x="539" y="237"/>
                    <a:pt x="539" y="237"/>
                  </a:cubicBezTo>
                  <a:cubicBezTo>
                    <a:pt x="539" y="236"/>
                    <a:pt x="539" y="236"/>
                    <a:pt x="539" y="236"/>
                  </a:cubicBezTo>
                  <a:cubicBezTo>
                    <a:pt x="540" y="235"/>
                    <a:pt x="540" y="235"/>
                    <a:pt x="541" y="234"/>
                  </a:cubicBezTo>
                  <a:cubicBezTo>
                    <a:pt x="541" y="234"/>
                    <a:pt x="541" y="234"/>
                    <a:pt x="541" y="234"/>
                  </a:cubicBezTo>
                  <a:cubicBezTo>
                    <a:pt x="541" y="234"/>
                    <a:pt x="541" y="234"/>
                    <a:pt x="541" y="234"/>
                  </a:cubicBezTo>
                  <a:cubicBezTo>
                    <a:pt x="541" y="233"/>
                    <a:pt x="541" y="233"/>
                    <a:pt x="541" y="233"/>
                  </a:cubicBezTo>
                  <a:cubicBezTo>
                    <a:pt x="542" y="233"/>
                    <a:pt x="542" y="233"/>
                    <a:pt x="542" y="233"/>
                  </a:cubicBezTo>
                  <a:cubicBezTo>
                    <a:pt x="542" y="233"/>
                    <a:pt x="542" y="232"/>
                    <a:pt x="543" y="232"/>
                  </a:cubicBezTo>
                  <a:cubicBezTo>
                    <a:pt x="543" y="231"/>
                    <a:pt x="543" y="231"/>
                    <a:pt x="543" y="231"/>
                  </a:cubicBezTo>
                  <a:cubicBezTo>
                    <a:pt x="543" y="231"/>
                    <a:pt x="543" y="231"/>
                    <a:pt x="544" y="231"/>
                  </a:cubicBezTo>
                  <a:cubicBezTo>
                    <a:pt x="544" y="230"/>
                    <a:pt x="544" y="230"/>
                    <a:pt x="545" y="229"/>
                  </a:cubicBezTo>
                  <a:cubicBezTo>
                    <a:pt x="545" y="229"/>
                    <a:pt x="545" y="229"/>
                    <a:pt x="545" y="229"/>
                  </a:cubicBezTo>
                  <a:cubicBezTo>
                    <a:pt x="545" y="228"/>
                    <a:pt x="545" y="228"/>
                    <a:pt x="545" y="228"/>
                  </a:cubicBezTo>
                  <a:cubicBezTo>
                    <a:pt x="546" y="228"/>
                    <a:pt x="545" y="228"/>
                    <a:pt x="546" y="228"/>
                  </a:cubicBezTo>
                  <a:cubicBezTo>
                    <a:pt x="546" y="228"/>
                    <a:pt x="546" y="228"/>
                    <a:pt x="546" y="228"/>
                  </a:cubicBezTo>
                  <a:cubicBezTo>
                    <a:pt x="546" y="227"/>
                    <a:pt x="546" y="227"/>
                    <a:pt x="547" y="226"/>
                  </a:cubicBezTo>
                  <a:cubicBezTo>
                    <a:pt x="547" y="226"/>
                    <a:pt x="547" y="226"/>
                    <a:pt x="547" y="226"/>
                  </a:cubicBezTo>
                  <a:cubicBezTo>
                    <a:pt x="547" y="226"/>
                    <a:pt x="547" y="226"/>
                    <a:pt x="548" y="225"/>
                  </a:cubicBezTo>
                  <a:cubicBezTo>
                    <a:pt x="548" y="225"/>
                    <a:pt x="549" y="224"/>
                    <a:pt x="549" y="224"/>
                  </a:cubicBezTo>
                  <a:cubicBezTo>
                    <a:pt x="549" y="224"/>
                    <a:pt x="549" y="223"/>
                    <a:pt x="549" y="223"/>
                  </a:cubicBezTo>
                  <a:cubicBezTo>
                    <a:pt x="549" y="223"/>
                    <a:pt x="549" y="223"/>
                    <a:pt x="549" y="223"/>
                  </a:cubicBezTo>
                  <a:cubicBezTo>
                    <a:pt x="550" y="223"/>
                    <a:pt x="550" y="223"/>
                    <a:pt x="550" y="223"/>
                  </a:cubicBezTo>
                  <a:cubicBezTo>
                    <a:pt x="550" y="223"/>
                    <a:pt x="550" y="223"/>
                    <a:pt x="550" y="222"/>
                  </a:cubicBezTo>
                  <a:cubicBezTo>
                    <a:pt x="550" y="222"/>
                    <a:pt x="551" y="221"/>
                    <a:pt x="551" y="221"/>
                  </a:cubicBezTo>
                  <a:cubicBezTo>
                    <a:pt x="551" y="221"/>
                    <a:pt x="551" y="220"/>
                    <a:pt x="552" y="220"/>
                  </a:cubicBezTo>
                  <a:cubicBezTo>
                    <a:pt x="552" y="220"/>
                    <a:pt x="553" y="219"/>
                    <a:pt x="553" y="219"/>
                  </a:cubicBezTo>
                  <a:cubicBezTo>
                    <a:pt x="553" y="218"/>
                    <a:pt x="553" y="218"/>
                    <a:pt x="553" y="218"/>
                  </a:cubicBezTo>
                  <a:cubicBezTo>
                    <a:pt x="553" y="218"/>
                    <a:pt x="554" y="218"/>
                    <a:pt x="554" y="217"/>
                  </a:cubicBezTo>
                  <a:cubicBezTo>
                    <a:pt x="554" y="217"/>
                    <a:pt x="554" y="217"/>
                    <a:pt x="554" y="217"/>
                  </a:cubicBezTo>
                  <a:cubicBezTo>
                    <a:pt x="554" y="217"/>
                    <a:pt x="554" y="217"/>
                    <a:pt x="555" y="217"/>
                  </a:cubicBezTo>
                  <a:cubicBezTo>
                    <a:pt x="555" y="216"/>
                    <a:pt x="555" y="216"/>
                    <a:pt x="555" y="216"/>
                  </a:cubicBezTo>
                  <a:cubicBezTo>
                    <a:pt x="555" y="215"/>
                    <a:pt x="556" y="215"/>
                    <a:pt x="556" y="215"/>
                  </a:cubicBezTo>
                  <a:cubicBezTo>
                    <a:pt x="556" y="214"/>
                    <a:pt x="556" y="214"/>
                    <a:pt x="556" y="214"/>
                  </a:cubicBezTo>
                  <a:cubicBezTo>
                    <a:pt x="556" y="214"/>
                    <a:pt x="557" y="214"/>
                    <a:pt x="557" y="214"/>
                  </a:cubicBezTo>
                  <a:cubicBezTo>
                    <a:pt x="557" y="214"/>
                    <a:pt x="557" y="214"/>
                    <a:pt x="557" y="213"/>
                  </a:cubicBezTo>
                  <a:cubicBezTo>
                    <a:pt x="557" y="213"/>
                    <a:pt x="557" y="213"/>
                    <a:pt x="558" y="213"/>
                  </a:cubicBezTo>
                  <a:cubicBezTo>
                    <a:pt x="558" y="212"/>
                    <a:pt x="558" y="212"/>
                    <a:pt x="559" y="211"/>
                  </a:cubicBezTo>
                  <a:cubicBezTo>
                    <a:pt x="559" y="211"/>
                    <a:pt x="559" y="211"/>
                    <a:pt x="559" y="210"/>
                  </a:cubicBezTo>
                  <a:cubicBezTo>
                    <a:pt x="561" y="209"/>
                    <a:pt x="563" y="206"/>
                    <a:pt x="564" y="204"/>
                  </a:cubicBezTo>
                  <a:cubicBezTo>
                    <a:pt x="565" y="204"/>
                    <a:pt x="565" y="203"/>
                    <a:pt x="565" y="203"/>
                  </a:cubicBezTo>
                  <a:cubicBezTo>
                    <a:pt x="566" y="203"/>
                    <a:pt x="566" y="202"/>
                    <a:pt x="566" y="202"/>
                  </a:cubicBezTo>
                  <a:cubicBezTo>
                    <a:pt x="567" y="201"/>
                    <a:pt x="568" y="199"/>
                    <a:pt x="569" y="198"/>
                  </a:cubicBezTo>
                  <a:cubicBezTo>
                    <a:pt x="569" y="198"/>
                    <a:pt x="569" y="198"/>
                    <a:pt x="569" y="198"/>
                  </a:cubicBezTo>
                  <a:cubicBezTo>
                    <a:pt x="570" y="197"/>
                    <a:pt x="571" y="196"/>
                    <a:pt x="572" y="195"/>
                  </a:cubicBezTo>
                  <a:cubicBezTo>
                    <a:pt x="572" y="195"/>
                    <a:pt x="572" y="194"/>
                    <a:pt x="573" y="194"/>
                  </a:cubicBezTo>
                  <a:cubicBezTo>
                    <a:pt x="573" y="193"/>
                    <a:pt x="574" y="192"/>
                    <a:pt x="575" y="191"/>
                  </a:cubicBezTo>
                  <a:cubicBezTo>
                    <a:pt x="575" y="191"/>
                    <a:pt x="575" y="191"/>
                    <a:pt x="575" y="191"/>
                  </a:cubicBezTo>
                  <a:cubicBezTo>
                    <a:pt x="576" y="191"/>
                    <a:pt x="576" y="190"/>
                    <a:pt x="576" y="190"/>
                  </a:cubicBezTo>
                  <a:cubicBezTo>
                    <a:pt x="577" y="189"/>
                    <a:pt x="577" y="189"/>
                    <a:pt x="578" y="188"/>
                  </a:cubicBezTo>
                  <a:cubicBezTo>
                    <a:pt x="579" y="187"/>
                    <a:pt x="579" y="187"/>
                    <a:pt x="579" y="186"/>
                  </a:cubicBezTo>
                  <a:cubicBezTo>
                    <a:pt x="580" y="186"/>
                    <a:pt x="580" y="186"/>
                    <a:pt x="580" y="185"/>
                  </a:cubicBezTo>
                  <a:cubicBezTo>
                    <a:pt x="581" y="185"/>
                    <a:pt x="581" y="185"/>
                    <a:pt x="581" y="184"/>
                  </a:cubicBezTo>
                  <a:cubicBezTo>
                    <a:pt x="582" y="183"/>
                    <a:pt x="584" y="182"/>
                    <a:pt x="585" y="181"/>
                  </a:cubicBezTo>
                  <a:cubicBezTo>
                    <a:pt x="588" y="177"/>
                    <a:pt x="591" y="175"/>
                    <a:pt x="594" y="171"/>
                  </a:cubicBezTo>
                  <a:cubicBezTo>
                    <a:pt x="595" y="171"/>
                    <a:pt x="596" y="170"/>
                    <a:pt x="597" y="169"/>
                  </a:cubicBezTo>
                  <a:cubicBezTo>
                    <a:pt x="597" y="169"/>
                    <a:pt x="597" y="168"/>
                    <a:pt x="598" y="168"/>
                  </a:cubicBezTo>
                  <a:cubicBezTo>
                    <a:pt x="599" y="167"/>
                    <a:pt x="600" y="166"/>
                    <a:pt x="601" y="165"/>
                  </a:cubicBezTo>
                  <a:cubicBezTo>
                    <a:pt x="602" y="164"/>
                    <a:pt x="603" y="164"/>
                    <a:pt x="603" y="163"/>
                  </a:cubicBezTo>
                  <a:cubicBezTo>
                    <a:pt x="604" y="163"/>
                    <a:pt x="605" y="162"/>
                    <a:pt x="605" y="162"/>
                  </a:cubicBezTo>
                  <a:cubicBezTo>
                    <a:pt x="608" y="159"/>
                    <a:pt x="611" y="156"/>
                    <a:pt x="614" y="154"/>
                  </a:cubicBezTo>
                  <a:cubicBezTo>
                    <a:pt x="617" y="151"/>
                    <a:pt x="621" y="149"/>
                    <a:pt x="624" y="146"/>
                  </a:cubicBezTo>
                  <a:cubicBezTo>
                    <a:pt x="631" y="141"/>
                    <a:pt x="637" y="137"/>
                    <a:pt x="644" y="133"/>
                  </a:cubicBezTo>
                  <a:cubicBezTo>
                    <a:pt x="644" y="133"/>
                    <a:pt x="644" y="133"/>
                    <a:pt x="645" y="133"/>
                  </a:cubicBezTo>
                  <a:cubicBezTo>
                    <a:pt x="646" y="132"/>
                    <a:pt x="647" y="131"/>
                    <a:pt x="648" y="131"/>
                  </a:cubicBezTo>
                  <a:cubicBezTo>
                    <a:pt x="648" y="131"/>
                    <a:pt x="649" y="130"/>
                    <a:pt x="649" y="130"/>
                  </a:cubicBezTo>
                  <a:cubicBezTo>
                    <a:pt x="649" y="130"/>
                    <a:pt x="649" y="130"/>
                    <a:pt x="650" y="130"/>
                  </a:cubicBezTo>
                  <a:cubicBezTo>
                    <a:pt x="650" y="130"/>
                    <a:pt x="650" y="129"/>
                    <a:pt x="650" y="129"/>
                  </a:cubicBezTo>
                  <a:cubicBezTo>
                    <a:pt x="650" y="129"/>
                    <a:pt x="650" y="129"/>
                    <a:pt x="651" y="129"/>
                  </a:cubicBezTo>
                  <a:cubicBezTo>
                    <a:pt x="651" y="129"/>
                    <a:pt x="651" y="129"/>
                    <a:pt x="651" y="129"/>
                  </a:cubicBezTo>
                  <a:cubicBezTo>
                    <a:pt x="652" y="128"/>
                    <a:pt x="652" y="128"/>
                    <a:pt x="653" y="128"/>
                  </a:cubicBezTo>
                  <a:cubicBezTo>
                    <a:pt x="654" y="127"/>
                    <a:pt x="655" y="127"/>
                    <a:pt x="656" y="126"/>
                  </a:cubicBezTo>
                  <a:cubicBezTo>
                    <a:pt x="660" y="124"/>
                    <a:pt x="664" y="122"/>
                    <a:pt x="668" y="120"/>
                  </a:cubicBezTo>
                  <a:cubicBezTo>
                    <a:pt x="669" y="120"/>
                    <a:pt x="670" y="119"/>
                    <a:pt x="671" y="119"/>
                  </a:cubicBezTo>
                  <a:cubicBezTo>
                    <a:pt x="673" y="118"/>
                    <a:pt x="676" y="117"/>
                    <a:pt x="678" y="116"/>
                  </a:cubicBezTo>
                  <a:cubicBezTo>
                    <a:pt x="679" y="116"/>
                    <a:pt x="679" y="115"/>
                    <a:pt x="680" y="115"/>
                  </a:cubicBezTo>
                  <a:cubicBezTo>
                    <a:pt x="680" y="115"/>
                    <a:pt x="681" y="115"/>
                    <a:pt x="681" y="115"/>
                  </a:cubicBezTo>
                  <a:cubicBezTo>
                    <a:pt x="681" y="114"/>
                    <a:pt x="682" y="114"/>
                    <a:pt x="683" y="114"/>
                  </a:cubicBezTo>
                  <a:cubicBezTo>
                    <a:pt x="688" y="112"/>
                    <a:pt x="694" y="110"/>
                    <a:pt x="699" y="109"/>
                  </a:cubicBezTo>
                  <a:cubicBezTo>
                    <a:pt x="709" y="106"/>
                    <a:pt x="720" y="105"/>
                    <a:pt x="732" y="105"/>
                  </a:cubicBezTo>
                  <a:cubicBezTo>
                    <a:pt x="744" y="105"/>
                    <a:pt x="754" y="107"/>
                    <a:pt x="764" y="110"/>
                  </a:cubicBezTo>
                  <a:cubicBezTo>
                    <a:pt x="771" y="113"/>
                    <a:pt x="777" y="116"/>
                    <a:pt x="783" y="119"/>
                  </a:cubicBezTo>
                  <a:cubicBezTo>
                    <a:pt x="783" y="119"/>
                    <a:pt x="784" y="119"/>
                    <a:pt x="784" y="119"/>
                  </a:cubicBezTo>
                  <a:cubicBezTo>
                    <a:pt x="784" y="119"/>
                    <a:pt x="784" y="120"/>
                    <a:pt x="784" y="120"/>
                  </a:cubicBezTo>
                  <a:cubicBezTo>
                    <a:pt x="784" y="120"/>
                    <a:pt x="784" y="120"/>
                    <a:pt x="785" y="120"/>
                  </a:cubicBezTo>
                  <a:cubicBezTo>
                    <a:pt x="785" y="120"/>
                    <a:pt x="785" y="120"/>
                    <a:pt x="785" y="121"/>
                  </a:cubicBezTo>
                  <a:cubicBezTo>
                    <a:pt x="786" y="121"/>
                    <a:pt x="787" y="122"/>
                    <a:pt x="788" y="122"/>
                  </a:cubicBezTo>
                  <a:cubicBezTo>
                    <a:pt x="790" y="124"/>
                    <a:pt x="792" y="125"/>
                    <a:pt x="794" y="127"/>
                  </a:cubicBezTo>
                  <a:cubicBezTo>
                    <a:pt x="805" y="136"/>
                    <a:pt x="814" y="147"/>
                    <a:pt x="821" y="160"/>
                  </a:cubicBezTo>
                  <a:cubicBezTo>
                    <a:pt x="825" y="168"/>
                    <a:pt x="829" y="177"/>
                    <a:pt x="832" y="186"/>
                  </a:cubicBezTo>
                  <a:cubicBezTo>
                    <a:pt x="839" y="205"/>
                    <a:pt x="843" y="229"/>
                    <a:pt x="843" y="255"/>
                  </a:cubicBezTo>
                  <a:cubicBezTo>
                    <a:pt x="843" y="279"/>
                    <a:pt x="839" y="301"/>
                    <a:pt x="834" y="320"/>
                  </a:cubicBezTo>
                  <a:cubicBezTo>
                    <a:pt x="833" y="320"/>
                    <a:pt x="833" y="321"/>
                    <a:pt x="833" y="321"/>
                  </a:cubicBezTo>
                  <a:cubicBezTo>
                    <a:pt x="832" y="325"/>
                    <a:pt x="830" y="330"/>
                    <a:pt x="829" y="333"/>
                  </a:cubicBezTo>
                  <a:cubicBezTo>
                    <a:pt x="827" y="338"/>
                    <a:pt x="825" y="342"/>
                    <a:pt x="823" y="346"/>
                  </a:cubicBezTo>
                  <a:cubicBezTo>
                    <a:pt x="822" y="348"/>
                    <a:pt x="821" y="350"/>
                    <a:pt x="819" y="352"/>
                  </a:cubicBezTo>
                  <a:cubicBezTo>
                    <a:pt x="817" y="356"/>
                    <a:pt x="814" y="361"/>
                    <a:pt x="811" y="365"/>
                  </a:cubicBezTo>
                  <a:cubicBezTo>
                    <a:pt x="811" y="365"/>
                    <a:pt x="811" y="365"/>
                    <a:pt x="810" y="365"/>
                  </a:cubicBezTo>
                  <a:cubicBezTo>
                    <a:pt x="810" y="366"/>
                    <a:pt x="810" y="366"/>
                    <a:pt x="810" y="366"/>
                  </a:cubicBezTo>
                  <a:cubicBezTo>
                    <a:pt x="809" y="367"/>
                    <a:pt x="809" y="367"/>
                    <a:pt x="808" y="368"/>
                  </a:cubicBezTo>
                  <a:cubicBezTo>
                    <a:pt x="808" y="368"/>
                    <a:pt x="807" y="369"/>
                    <a:pt x="807" y="370"/>
                  </a:cubicBezTo>
                  <a:cubicBezTo>
                    <a:pt x="806" y="371"/>
                    <a:pt x="806" y="371"/>
                    <a:pt x="805" y="372"/>
                  </a:cubicBezTo>
                  <a:cubicBezTo>
                    <a:pt x="805" y="372"/>
                    <a:pt x="804" y="373"/>
                    <a:pt x="804" y="373"/>
                  </a:cubicBezTo>
                  <a:cubicBezTo>
                    <a:pt x="804" y="373"/>
                    <a:pt x="804" y="373"/>
                    <a:pt x="804" y="373"/>
                  </a:cubicBezTo>
                  <a:cubicBezTo>
                    <a:pt x="802" y="375"/>
                    <a:pt x="801" y="377"/>
                    <a:pt x="799" y="378"/>
                  </a:cubicBezTo>
                  <a:cubicBezTo>
                    <a:pt x="795" y="382"/>
                    <a:pt x="791" y="385"/>
                    <a:pt x="786" y="388"/>
                  </a:cubicBezTo>
                  <a:cubicBezTo>
                    <a:pt x="785" y="389"/>
                    <a:pt x="784" y="390"/>
                    <a:pt x="783" y="390"/>
                  </a:cubicBezTo>
                  <a:cubicBezTo>
                    <a:pt x="783" y="390"/>
                    <a:pt x="783" y="390"/>
                    <a:pt x="782" y="390"/>
                  </a:cubicBezTo>
                  <a:cubicBezTo>
                    <a:pt x="782" y="391"/>
                    <a:pt x="781" y="391"/>
                    <a:pt x="780" y="392"/>
                  </a:cubicBezTo>
                  <a:cubicBezTo>
                    <a:pt x="777" y="394"/>
                    <a:pt x="773" y="396"/>
                    <a:pt x="769" y="397"/>
                  </a:cubicBezTo>
                  <a:cubicBezTo>
                    <a:pt x="768" y="397"/>
                    <a:pt x="768" y="397"/>
                    <a:pt x="767" y="398"/>
                  </a:cubicBezTo>
                  <a:cubicBezTo>
                    <a:pt x="767" y="398"/>
                    <a:pt x="767" y="398"/>
                    <a:pt x="767" y="398"/>
                  </a:cubicBezTo>
                  <a:cubicBezTo>
                    <a:pt x="767" y="398"/>
                    <a:pt x="766" y="398"/>
                    <a:pt x="766" y="398"/>
                  </a:cubicBezTo>
                  <a:cubicBezTo>
                    <a:pt x="757" y="402"/>
                    <a:pt x="745" y="404"/>
                    <a:pt x="732" y="404"/>
                  </a:cubicBezTo>
                  <a:cubicBezTo>
                    <a:pt x="726" y="404"/>
                    <a:pt x="720" y="404"/>
                    <a:pt x="715" y="403"/>
                  </a:cubicBezTo>
                  <a:cubicBezTo>
                    <a:pt x="712" y="403"/>
                    <a:pt x="709" y="402"/>
                    <a:pt x="707" y="402"/>
                  </a:cubicBezTo>
                  <a:cubicBezTo>
                    <a:pt x="703" y="401"/>
                    <a:pt x="700" y="400"/>
                    <a:pt x="696" y="399"/>
                  </a:cubicBezTo>
                  <a:cubicBezTo>
                    <a:pt x="696" y="399"/>
                    <a:pt x="696" y="399"/>
                    <a:pt x="695" y="399"/>
                  </a:cubicBezTo>
                  <a:cubicBezTo>
                    <a:pt x="695" y="399"/>
                    <a:pt x="694" y="399"/>
                    <a:pt x="694" y="399"/>
                  </a:cubicBezTo>
                  <a:cubicBezTo>
                    <a:pt x="693" y="398"/>
                    <a:pt x="693" y="399"/>
                    <a:pt x="693" y="398"/>
                  </a:cubicBezTo>
                  <a:cubicBezTo>
                    <a:pt x="685" y="396"/>
                    <a:pt x="678" y="394"/>
                    <a:pt x="671" y="391"/>
                  </a:cubicBezTo>
                  <a:cubicBezTo>
                    <a:pt x="670" y="390"/>
                    <a:pt x="669" y="390"/>
                    <a:pt x="668" y="389"/>
                  </a:cubicBezTo>
                  <a:cubicBezTo>
                    <a:pt x="666" y="388"/>
                    <a:pt x="665" y="388"/>
                    <a:pt x="663" y="387"/>
                  </a:cubicBezTo>
                  <a:cubicBezTo>
                    <a:pt x="663" y="387"/>
                    <a:pt x="662" y="386"/>
                    <a:pt x="662" y="386"/>
                  </a:cubicBezTo>
                  <a:cubicBezTo>
                    <a:pt x="661" y="386"/>
                    <a:pt x="660" y="385"/>
                    <a:pt x="659" y="385"/>
                  </a:cubicBezTo>
                  <a:cubicBezTo>
                    <a:pt x="658" y="384"/>
                    <a:pt x="657" y="384"/>
                    <a:pt x="656" y="383"/>
                  </a:cubicBezTo>
                  <a:cubicBezTo>
                    <a:pt x="654" y="382"/>
                    <a:pt x="653" y="381"/>
                    <a:pt x="651" y="380"/>
                  </a:cubicBezTo>
                  <a:cubicBezTo>
                    <a:pt x="651" y="380"/>
                    <a:pt x="651" y="380"/>
                    <a:pt x="650" y="380"/>
                  </a:cubicBezTo>
                  <a:cubicBezTo>
                    <a:pt x="650" y="380"/>
                    <a:pt x="649" y="379"/>
                    <a:pt x="648" y="379"/>
                  </a:cubicBezTo>
                  <a:cubicBezTo>
                    <a:pt x="648" y="378"/>
                    <a:pt x="647" y="378"/>
                    <a:pt x="647" y="378"/>
                  </a:cubicBezTo>
                  <a:cubicBezTo>
                    <a:pt x="647" y="378"/>
                    <a:pt x="646" y="378"/>
                    <a:pt x="646" y="378"/>
                  </a:cubicBezTo>
                  <a:cubicBezTo>
                    <a:pt x="646" y="377"/>
                    <a:pt x="646" y="377"/>
                    <a:pt x="645" y="377"/>
                  </a:cubicBezTo>
                  <a:cubicBezTo>
                    <a:pt x="645" y="377"/>
                    <a:pt x="645" y="377"/>
                    <a:pt x="645" y="377"/>
                  </a:cubicBezTo>
                  <a:cubicBezTo>
                    <a:pt x="644" y="377"/>
                    <a:pt x="644" y="376"/>
                    <a:pt x="644" y="376"/>
                  </a:cubicBezTo>
                  <a:cubicBezTo>
                    <a:pt x="644" y="376"/>
                    <a:pt x="643" y="376"/>
                    <a:pt x="643" y="376"/>
                  </a:cubicBezTo>
                  <a:cubicBezTo>
                    <a:pt x="643" y="376"/>
                    <a:pt x="643" y="376"/>
                    <a:pt x="643" y="376"/>
                  </a:cubicBezTo>
                  <a:cubicBezTo>
                    <a:pt x="643" y="376"/>
                    <a:pt x="643" y="375"/>
                    <a:pt x="642" y="375"/>
                  </a:cubicBezTo>
                  <a:cubicBezTo>
                    <a:pt x="642" y="375"/>
                    <a:pt x="642" y="375"/>
                    <a:pt x="642" y="375"/>
                  </a:cubicBezTo>
                  <a:cubicBezTo>
                    <a:pt x="638" y="372"/>
                    <a:pt x="634" y="370"/>
                    <a:pt x="630" y="367"/>
                  </a:cubicBezTo>
                  <a:cubicBezTo>
                    <a:pt x="628" y="366"/>
                    <a:pt x="627" y="365"/>
                    <a:pt x="626" y="364"/>
                  </a:cubicBezTo>
                  <a:cubicBezTo>
                    <a:pt x="625" y="364"/>
                    <a:pt x="625" y="363"/>
                    <a:pt x="624" y="363"/>
                  </a:cubicBezTo>
                  <a:cubicBezTo>
                    <a:pt x="624" y="363"/>
                    <a:pt x="624" y="363"/>
                    <a:pt x="624" y="363"/>
                  </a:cubicBezTo>
                  <a:cubicBezTo>
                    <a:pt x="624" y="363"/>
                    <a:pt x="624" y="363"/>
                    <a:pt x="624" y="363"/>
                  </a:cubicBezTo>
                  <a:cubicBezTo>
                    <a:pt x="624" y="362"/>
                    <a:pt x="623" y="363"/>
                    <a:pt x="623" y="362"/>
                  </a:cubicBezTo>
                  <a:cubicBezTo>
                    <a:pt x="623" y="362"/>
                    <a:pt x="623" y="362"/>
                    <a:pt x="623" y="362"/>
                  </a:cubicBezTo>
                  <a:cubicBezTo>
                    <a:pt x="623" y="362"/>
                    <a:pt x="623" y="362"/>
                    <a:pt x="623" y="362"/>
                  </a:cubicBezTo>
                  <a:cubicBezTo>
                    <a:pt x="623" y="362"/>
                    <a:pt x="623" y="362"/>
                    <a:pt x="622" y="362"/>
                  </a:cubicBezTo>
                  <a:cubicBezTo>
                    <a:pt x="622" y="361"/>
                    <a:pt x="622" y="362"/>
                    <a:pt x="622" y="361"/>
                  </a:cubicBezTo>
                  <a:cubicBezTo>
                    <a:pt x="622" y="361"/>
                    <a:pt x="622" y="361"/>
                    <a:pt x="622" y="361"/>
                  </a:cubicBezTo>
                  <a:cubicBezTo>
                    <a:pt x="622" y="361"/>
                    <a:pt x="621" y="361"/>
                    <a:pt x="621" y="361"/>
                  </a:cubicBezTo>
                  <a:cubicBezTo>
                    <a:pt x="621" y="361"/>
                    <a:pt x="621" y="361"/>
                    <a:pt x="621" y="361"/>
                  </a:cubicBezTo>
                  <a:cubicBezTo>
                    <a:pt x="621" y="360"/>
                    <a:pt x="621" y="361"/>
                    <a:pt x="621" y="360"/>
                  </a:cubicBezTo>
                  <a:cubicBezTo>
                    <a:pt x="621" y="360"/>
                    <a:pt x="620" y="360"/>
                    <a:pt x="620" y="360"/>
                  </a:cubicBezTo>
                  <a:cubicBezTo>
                    <a:pt x="620" y="360"/>
                    <a:pt x="620" y="360"/>
                    <a:pt x="620" y="360"/>
                  </a:cubicBezTo>
                  <a:cubicBezTo>
                    <a:pt x="619" y="360"/>
                    <a:pt x="619" y="359"/>
                    <a:pt x="618" y="358"/>
                  </a:cubicBezTo>
                  <a:cubicBezTo>
                    <a:pt x="618" y="358"/>
                    <a:pt x="617" y="358"/>
                    <a:pt x="617" y="357"/>
                  </a:cubicBezTo>
                  <a:cubicBezTo>
                    <a:pt x="616" y="357"/>
                    <a:pt x="616" y="356"/>
                    <a:pt x="615" y="356"/>
                  </a:cubicBezTo>
                  <a:cubicBezTo>
                    <a:pt x="615" y="356"/>
                    <a:pt x="615" y="356"/>
                    <a:pt x="615" y="356"/>
                  </a:cubicBezTo>
                  <a:cubicBezTo>
                    <a:pt x="615" y="356"/>
                    <a:pt x="615" y="356"/>
                    <a:pt x="614" y="355"/>
                  </a:cubicBezTo>
                  <a:cubicBezTo>
                    <a:pt x="614" y="355"/>
                    <a:pt x="614" y="355"/>
                    <a:pt x="614" y="355"/>
                  </a:cubicBezTo>
                  <a:cubicBezTo>
                    <a:pt x="613" y="355"/>
                    <a:pt x="613" y="354"/>
                    <a:pt x="613" y="354"/>
                  </a:cubicBezTo>
                  <a:cubicBezTo>
                    <a:pt x="612" y="354"/>
                    <a:pt x="612" y="354"/>
                    <a:pt x="612" y="354"/>
                  </a:cubicBezTo>
                  <a:cubicBezTo>
                    <a:pt x="612" y="354"/>
                    <a:pt x="612" y="353"/>
                    <a:pt x="611" y="353"/>
                  </a:cubicBezTo>
                  <a:cubicBezTo>
                    <a:pt x="607" y="349"/>
                    <a:pt x="602" y="345"/>
                    <a:pt x="598" y="341"/>
                  </a:cubicBezTo>
                  <a:cubicBezTo>
                    <a:pt x="597" y="341"/>
                    <a:pt x="597" y="340"/>
                    <a:pt x="597" y="340"/>
                  </a:cubicBezTo>
                  <a:cubicBezTo>
                    <a:pt x="596" y="340"/>
                    <a:pt x="595" y="338"/>
                    <a:pt x="594" y="338"/>
                  </a:cubicBezTo>
                  <a:cubicBezTo>
                    <a:pt x="594" y="338"/>
                    <a:pt x="594" y="338"/>
                    <a:pt x="594" y="337"/>
                  </a:cubicBezTo>
                  <a:cubicBezTo>
                    <a:pt x="591" y="335"/>
                    <a:pt x="588" y="331"/>
                    <a:pt x="585" y="328"/>
                  </a:cubicBezTo>
                  <a:cubicBezTo>
                    <a:pt x="583" y="326"/>
                    <a:pt x="581" y="324"/>
                    <a:pt x="578" y="322"/>
                  </a:cubicBezTo>
                  <a:cubicBezTo>
                    <a:pt x="578" y="322"/>
                    <a:pt x="578" y="322"/>
                    <a:pt x="578" y="322"/>
                  </a:cubicBezTo>
                  <a:cubicBezTo>
                    <a:pt x="578" y="321"/>
                    <a:pt x="577" y="321"/>
                    <a:pt x="577" y="320"/>
                  </a:cubicBezTo>
                  <a:cubicBezTo>
                    <a:pt x="576" y="319"/>
                    <a:pt x="575" y="318"/>
                    <a:pt x="574" y="317"/>
                  </a:cubicBezTo>
                  <a:cubicBezTo>
                    <a:pt x="573" y="316"/>
                    <a:pt x="572" y="315"/>
                    <a:pt x="571" y="314"/>
                  </a:cubicBezTo>
                  <a:cubicBezTo>
                    <a:pt x="571" y="313"/>
                    <a:pt x="570" y="312"/>
                    <a:pt x="569" y="311"/>
                  </a:cubicBezTo>
                  <a:cubicBezTo>
                    <a:pt x="569" y="311"/>
                    <a:pt x="568" y="311"/>
                    <a:pt x="568" y="310"/>
                  </a:cubicBezTo>
                  <a:cubicBezTo>
                    <a:pt x="568" y="310"/>
                    <a:pt x="568" y="310"/>
                    <a:pt x="568" y="310"/>
                  </a:cubicBezTo>
                  <a:cubicBezTo>
                    <a:pt x="568" y="310"/>
                    <a:pt x="568" y="310"/>
                    <a:pt x="568" y="309"/>
                  </a:cubicBezTo>
                  <a:cubicBezTo>
                    <a:pt x="567" y="309"/>
                    <a:pt x="567" y="309"/>
                    <a:pt x="567" y="309"/>
                  </a:cubicBezTo>
                  <a:cubicBezTo>
                    <a:pt x="567" y="308"/>
                    <a:pt x="566" y="308"/>
                    <a:pt x="566" y="308"/>
                  </a:cubicBezTo>
                  <a:cubicBezTo>
                    <a:pt x="566" y="307"/>
                    <a:pt x="566" y="307"/>
                    <a:pt x="566" y="307"/>
                  </a:cubicBezTo>
                  <a:cubicBezTo>
                    <a:pt x="566" y="307"/>
                    <a:pt x="565" y="307"/>
                    <a:pt x="565" y="306"/>
                  </a:cubicBezTo>
                  <a:cubicBezTo>
                    <a:pt x="563" y="304"/>
                    <a:pt x="561" y="301"/>
                    <a:pt x="559" y="298"/>
                  </a:cubicBezTo>
                  <a:cubicBezTo>
                    <a:pt x="556" y="295"/>
                    <a:pt x="553" y="292"/>
                    <a:pt x="551" y="288"/>
                  </a:cubicBezTo>
                  <a:cubicBezTo>
                    <a:pt x="545" y="281"/>
                    <a:pt x="540" y="274"/>
                    <a:pt x="535" y="26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3353" y="1747"/>
              <a:ext cx="77" cy="72"/>
            </a:xfrm>
            <a:custGeom>
              <a:avLst/>
              <a:gdLst>
                <a:gd name="T0" fmla="*/ 16 w 18"/>
                <a:gd name="T1" fmla="*/ 0 h 17"/>
                <a:gd name="T2" fmla="*/ 18 w 18"/>
                <a:gd name="T3" fmla="*/ 2 h 17"/>
                <a:gd name="T4" fmla="*/ 18 w 18"/>
                <a:gd name="T5" fmla="*/ 5 h 17"/>
                <a:gd name="T6" fmla="*/ 17 w 18"/>
                <a:gd name="T7" fmla="*/ 6 h 17"/>
                <a:gd name="T8" fmla="*/ 17 w 18"/>
                <a:gd name="T9" fmla="*/ 7 h 17"/>
                <a:gd name="T10" fmla="*/ 16 w 18"/>
                <a:gd name="T11" fmla="*/ 9 h 17"/>
                <a:gd name="T12" fmla="*/ 14 w 18"/>
                <a:gd name="T13" fmla="*/ 11 h 17"/>
                <a:gd name="T14" fmla="*/ 10 w 18"/>
                <a:gd name="T15" fmla="*/ 15 h 17"/>
                <a:gd name="T16" fmla="*/ 8 w 18"/>
                <a:gd name="T17" fmla="*/ 17 h 17"/>
                <a:gd name="T18" fmla="*/ 4 w 18"/>
                <a:gd name="T19" fmla="*/ 16 h 17"/>
                <a:gd name="T20" fmla="*/ 3 w 18"/>
                <a:gd name="T21" fmla="*/ 16 h 17"/>
                <a:gd name="T22" fmla="*/ 3 w 18"/>
                <a:gd name="T23" fmla="*/ 16 h 17"/>
                <a:gd name="T24" fmla="*/ 2 w 18"/>
                <a:gd name="T25" fmla="*/ 16 h 17"/>
                <a:gd name="T26" fmla="*/ 1 w 18"/>
                <a:gd name="T27" fmla="*/ 15 h 17"/>
                <a:gd name="T28" fmla="*/ 1 w 18"/>
                <a:gd name="T29" fmla="*/ 14 h 17"/>
                <a:gd name="T30" fmla="*/ 0 w 18"/>
                <a:gd name="T31" fmla="*/ 12 h 17"/>
                <a:gd name="T32" fmla="*/ 1 w 18"/>
                <a:gd name="T33" fmla="*/ 7 h 17"/>
                <a:gd name="T34" fmla="*/ 3 w 18"/>
                <a:gd name="T35" fmla="*/ 5 h 17"/>
                <a:gd name="T36" fmla="*/ 3 w 18"/>
                <a:gd name="T37" fmla="*/ 4 h 17"/>
                <a:gd name="T38" fmla="*/ 3 w 18"/>
                <a:gd name="T39" fmla="*/ 4 h 17"/>
                <a:gd name="T40" fmla="*/ 4 w 18"/>
                <a:gd name="T41" fmla="*/ 4 h 17"/>
                <a:gd name="T42" fmla="*/ 6 w 18"/>
                <a:gd name="T43" fmla="*/ 2 h 17"/>
                <a:gd name="T44" fmla="*/ 6 w 18"/>
                <a:gd name="T45" fmla="*/ 2 h 17"/>
                <a:gd name="T46" fmla="*/ 6 w 18"/>
                <a:gd name="T47" fmla="*/ 2 h 17"/>
                <a:gd name="T48" fmla="*/ 7 w 18"/>
                <a:gd name="T49" fmla="*/ 1 h 17"/>
                <a:gd name="T50" fmla="*/ 12 w 18"/>
                <a:gd name="T51" fmla="*/ 0 h 17"/>
                <a:gd name="T52" fmla="*/ 13 w 18"/>
                <a:gd name="T53" fmla="*/ 0 h 17"/>
                <a:gd name="T54" fmla="*/ 14 w 18"/>
                <a:gd name="T55" fmla="*/ 0 h 17"/>
                <a:gd name="T56" fmla="*/ 16 w 18"/>
                <a:gd name="T5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" h="17">
                  <a:moveTo>
                    <a:pt x="16" y="0"/>
                  </a:moveTo>
                  <a:cubicBezTo>
                    <a:pt x="17" y="1"/>
                    <a:pt x="17" y="2"/>
                    <a:pt x="18" y="2"/>
                  </a:cubicBezTo>
                  <a:cubicBezTo>
                    <a:pt x="18" y="3"/>
                    <a:pt x="18" y="4"/>
                    <a:pt x="18" y="5"/>
                  </a:cubicBezTo>
                  <a:cubicBezTo>
                    <a:pt x="18" y="5"/>
                    <a:pt x="17" y="5"/>
                    <a:pt x="17" y="6"/>
                  </a:cubicBezTo>
                  <a:cubicBezTo>
                    <a:pt x="17" y="6"/>
                    <a:pt x="17" y="7"/>
                    <a:pt x="17" y="7"/>
                  </a:cubicBezTo>
                  <a:cubicBezTo>
                    <a:pt x="17" y="8"/>
                    <a:pt x="16" y="8"/>
                    <a:pt x="16" y="9"/>
                  </a:cubicBezTo>
                  <a:cubicBezTo>
                    <a:pt x="15" y="10"/>
                    <a:pt x="15" y="11"/>
                    <a:pt x="14" y="11"/>
                  </a:cubicBezTo>
                  <a:cubicBezTo>
                    <a:pt x="13" y="13"/>
                    <a:pt x="12" y="14"/>
                    <a:pt x="10" y="15"/>
                  </a:cubicBezTo>
                  <a:cubicBezTo>
                    <a:pt x="10" y="16"/>
                    <a:pt x="9" y="16"/>
                    <a:pt x="8" y="17"/>
                  </a:cubicBezTo>
                  <a:cubicBezTo>
                    <a:pt x="6" y="16"/>
                    <a:pt x="5" y="17"/>
                    <a:pt x="4" y="16"/>
                  </a:cubicBezTo>
                  <a:cubicBezTo>
                    <a:pt x="4" y="16"/>
                    <a:pt x="3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6"/>
                    <a:pt x="2" y="16"/>
                    <a:pt x="2" y="16"/>
                  </a:cubicBezTo>
                  <a:cubicBezTo>
                    <a:pt x="2" y="16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3"/>
                    <a:pt x="0" y="13"/>
                    <a:pt x="0" y="12"/>
                  </a:cubicBezTo>
                  <a:cubicBezTo>
                    <a:pt x="0" y="11"/>
                    <a:pt x="1" y="9"/>
                    <a:pt x="1" y="7"/>
                  </a:cubicBezTo>
                  <a:cubicBezTo>
                    <a:pt x="1" y="7"/>
                    <a:pt x="2" y="6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3"/>
                    <a:pt x="5" y="3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11" y="0"/>
                    <a:pt x="12" y="0"/>
                  </a:cubicBezTo>
                  <a:cubicBezTo>
                    <a:pt x="12" y="0"/>
                    <a:pt x="13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5" y="1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3310" y="1881"/>
              <a:ext cx="90" cy="277"/>
            </a:xfrm>
            <a:custGeom>
              <a:avLst/>
              <a:gdLst>
                <a:gd name="T0" fmla="*/ 20 w 21"/>
                <a:gd name="T1" fmla="*/ 4 h 66"/>
                <a:gd name="T2" fmla="*/ 21 w 21"/>
                <a:gd name="T3" fmla="*/ 6 h 66"/>
                <a:gd name="T4" fmla="*/ 20 w 21"/>
                <a:gd name="T5" fmla="*/ 9 h 66"/>
                <a:gd name="T6" fmla="*/ 20 w 21"/>
                <a:gd name="T7" fmla="*/ 11 h 66"/>
                <a:gd name="T8" fmla="*/ 19 w 21"/>
                <a:gd name="T9" fmla="*/ 13 h 66"/>
                <a:gd name="T10" fmla="*/ 20 w 21"/>
                <a:gd name="T11" fmla="*/ 14 h 66"/>
                <a:gd name="T12" fmla="*/ 20 w 21"/>
                <a:gd name="T13" fmla="*/ 15 h 66"/>
                <a:gd name="T14" fmla="*/ 19 w 21"/>
                <a:gd name="T15" fmla="*/ 17 h 66"/>
                <a:gd name="T16" fmla="*/ 19 w 21"/>
                <a:gd name="T17" fmla="*/ 17 h 66"/>
                <a:gd name="T18" fmla="*/ 19 w 21"/>
                <a:gd name="T19" fmla="*/ 18 h 66"/>
                <a:gd name="T20" fmla="*/ 18 w 21"/>
                <a:gd name="T21" fmla="*/ 24 h 66"/>
                <a:gd name="T22" fmla="*/ 19 w 21"/>
                <a:gd name="T23" fmla="*/ 26 h 66"/>
                <a:gd name="T24" fmla="*/ 19 w 21"/>
                <a:gd name="T25" fmla="*/ 28 h 66"/>
                <a:gd name="T26" fmla="*/ 19 w 21"/>
                <a:gd name="T27" fmla="*/ 29 h 66"/>
                <a:gd name="T28" fmla="*/ 19 w 21"/>
                <a:gd name="T29" fmla="*/ 32 h 66"/>
                <a:gd name="T30" fmla="*/ 19 w 21"/>
                <a:gd name="T31" fmla="*/ 33 h 66"/>
                <a:gd name="T32" fmla="*/ 18 w 21"/>
                <a:gd name="T33" fmla="*/ 35 h 66"/>
                <a:gd name="T34" fmla="*/ 19 w 21"/>
                <a:gd name="T35" fmla="*/ 40 h 66"/>
                <a:gd name="T36" fmla="*/ 18 w 21"/>
                <a:gd name="T37" fmla="*/ 40 h 66"/>
                <a:gd name="T38" fmla="*/ 18 w 21"/>
                <a:gd name="T39" fmla="*/ 41 h 66"/>
                <a:gd name="T40" fmla="*/ 17 w 21"/>
                <a:gd name="T41" fmla="*/ 52 h 66"/>
                <a:gd name="T42" fmla="*/ 17 w 21"/>
                <a:gd name="T43" fmla="*/ 57 h 66"/>
                <a:gd name="T44" fmla="*/ 16 w 21"/>
                <a:gd name="T45" fmla="*/ 58 h 66"/>
                <a:gd name="T46" fmla="*/ 16 w 21"/>
                <a:gd name="T47" fmla="*/ 59 h 66"/>
                <a:gd name="T48" fmla="*/ 14 w 21"/>
                <a:gd name="T49" fmla="*/ 61 h 66"/>
                <a:gd name="T50" fmla="*/ 13 w 21"/>
                <a:gd name="T51" fmla="*/ 62 h 66"/>
                <a:gd name="T52" fmla="*/ 11 w 21"/>
                <a:gd name="T53" fmla="*/ 63 h 66"/>
                <a:gd name="T54" fmla="*/ 11 w 21"/>
                <a:gd name="T55" fmla="*/ 63 h 66"/>
                <a:gd name="T56" fmla="*/ 4 w 21"/>
                <a:gd name="T57" fmla="*/ 65 h 66"/>
                <a:gd name="T58" fmla="*/ 0 w 21"/>
                <a:gd name="T59" fmla="*/ 62 h 66"/>
                <a:gd name="T60" fmla="*/ 0 w 21"/>
                <a:gd name="T61" fmla="*/ 56 h 66"/>
                <a:gd name="T62" fmla="*/ 1 w 21"/>
                <a:gd name="T63" fmla="*/ 49 h 66"/>
                <a:gd name="T64" fmla="*/ 1 w 21"/>
                <a:gd name="T65" fmla="*/ 46 h 66"/>
                <a:gd name="T66" fmla="*/ 2 w 21"/>
                <a:gd name="T67" fmla="*/ 37 h 66"/>
                <a:gd name="T68" fmla="*/ 2 w 21"/>
                <a:gd name="T69" fmla="*/ 37 h 66"/>
                <a:gd name="T70" fmla="*/ 2 w 21"/>
                <a:gd name="T71" fmla="*/ 34 h 66"/>
                <a:gd name="T72" fmla="*/ 3 w 21"/>
                <a:gd name="T73" fmla="*/ 30 h 66"/>
                <a:gd name="T74" fmla="*/ 3 w 21"/>
                <a:gd name="T75" fmla="*/ 27 h 66"/>
                <a:gd name="T76" fmla="*/ 3 w 21"/>
                <a:gd name="T77" fmla="*/ 27 h 66"/>
                <a:gd name="T78" fmla="*/ 3 w 21"/>
                <a:gd name="T79" fmla="*/ 25 h 66"/>
                <a:gd name="T80" fmla="*/ 4 w 21"/>
                <a:gd name="T81" fmla="*/ 19 h 66"/>
                <a:gd name="T82" fmla="*/ 6 w 21"/>
                <a:gd name="T83" fmla="*/ 8 h 66"/>
                <a:gd name="T84" fmla="*/ 10 w 21"/>
                <a:gd name="T85" fmla="*/ 3 h 66"/>
                <a:gd name="T86" fmla="*/ 12 w 21"/>
                <a:gd name="T87" fmla="*/ 1 h 66"/>
                <a:gd name="T88" fmla="*/ 17 w 21"/>
                <a:gd name="T89" fmla="*/ 0 h 66"/>
                <a:gd name="T90" fmla="*/ 19 w 21"/>
                <a:gd name="T91" fmla="*/ 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" h="66">
                  <a:moveTo>
                    <a:pt x="19" y="4"/>
                  </a:moveTo>
                  <a:cubicBezTo>
                    <a:pt x="19" y="4"/>
                    <a:pt x="20" y="4"/>
                    <a:pt x="20" y="4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5"/>
                    <a:pt x="20" y="6"/>
                    <a:pt x="21" y="6"/>
                  </a:cubicBezTo>
                  <a:cubicBezTo>
                    <a:pt x="20" y="7"/>
                    <a:pt x="21" y="8"/>
                    <a:pt x="20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19" y="13"/>
                    <a:pt x="19" y="13"/>
                  </a:cubicBezTo>
                  <a:cubicBezTo>
                    <a:pt x="19" y="13"/>
                    <a:pt x="20" y="13"/>
                    <a:pt x="20" y="13"/>
                  </a:cubicBezTo>
                  <a:cubicBezTo>
                    <a:pt x="20" y="13"/>
                    <a:pt x="19" y="13"/>
                    <a:pt x="20" y="14"/>
                  </a:cubicBezTo>
                  <a:cubicBezTo>
                    <a:pt x="20" y="14"/>
                    <a:pt x="19" y="14"/>
                    <a:pt x="19" y="15"/>
                  </a:cubicBezTo>
                  <a:cubicBezTo>
                    <a:pt x="19" y="15"/>
                    <a:pt x="20" y="15"/>
                    <a:pt x="20" y="15"/>
                  </a:cubicBezTo>
                  <a:cubicBezTo>
                    <a:pt x="19" y="15"/>
                    <a:pt x="19" y="16"/>
                    <a:pt x="19" y="16"/>
                  </a:cubicBezTo>
                  <a:cubicBezTo>
                    <a:pt x="19" y="16"/>
                    <a:pt x="19" y="16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22"/>
                    <a:pt x="19" y="23"/>
                  </a:cubicBezTo>
                  <a:cubicBezTo>
                    <a:pt x="19" y="23"/>
                    <a:pt x="19" y="24"/>
                    <a:pt x="18" y="24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8" y="28"/>
                    <a:pt x="19" y="28"/>
                  </a:cubicBezTo>
                  <a:cubicBezTo>
                    <a:pt x="19" y="28"/>
                    <a:pt x="19" y="28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8" y="29"/>
                    <a:pt x="19" y="30"/>
                  </a:cubicBezTo>
                  <a:cubicBezTo>
                    <a:pt x="19" y="31"/>
                    <a:pt x="19" y="31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2"/>
                    <a:pt x="19" y="33"/>
                    <a:pt x="19" y="33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8" y="34"/>
                    <a:pt x="19" y="35"/>
                    <a:pt x="18" y="35"/>
                  </a:cubicBezTo>
                  <a:cubicBezTo>
                    <a:pt x="18" y="36"/>
                    <a:pt x="18" y="37"/>
                    <a:pt x="18" y="38"/>
                  </a:cubicBezTo>
                  <a:cubicBezTo>
                    <a:pt x="18" y="38"/>
                    <a:pt x="19" y="39"/>
                    <a:pt x="19" y="40"/>
                  </a:cubicBezTo>
                  <a:cubicBezTo>
                    <a:pt x="19" y="40"/>
                    <a:pt x="18" y="39"/>
                    <a:pt x="18" y="39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41"/>
                    <a:pt x="19" y="40"/>
                    <a:pt x="19" y="41"/>
                  </a:cubicBezTo>
                  <a:cubicBezTo>
                    <a:pt x="19" y="42"/>
                    <a:pt x="18" y="41"/>
                    <a:pt x="18" y="41"/>
                  </a:cubicBezTo>
                  <a:cubicBezTo>
                    <a:pt x="17" y="42"/>
                    <a:pt x="18" y="44"/>
                    <a:pt x="17" y="46"/>
                  </a:cubicBezTo>
                  <a:cubicBezTo>
                    <a:pt x="17" y="48"/>
                    <a:pt x="17" y="50"/>
                    <a:pt x="17" y="52"/>
                  </a:cubicBezTo>
                  <a:cubicBezTo>
                    <a:pt x="17" y="52"/>
                    <a:pt x="18" y="52"/>
                    <a:pt x="18" y="53"/>
                  </a:cubicBezTo>
                  <a:cubicBezTo>
                    <a:pt x="17" y="54"/>
                    <a:pt x="17" y="55"/>
                    <a:pt x="17" y="57"/>
                  </a:cubicBezTo>
                  <a:cubicBezTo>
                    <a:pt x="17" y="57"/>
                    <a:pt x="17" y="57"/>
                    <a:pt x="16" y="57"/>
                  </a:cubicBezTo>
                  <a:cubicBezTo>
                    <a:pt x="16" y="57"/>
                    <a:pt x="16" y="58"/>
                    <a:pt x="16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8"/>
                    <a:pt x="16" y="59"/>
                    <a:pt x="16" y="59"/>
                  </a:cubicBezTo>
                  <a:cubicBezTo>
                    <a:pt x="15" y="59"/>
                    <a:pt x="15" y="60"/>
                    <a:pt x="14" y="60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3" y="61"/>
                    <a:pt x="13" y="62"/>
                    <a:pt x="13" y="62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3" y="62"/>
                    <a:pt x="13" y="62"/>
                    <a:pt x="12" y="62"/>
                  </a:cubicBezTo>
                  <a:cubicBezTo>
                    <a:pt x="12" y="63"/>
                    <a:pt x="12" y="63"/>
                    <a:pt x="11" y="63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0" y="63"/>
                    <a:pt x="10" y="63"/>
                    <a:pt x="10" y="64"/>
                  </a:cubicBezTo>
                  <a:cubicBezTo>
                    <a:pt x="8" y="65"/>
                    <a:pt x="6" y="66"/>
                    <a:pt x="4" y="65"/>
                  </a:cubicBezTo>
                  <a:cubicBezTo>
                    <a:pt x="3" y="65"/>
                    <a:pt x="2" y="65"/>
                    <a:pt x="1" y="65"/>
                  </a:cubicBezTo>
                  <a:cubicBezTo>
                    <a:pt x="1" y="64"/>
                    <a:pt x="1" y="64"/>
                    <a:pt x="0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0"/>
                    <a:pt x="0" y="58"/>
                    <a:pt x="0" y="56"/>
                  </a:cubicBezTo>
                  <a:cubicBezTo>
                    <a:pt x="0" y="55"/>
                    <a:pt x="0" y="53"/>
                    <a:pt x="0" y="52"/>
                  </a:cubicBezTo>
                  <a:cubicBezTo>
                    <a:pt x="0" y="51"/>
                    <a:pt x="1" y="50"/>
                    <a:pt x="1" y="49"/>
                  </a:cubicBezTo>
                  <a:cubicBezTo>
                    <a:pt x="1" y="49"/>
                    <a:pt x="1" y="48"/>
                    <a:pt x="1" y="48"/>
                  </a:cubicBezTo>
                  <a:cubicBezTo>
                    <a:pt x="1" y="47"/>
                    <a:pt x="1" y="46"/>
                    <a:pt x="1" y="46"/>
                  </a:cubicBezTo>
                  <a:cubicBezTo>
                    <a:pt x="1" y="45"/>
                    <a:pt x="1" y="45"/>
                    <a:pt x="1" y="44"/>
                  </a:cubicBezTo>
                  <a:cubicBezTo>
                    <a:pt x="1" y="42"/>
                    <a:pt x="2" y="40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6"/>
                    <a:pt x="2" y="36"/>
                    <a:pt x="2" y="35"/>
                  </a:cubicBezTo>
                  <a:cubicBezTo>
                    <a:pt x="2" y="35"/>
                    <a:pt x="2" y="35"/>
                    <a:pt x="2" y="34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2" y="34"/>
                    <a:pt x="3" y="31"/>
                    <a:pt x="3" y="30"/>
                  </a:cubicBezTo>
                  <a:cubicBezTo>
                    <a:pt x="3" y="30"/>
                    <a:pt x="3" y="29"/>
                    <a:pt x="3" y="29"/>
                  </a:cubicBezTo>
                  <a:cubicBezTo>
                    <a:pt x="3" y="28"/>
                    <a:pt x="3" y="28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3" y="26"/>
                    <a:pt x="3" y="26"/>
                  </a:cubicBezTo>
                  <a:cubicBezTo>
                    <a:pt x="3" y="26"/>
                    <a:pt x="3" y="25"/>
                    <a:pt x="3" y="25"/>
                  </a:cubicBezTo>
                  <a:cubicBezTo>
                    <a:pt x="3" y="23"/>
                    <a:pt x="3" y="22"/>
                    <a:pt x="4" y="20"/>
                  </a:cubicBezTo>
                  <a:cubicBezTo>
                    <a:pt x="4" y="20"/>
                    <a:pt x="4" y="19"/>
                    <a:pt x="4" y="19"/>
                  </a:cubicBezTo>
                  <a:cubicBezTo>
                    <a:pt x="4" y="18"/>
                    <a:pt x="4" y="17"/>
                    <a:pt x="4" y="16"/>
                  </a:cubicBezTo>
                  <a:cubicBezTo>
                    <a:pt x="4" y="13"/>
                    <a:pt x="5" y="10"/>
                    <a:pt x="6" y="8"/>
                  </a:cubicBezTo>
                  <a:cubicBezTo>
                    <a:pt x="7" y="7"/>
                    <a:pt x="7" y="6"/>
                    <a:pt x="8" y="5"/>
                  </a:cubicBezTo>
                  <a:cubicBezTo>
                    <a:pt x="8" y="4"/>
                    <a:pt x="9" y="4"/>
                    <a:pt x="10" y="3"/>
                  </a:cubicBezTo>
                  <a:cubicBezTo>
                    <a:pt x="10" y="2"/>
                    <a:pt x="11" y="2"/>
                    <a:pt x="11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3" y="1"/>
                  </a:cubicBezTo>
                  <a:cubicBezTo>
                    <a:pt x="13" y="1"/>
                    <a:pt x="16" y="0"/>
                    <a:pt x="17" y="0"/>
                  </a:cubicBezTo>
                  <a:cubicBezTo>
                    <a:pt x="18" y="0"/>
                    <a:pt x="18" y="1"/>
                    <a:pt x="19" y="2"/>
                  </a:cubicBezTo>
                  <a:cubicBezTo>
                    <a:pt x="19" y="2"/>
                    <a:pt x="19" y="3"/>
                    <a:pt x="19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2763" y="1982"/>
              <a:ext cx="77" cy="80"/>
            </a:xfrm>
            <a:custGeom>
              <a:avLst/>
              <a:gdLst>
                <a:gd name="T0" fmla="*/ 16 w 18"/>
                <a:gd name="T1" fmla="*/ 0 h 19"/>
                <a:gd name="T2" fmla="*/ 17 w 18"/>
                <a:gd name="T3" fmla="*/ 3 h 19"/>
                <a:gd name="T4" fmla="*/ 18 w 18"/>
                <a:gd name="T5" fmla="*/ 5 h 19"/>
                <a:gd name="T6" fmla="*/ 18 w 18"/>
                <a:gd name="T7" fmla="*/ 6 h 19"/>
                <a:gd name="T8" fmla="*/ 18 w 18"/>
                <a:gd name="T9" fmla="*/ 7 h 19"/>
                <a:gd name="T10" fmla="*/ 17 w 18"/>
                <a:gd name="T11" fmla="*/ 9 h 19"/>
                <a:gd name="T12" fmla="*/ 16 w 18"/>
                <a:gd name="T13" fmla="*/ 11 h 19"/>
                <a:gd name="T14" fmla="*/ 15 w 18"/>
                <a:gd name="T15" fmla="*/ 12 h 19"/>
                <a:gd name="T16" fmla="*/ 14 w 18"/>
                <a:gd name="T17" fmla="*/ 13 h 19"/>
                <a:gd name="T18" fmla="*/ 13 w 18"/>
                <a:gd name="T19" fmla="*/ 13 h 19"/>
                <a:gd name="T20" fmla="*/ 11 w 18"/>
                <a:gd name="T21" fmla="*/ 16 h 19"/>
                <a:gd name="T22" fmla="*/ 10 w 18"/>
                <a:gd name="T23" fmla="*/ 16 h 19"/>
                <a:gd name="T24" fmla="*/ 8 w 18"/>
                <a:gd name="T25" fmla="*/ 17 h 19"/>
                <a:gd name="T26" fmla="*/ 7 w 18"/>
                <a:gd name="T27" fmla="*/ 18 h 19"/>
                <a:gd name="T28" fmla="*/ 7 w 18"/>
                <a:gd name="T29" fmla="*/ 18 h 19"/>
                <a:gd name="T30" fmla="*/ 7 w 18"/>
                <a:gd name="T31" fmla="*/ 18 h 19"/>
                <a:gd name="T32" fmla="*/ 5 w 18"/>
                <a:gd name="T33" fmla="*/ 19 h 19"/>
                <a:gd name="T34" fmla="*/ 3 w 18"/>
                <a:gd name="T35" fmla="*/ 18 h 19"/>
                <a:gd name="T36" fmla="*/ 3 w 18"/>
                <a:gd name="T37" fmla="*/ 18 h 19"/>
                <a:gd name="T38" fmla="*/ 2 w 18"/>
                <a:gd name="T39" fmla="*/ 18 h 19"/>
                <a:gd name="T40" fmla="*/ 0 w 18"/>
                <a:gd name="T41" fmla="*/ 16 h 19"/>
                <a:gd name="T42" fmla="*/ 0 w 18"/>
                <a:gd name="T43" fmla="*/ 14 h 19"/>
                <a:gd name="T44" fmla="*/ 0 w 18"/>
                <a:gd name="T45" fmla="*/ 13 h 19"/>
                <a:gd name="T46" fmla="*/ 0 w 18"/>
                <a:gd name="T47" fmla="*/ 12 h 19"/>
                <a:gd name="T48" fmla="*/ 0 w 18"/>
                <a:gd name="T49" fmla="*/ 12 h 19"/>
                <a:gd name="T50" fmla="*/ 0 w 18"/>
                <a:gd name="T51" fmla="*/ 10 h 19"/>
                <a:gd name="T52" fmla="*/ 1 w 18"/>
                <a:gd name="T53" fmla="*/ 9 h 19"/>
                <a:gd name="T54" fmla="*/ 1 w 18"/>
                <a:gd name="T55" fmla="*/ 8 h 19"/>
                <a:gd name="T56" fmla="*/ 3 w 18"/>
                <a:gd name="T57" fmla="*/ 6 h 19"/>
                <a:gd name="T58" fmla="*/ 4 w 18"/>
                <a:gd name="T59" fmla="*/ 4 h 19"/>
                <a:gd name="T60" fmla="*/ 7 w 18"/>
                <a:gd name="T61" fmla="*/ 2 h 19"/>
                <a:gd name="T62" fmla="*/ 10 w 18"/>
                <a:gd name="T63" fmla="*/ 1 h 19"/>
                <a:gd name="T64" fmla="*/ 12 w 18"/>
                <a:gd name="T65" fmla="*/ 0 h 19"/>
                <a:gd name="T66" fmla="*/ 13 w 18"/>
                <a:gd name="T67" fmla="*/ 0 h 19"/>
                <a:gd name="T68" fmla="*/ 14 w 18"/>
                <a:gd name="T69" fmla="*/ 0 h 19"/>
                <a:gd name="T70" fmla="*/ 16 w 18"/>
                <a:gd name="T7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" h="19">
                  <a:moveTo>
                    <a:pt x="16" y="0"/>
                  </a:moveTo>
                  <a:cubicBezTo>
                    <a:pt x="16" y="1"/>
                    <a:pt x="16" y="2"/>
                    <a:pt x="17" y="3"/>
                  </a:cubicBezTo>
                  <a:cubicBezTo>
                    <a:pt x="17" y="3"/>
                    <a:pt x="18" y="4"/>
                    <a:pt x="18" y="5"/>
                  </a:cubicBezTo>
                  <a:cubicBezTo>
                    <a:pt x="18" y="5"/>
                    <a:pt x="18" y="6"/>
                    <a:pt x="18" y="6"/>
                  </a:cubicBezTo>
                  <a:cubicBezTo>
                    <a:pt x="17" y="7"/>
                    <a:pt x="17" y="7"/>
                    <a:pt x="18" y="7"/>
                  </a:cubicBezTo>
                  <a:cubicBezTo>
                    <a:pt x="17" y="8"/>
                    <a:pt x="17" y="8"/>
                    <a:pt x="17" y="9"/>
                  </a:cubicBezTo>
                  <a:cubicBezTo>
                    <a:pt x="16" y="9"/>
                    <a:pt x="16" y="10"/>
                    <a:pt x="16" y="11"/>
                  </a:cubicBezTo>
                  <a:cubicBezTo>
                    <a:pt x="15" y="11"/>
                    <a:pt x="15" y="12"/>
                    <a:pt x="15" y="12"/>
                  </a:cubicBezTo>
                  <a:cubicBezTo>
                    <a:pt x="15" y="12"/>
                    <a:pt x="15" y="12"/>
                    <a:pt x="14" y="13"/>
                  </a:cubicBezTo>
                  <a:cubicBezTo>
                    <a:pt x="14" y="13"/>
                    <a:pt x="14" y="13"/>
                    <a:pt x="13" y="13"/>
                  </a:cubicBezTo>
                  <a:cubicBezTo>
                    <a:pt x="13" y="14"/>
                    <a:pt x="11" y="15"/>
                    <a:pt x="11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9" y="17"/>
                    <a:pt x="8" y="17"/>
                  </a:cubicBezTo>
                  <a:cubicBezTo>
                    <a:pt x="8" y="17"/>
                    <a:pt x="8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8"/>
                    <a:pt x="6" y="18"/>
                    <a:pt x="5" y="19"/>
                  </a:cubicBezTo>
                  <a:cubicBezTo>
                    <a:pt x="4" y="19"/>
                    <a:pt x="4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1" y="17"/>
                    <a:pt x="1" y="16"/>
                    <a:pt x="0" y="16"/>
                  </a:cubicBezTo>
                  <a:cubicBezTo>
                    <a:pt x="0" y="15"/>
                    <a:pt x="0" y="15"/>
                    <a:pt x="0" y="14"/>
                  </a:cubicBezTo>
                  <a:cubicBezTo>
                    <a:pt x="0" y="14"/>
                    <a:pt x="0" y="13"/>
                    <a:pt x="0" y="13"/>
                  </a:cubicBezTo>
                  <a:cubicBezTo>
                    <a:pt x="0" y="13"/>
                    <a:pt x="0" y="13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0"/>
                  </a:cubicBezTo>
                  <a:cubicBezTo>
                    <a:pt x="1" y="10"/>
                    <a:pt x="1" y="9"/>
                    <a:pt x="1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7"/>
                    <a:pt x="2" y="7"/>
                    <a:pt x="3" y="6"/>
                  </a:cubicBezTo>
                  <a:cubicBezTo>
                    <a:pt x="3" y="5"/>
                    <a:pt x="4" y="5"/>
                    <a:pt x="4" y="4"/>
                  </a:cubicBezTo>
                  <a:cubicBezTo>
                    <a:pt x="5" y="4"/>
                    <a:pt x="6" y="3"/>
                    <a:pt x="7" y="2"/>
                  </a:cubicBezTo>
                  <a:cubicBezTo>
                    <a:pt x="8" y="2"/>
                    <a:pt x="9" y="1"/>
                    <a:pt x="10" y="1"/>
                  </a:cubicBezTo>
                  <a:cubicBezTo>
                    <a:pt x="10" y="0"/>
                    <a:pt x="11" y="0"/>
                    <a:pt x="12" y="0"/>
                  </a:cubicBezTo>
                  <a:cubicBezTo>
                    <a:pt x="12" y="0"/>
                    <a:pt x="12" y="0"/>
                    <a:pt x="13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5225" y="2003"/>
              <a:ext cx="56" cy="59"/>
            </a:xfrm>
            <a:custGeom>
              <a:avLst/>
              <a:gdLst>
                <a:gd name="T0" fmla="*/ 6 w 13"/>
                <a:gd name="T1" fmla="*/ 0 h 14"/>
                <a:gd name="T2" fmla="*/ 11 w 13"/>
                <a:gd name="T3" fmla="*/ 2 h 14"/>
                <a:gd name="T4" fmla="*/ 13 w 13"/>
                <a:gd name="T5" fmla="*/ 7 h 14"/>
                <a:gd name="T6" fmla="*/ 5 w 13"/>
                <a:gd name="T7" fmla="*/ 13 h 14"/>
                <a:gd name="T8" fmla="*/ 3 w 13"/>
                <a:gd name="T9" fmla="*/ 12 h 14"/>
                <a:gd name="T10" fmla="*/ 2 w 13"/>
                <a:gd name="T11" fmla="*/ 11 h 14"/>
                <a:gd name="T12" fmla="*/ 2 w 13"/>
                <a:gd name="T13" fmla="*/ 11 h 14"/>
                <a:gd name="T14" fmla="*/ 1 w 13"/>
                <a:gd name="T15" fmla="*/ 10 h 14"/>
                <a:gd name="T16" fmla="*/ 1 w 13"/>
                <a:gd name="T17" fmla="*/ 9 h 14"/>
                <a:gd name="T18" fmla="*/ 2 w 13"/>
                <a:gd name="T19" fmla="*/ 2 h 14"/>
                <a:gd name="T20" fmla="*/ 3 w 13"/>
                <a:gd name="T21" fmla="*/ 2 h 14"/>
                <a:gd name="T22" fmla="*/ 3 w 13"/>
                <a:gd name="T23" fmla="*/ 1 h 14"/>
                <a:gd name="T24" fmla="*/ 6 w 13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" h="14">
                  <a:moveTo>
                    <a:pt x="6" y="0"/>
                  </a:moveTo>
                  <a:cubicBezTo>
                    <a:pt x="8" y="0"/>
                    <a:pt x="10" y="1"/>
                    <a:pt x="11" y="2"/>
                  </a:cubicBezTo>
                  <a:cubicBezTo>
                    <a:pt x="12" y="3"/>
                    <a:pt x="13" y="5"/>
                    <a:pt x="13" y="7"/>
                  </a:cubicBezTo>
                  <a:cubicBezTo>
                    <a:pt x="13" y="11"/>
                    <a:pt x="9" y="14"/>
                    <a:pt x="5" y="13"/>
                  </a:cubicBezTo>
                  <a:cubicBezTo>
                    <a:pt x="4" y="12"/>
                    <a:pt x="4" y="12"/>
                    <a:pt x="3" y="12"/>
                  </a:cubicBezTo>
                  <a:cubicBezTo>
                    <a:pt x="3" y="12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7"/>
                    <a:pt x="1" y="4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12" name="Freeform 10"/>
            <p:cNvSpPr>
              <a:spLocks noEditPoints="1"/>
            </p:cNvSpPr>
            <p:nvPr/>
          </p:nvSpPr>
          <p:spPr bwMode="auto">
            <a:xfrm>
              <a:off x="5029" y="2007"/>
              <a:ext cx="171" cy="239"/>
            </a:xfrm>
            <a:custGeom>
              <a:avLst/>
              <a:gdLst>
                <a:gd name="T0" fmla="*/ 15 w 40"/>
                <a:gd name="T1" fmla="*/ 27 h 57"/>
                <a:gd name="T2" fmla="*/ 15 w 40"/>
                <a:gd name="T3" fmla="*/ 28 h 57"/>
                <a:gd name="T4" fmla="*/ 12 w 40"/>
                <a:gd name="T5" fmla="*/ 32 h 57"/>
                <a:gd name="T6" fmla="*/ 11 w 40"/>
                <a:gd name="T7" fmla="*/ 39 h 57"/>
                <a:gd name="T8" fmla="*/ 15 w 40"/>
                <a:gd name="T9" fmla="*/ 46 h 57"/>
                <a:gd name="T10" fmla="*/ 24 w 40"/>
                <a:gd name="T11" fmla="*/ 46 h 57"/>
                <a:gd name="T12" fmla="*/ 27 w 40"/>
                <a:gd name="T13" fmla="*/ 43 h 57"/>
                <a:gd name="T14" fmla="*/ 28 w 40"/>
                <a:gd name="T15" fmla="*/ 43 h 57"/>
                <a:gd name="T16" fmla="*/ 28 w 40"/>
                <a:gd name="T17" fmla="*/ 33 h 57"/>
                <a:gd name="T18" fmla="*/ 28 w 40"/>
                <a:gd name="T19" fmla="*/ 31 h 57"/>
                <a:gd name="T20" fmla="*/ 27 w 40"/>
                <a:gd name="T21" fmla="*/ 30 h 57"/>
                <a:gd name="T22" fmla="*/ 27 w 40"/>
                <a:gd name="T23" fmla="*/ 30 h 57"/>
                <a:gd name="T24" fmla="*/ 27 w 40"/>
                <a:gd name="T25" fmla="*/ 29 h 57"/>
                <a:gd name="T26" fmla="*/ 25 w 40"/>
                <a:gd name="T27" fmla="*/ 28 h 57"/>
                <a:gd name="T28" fmla="*/ 22 w 40"/>
                <a:gd name="T29" fmla="*/ 26 h 57"/>
                <a:gd name="T30" fmla="*/ 18 w 40"/>
                <a:gd name="T31" fmla="*/ 26 h 57"/>
                <a:gd name="T32" fmla="*/ 15 w 40"/>
                <a:gd name="T33" fmla="*/ 27 h 57"/>
                <a:gd name="T34" fmla="*/ 39 w 40"/>
                <a:gd name="T35" fmla="*/ 55 h 57"/>
                <a:gd name="T36" fmla="*/ 34 w 40"/>
                <a:gd name="T37" fmla="*/ 56 h 57"/>
                <a:gd name="T38" fmla="*/ 30 w 40"/>
                <a:gd name="T39" fmla="*/ 55 h 57"/>
                <a:gd name="T40" fmla="*/ 29 w 40"/>
                <a:gd name="T41" fmla="*/ 52 h 57"/>
                <a:gd name="T42" fmla="*/ 28 w 40"/>
                <a:gd name="T43" fmla="*/ 52 h 57"/>
                <a:gd name="T44" fmla="*/ 26 w 40"/>
                <a:gd name="T45" fmla="*/ 54 h 57"/>
                <a:gd name="T46" fmla="*/ 26 w 40"/>
                <a:gd name="T47" fmla="*/ 55 h 57"/>
                <a:gd name="T48" fmla="*/ 17 w 40"/>
                <a:gd name="T49" fmla="*/ 56 h 57"/>
                <a:gd name="T50" fmla="*/ 10 w 40"/>
                <a:gd name="T51" fmla="*/ 54 h 57"/>
                <a:gd name="T52" fmla="*/ 8 w 40"/>
                <a:gd name="T53" fmla="*/ 53 h 57"/>
                <a:gd name="T54" fmla="*/ 7 w 40"/>
                <a:gd name="T55" fmla="*/ 52 h 57"/>
                <a:gd name="T56" fmla="*/ 6 w 40"/>
                <a:gd name="T57" fmla="*/ 52 h 57"/>
                <a:gd name="T58" fmla="*/ 5 w 40"/>
                <a:gd name="T59" fmla="*/ 51 h 57"/>
                <a:gd name="T60" fmla="*/ 5 w 40"/>
                <a:gd name="T61" fmla="*/ 50 h 57"/>
                <a:gd name="T62" fmla="*/ 4 w 40"/>
                <a:gd name="T63" fmla="*/ 48 h 57"/>
                <a:gd name="T64" fmla="*/ 0 w 40"/>
                <a:gd name="T65" fmla="*/ 35 h 57"/>
                <a:gd name="T66" fmla="*/ 3 w 40"/>
                <a:gd name="T67" fmla="*/ 26 h 57"/>
                <a:gd name="T68" fmla="*/ 3 w 40"/>
                <a:gd name="T69" fmla="*/ 26 h 57"/>
                <a:gd name="T70" fmla="*/ 4 w 40"/>
                <a:gd name="T71" fmla="*/ 25 h 57"/>
                <a:gd name="T72" fmla="*/ 4 w 40"/>
                <a:gd name="T73" fmla="*/ 24 h 57"/>
                <a:gd name="T74" fmla="*/ 5 w 40"/>
                <a:gd name="T75" fmla="*/ 23 h 57"/>
                <a:gd name="T76" fmla="*/ 5 w 40"/>
                <a:gd name="T77" fmla="*/ 23 h 57"/>
                <a:gd name="T78" fmla="*/ 6 w 40"/>
                <a:gd name="T79" fmla="*/ 22 h 57"/>
                <a:gd name="T80" fmla="*/ 9 w 40"/>
                <a:gd name="T81" fmla="*/ 20 h 57"/>
                <a:gd name="T82" fmla="*/ 9 w 40"/>
                <a:gd name="T83" fmla="*/ 19 h 57"/>
                <a:gd name="T84" fmla="*/ 11 w 40"/>
                <a:gd name="T85" fmla="*/ 19 h 57"/>
                <a:gd name="T86" fmla="*/ 20 w 40"/>
                <a:gd name="T87" fmla="*/ 17 h 57"/>
                <a:gd name="T88" fmla="*/ 23 w 40"/>
                <a:gd name="T89" fmla="*/ 18 h 57"/>
                <a:gd name="T90" fmla="*/ 25 w 40"/>
                <a:gd name="T91" fmla="*/ 18 h 57"/>
                <a:gd name="T92" fmla="*/ 26 w 40"/>
                <a:gd name="T93" fmla="*/ 18 h 57"/>
                <a:gd name="T94" fmla="*/ 26 w 40"/>
                <a:gd name="T95" fmla="*/ 19 h 57"/>
                <a:gd name="T96" fmla="*/ 29 w 40"/>
                <a:gd name="T97" fmla="*/ 21 h 57"/>
                <a:gd name="T98" fmla="*/ 29 w 40"/>
                <a:gd name="T99" fmla="*/ 1 h 57"/>
                <a:gd name="T100" fmla="*/ 35 w 40"/>
                <a:gd name="T101" fmla="*/ 0 h 57"/>
                <a:gd name="T102" fmla="*/ 38 w 40"/>
                <a:gd name="T103" fmla="*/ 1 h 57"/>
                <a:gd name="T104" fmla="*/ 39 w 40"/>
                <a:gd name="T105" fmla="*/ 6 h 57"/>
                <a:gd name="T106" fmla="*/ 39 w 40"/>
                <a:gd name="T107" fmla="*/ 25 h 57"/>
                <a:gd name="T108" fmla="*/ 39 w 40"/>
                <a:gd name="T109" fmla="*/ 51 h 57"/>
                <a:gd name="T110" fmla="*/ 39 w 40"/>
                <a:gd name="T111" fmla="*/ 5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0" h="57">
                  <a:moveTo>
                    <a:pt x="15" y="27"/>
                  </a:moveTo>
                  <a:cubicBezTo>
                    <a:pt x="15" y="27"/>
                    <a:pt x="15" y="28"/>
                    <a:pt x="15" y="28"/>
                  </a:cubicBezTo>
                  <a:cubicBezTo>
                    <a:pt x="13" y="29"/>
                    <a:pt x="12" y="30"/>
                    <a:pt x="12" y="32"/>
                  </a:cubicBezTo>
                  <a:cubicBezTo>
                    <a:pt x="11" y="33"/>
                    <a:pt x="10" y="36"/>
                    <a:pt x="11" y="39"/>
                  </a:cubicBezTo>
                  <a:cubicBezTo>
                    <a:pt x="11" y="42"/>
                    <a:pt x="13" y="45"/>
                    <a:pt x="15" y="46"/>
                  </a:cubicBezTo>
                  <a:cubicBezTo>
                    <a:pt x="18" y="48"/>
                    <a:pt x="22" y="48"/>
                    <a:pt x="24" y="46"/>
                  </a:cubicBezTo>
                  <a:cubicBezTo>
                    <a:pt x="25" y="46"/>
                    <a:pt x="27" y="44"/>
                    <a:pt x="27" y="43"/>
                  </a:cubicBezTo>
                  <a:cubicBezTo>
                    <a:pt x="27" y="43"/>
                    <a:pt x="28" y="43"/>
                    <a:pt x="28" y="43"/>
                  </a:cubicBezTo>
                  <a:cubicBezTo>
                    <a:pt x="29" y="40"/>
                    <a:pt x="29" y="36"/>
                    <a:pt x="28" y="33"/>
                  </a:cubicBezTo>
                  <a:cubicBezTo>
                    <a:pt x="28" y="32"/>
                    <a:pt x="28" y="31"/>
                    <a:pt x="28" y="31"/>
                  </a:cubicBezTo>
                  <a:cubicBezTo>
                    <a:pt x="28" y="31"/>
                    <a:pt x="28" y="31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6" y="28"/>
                    <a:pt x="26" y="28"/>
                    <a:pt x="25" y="28"/>
                  </a:cubicBezTo>
                  <a:cubicBezTo>
                    <a:pt x="24" y="27"/>
                    <a:pt x="23" y="26"/>
                    <a:pt x="22" y="26"/>
                  </a:cubicBezTo>
                  <a:cubicBezTo>
                    <a:pt x="21" y="26"/>
                    <a:pt x="19" y="26"/>
                    <a:pt x="18" y="26"/>
                  </a:cubicBezTo>
                  <a:cubicBezTo>
                    <a:pt x="17" y="27"/>
                    <a:pt x="16" y="27"/>
                    <a:pt x="15" y="27"/>
                  </a:cubicBezTo>
                  <a:moveTo>
                    <a:pt x="39" y="55"/>
                  </a:moveTo>
                  <a:cubicBezTo>
                    <a:pt x="38" y="56"/>
                    <a:pt x="36" y="56"/>
                    <a:pt x="34" y="56"/>
                  </a:cubicBezTo>
                  <a:cubicBezTo>
                    <a:pt x="33" y="56"/>
                    <a:pt x="31" y="56"/>
                    <a:pt x="30" y="55"/>
                  </a:cubicBezTo>
                  <a:cubicBezTo>
                    <a:pt x="29" y="54"/>
                    <a:pt x="29" y="53"/>
                    <a:pt x="29" y="52"/>
                  </a:cubicBezTo>
                  <a:cubicBezTo>
                    <a:pt x="29" y="51"/>
                    <a:pt x="29" y="52"/>
                    <a:pt x="28" y="52"/>
                  </a:cubicBezTo>
                  <a:cubicBezTo>
                    <a:pt x="28" y="53"/>
                    <a:pt x="27" y="54"/>
                    <a:pt x="26" y="54"/>
                  </a:cubicBezTo>
                  <a:cubicBezTo>
                    <a:pt x="26" y="54"/>
                    <a:pt x="26" y="54"/>
                    <a:pt x="26" y="55"/>
                  </a:cubicBezTo>
                  <a:cubicBezTo>
                    <a:pt x="24" y="56"/>
                    <a:pt x="20" y="57"/>
                    <a:pt x="17" y="56"/>
                  </a:cubicBezTo>
                  <a:cubicBezTo>
                    <a:pt x="14" y="56"/>
                    <a:pt x="12" y="55"/>
                    <a:pt x="10" y="54"/>
                  </a:cubicBezTo>
                  <a:cubicBezTo>
                    <a:pt x="9" y="54"/>
                    <a:pt x="9" y="54"/>
                    <a:pt x="8" y="53"/>
                  </a:cubicBezTo>
                  <a:cubicBezTo>
                    <a:pt x="8" y="53"/>
                    <a:pt x="7" y="53"/>
                    <a:pt x="7" y="52"/>
                  </a:cubicBezTo>
                  <a:cubicBezTo>
                    <a:pt x="7" y="52"/>
                    <a:pt x="6" y="52"/>
                    <a:pt x="6" y="52"/>
                  </a:cubicBezTo>
                  <a:cubicBezTo>
                    <a:pt x="6" y="51"/>
                    <a:pt x="6" y="51"/>
                    <a:pt x="5" y="51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4" y="50"/>
                    <a:pt x="4" y="49"/>
                    <a:pt x="4" y="48"/>
                  </a:cubicBezTo>
                  <a:cubicBezTo>
                    <a:pt x="1" y="45"/>
                    <a:pt x="0" y="40"/>
                    <a:pt x="0" y="35"/>
                  </a:cubicBezTo>
                  <a:cubicBezTo>
                    <a:pt x="1" y="32"/>
                    <a:pt x="2" y="29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5"/>
                    <a:pt x="3" y="25"/>
                    <a:pt x="4" y="25"/>
                  </a:cubicBezTo>
                  <a:cubicBezTo>
                    <a:pt x="4" y="25"/>
                    <a:pt x="4" y="25"/>
                    <a:pt x="4" y="24"/>
                  </a:cubicBezTo>
                  <a:cubicBezTo>
                    <a:pt x="4" y="24"/>
                    <a:pt x="5" y="24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7" y="21"/>
                    <a:pt x="8" y="20"/>
                    <a:pt x="9" y="20"/>
                  </a:cubicBezTo>
                  <a:cubicBezTo>
                    <a:pt x="9" y="20"/>
                    <a:pt x="9" y="20"/>
                    <a:pt x="9" y="19"/>
                  </a:cubicBezTo>
                  <a:cubicBezTo>
                    <a:pt x="10" y="19"/>
                    <a:pt x="10" y="19"/>
                    <a:pt x="11" y="19"/>
                  </a:cubicBezTo>
                  <a:cubicBezTo>
                    <a:pt x="13" y="18"/>
                    <a:pt x="16" y="17"/>
                    <a:pt x="20" y="17"/>
                  </a:cubicBezTo>
                  <a:cubicBezTo>
                    <a:pt x="21" y="17"/>
                    <a:pt x="22" y="17"/>
                    <a:pt x="23" y="18"/>
                  </a:cubicBezTo>
                  <a:cubicBezTo>
                    <a:pt x="24" y="18"/>
                    <a:pt x="24" y="18"/>
                    <a:pt x="25" y="18"/>
                  </a:cubicBezTo>
                  <a:cubicBezTo>
                    <a:pt x="25" y="18"/>
                    <a:pt x="25" y="18"/>
                    <a:pt x="26" y="18"/>
                  </a:cubicBezTo>
                  <a:cubicBezTo>
                    <a:pt x="26" y="18"/>
                    <a:pt x="26" y="19"/>
                    <a:pt x="26" y="19"/>
                  </a:cubicBezTo>
                  <a:cubicBezTo>
                    <a:pt x="27" y="19"/>
                    <a:pt x="28" y="20"/>
                    <a:pt x="29" y="21"/>
                  </a:cubicBezTo>
                  <a:cubicBezTo>
                    <a:pt x="29" y="15"/>
                    <a:pt x="29" y="8"/>
                    <a:pt x="29" y="1"/>
                  </a:cubicBezTo>
                  <a:cubicBezTo>
                    <a:pt x="30" y="0"/>
                    <a:pt x="32" y="0"/>
                    <a:pt x="35" y="0"/>
                  </a:cubicBezTo>
                  <a:cubicBezTo>
                    <a:pt x="36" y="0"/>
                    <a:pt x="38" y="0"/>
                    <a:pt x="38" y="1"/>
                  </a:cubicBezTo>
                  <a:cubicBezTo>
                    <a:pt x="39" y="2"/>
                    <a:pt x="39" y="4"/>
                    <a:pt x="39" y="6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35"/>
                    <a:pt x="39" y="43"/>
                    <a:pt x="39" y="51"/>
                  </a:cubicBezTo>
                  <a:cubicBezTo>
                    <a:pt x="39" y="52"/>
                    <a:pt x="40" y="54"/>
                    <a:pt x="39" y="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4849" y="2074"/>
              <a:ext cx="162" cy="172"/>
            </a:xfrm>
            <a:custGeom>
              <a:avLst/>
              <a:gdLst>
                <a:gd name="T0" fmla="*/ 19 w 38"/>
                <a:gd name="T1" fmla="*/ 9 h 41"/>
                <a:gd name="T2" fmla="*/ 11 w 38"/>
                <a:gd name="T3" fmla="*/ 16 h 41"/>
                <a:gd name="T4" fmla="*/ 27 w 38"/>
                <a:gd name="T5" fmla="*/ 16 h 41"/>
                <a:gd name="T6" fmla="*/ 19 w 38"/>
                <a:gd name="T7" fmla="*/ 9 h 41"/>
                <a:gd name="T8" fmla="*/ 10 w 38"/>
                <a:gd name="T9" fmla="*/ 23 h 41"/>
                <a:gd name="T10" fmla="*/ 13 w 38"/>
                <a:gd name="T11" fmla="*/ 30 h 41"/>
                <a:gd name="T12" fmla="*/ 16 w 38"/>
                <a:gd name="T13" fmla="*/ 31 h 41"/>
                <a:gd name="T14" fmla="*/ 24 w 38"/>
                <a:gd name="T15" fmla="*/ 31 h 41"/>
                <a:gd name="T16" fmla="*/ 27 w 38"/>
                <a:gd name="T17" fmla="*/ 29 h 41"/>
                <a:gd name="T18" fmla="*/ 29 w 38"/>
                <a:gd name="T19" fmla="*/ 27 h 41"/>
                <a:gd name="T20" fmla="*/ 33 w 38"/>
                <a:gd name="T21" fmla="*/ 28 h 41"/>
                <a:gd name="T22" fmla="*/ 35 w 38"/>
                <a:gd name="T23" fmla="*/ 28 h 41"/>
                <a:gd name="T24" fmla="*/ 34 w 38"/>
                <a:gd name="T25" fmla="*/ 34 h 41"/>
                <a:gd name="T26" fmla="*/ 21 w 38"/>
                <a:gd name="T27" fmla="*/ 41 h 41"/>
                <a:gd name="T28" fmla="*/ 9 w 38"/>
                <a:gd name="T29" fmla="*/ 37 h 41"/>
                <a:gd name="T30" fmla="*/ 0 w 38"/>
                <a:gd name="T31" fmla="*/ 21 h 41"/>
                <a:gd name="T32" fmla="*/ 1 w 38"/>
                <a:gd name="T33" fmla="*/ 16 h 41"/>
                <a:gd name="T34" fmla="*/ 2 w 38"/>
                <a:gd name="T35" fmla="*/ 13 h 41"/>
                <a:gd name="T36" fmla="*/ 2 w 38"/>
                <a:gd name="T37" fmla="*/ 11 h 41"/>
                <a:gd name="T38" fmla="*/ 3 w 38"/>
                <a:gd name="T39" fmla="*/ 10 h 41"/>
                <a:gd name="T40" fmla="*/ 4 w 38"/>
                <a:gd name="T41" fmla="*/ 8 h 41"/>
                <a:gd name="T42" fmla="*/ 5 w 38"/>
                <a:gd name="T43" fmla="*/ 8 h 41"/>
                <a:gd name="T44" fmla="*/ 5 w 38"/>
                <a:gd name="T45" fmla="*/ 7 h 41"/>
                <a:gd name="T46" fmla="*/ 8 w 38"/>
                <a:gd name="T47" fmla="*/ 4 h 41"/>
                <a:gd name="T48" fmla="*/ 24 w 38"/>
                <a:gd name="T49" fmla="*/ 1 h 41"/>
                <a:gd name="T50" fmla="*/ 25 w 38"/>
                <a:gd name="T51" fmla="*/ 1 h 41"/>
                <a:gd name="T52" fmla="*/ 26 w 38"/>
                <a:gd name="T53" fmla="*/ 2 h 41"/>
                <a:gd name="T54" fmla="*/ 29 w 38"/>
                <a:gd name="T55" fmla="*/ 3 h 41"/>
                <a:gd name="T56" fmla="*/ 30 w 38"/>
                <a:gd name="T57" fmla="*/ 4 h 41"/>
                <a:gd name="T58" fmla="*/ 31 w 38"/>
                <a:gd name="T59" fmla="*/ 5 h 41"/>
                <a:gd name="T60" fmla="*/ 34 w 38"/>
                <a:gd name="T61" fmla="*/ 8 h 41"/>
                <a:gd name="T62" fmla="*/ 36 w 38"/>
                <a:gd name="T63" fmla="*/ 11 h 41"/>
                <a:gd name="T64" fmla="*/ 37 w 38"/>
                <a:gd name="T65" fmla="*/ 20 h 41"/>
                <a:gd name="T66" fmla="*/ 37 w 38"/>
                <a:gd name="T67" fmla="*/ 22 h 41"/>
                <a:gd name="T68" fmla="*/ 34 w 38"/>
                <a:gd name="T69" fmla="*/ 23 h 41"/>
                <a:gd name="T70" fmla="*/ 10 w 38"/>
                <a:gd name="T71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8" h="41">
                  <a:moveTo>
                    <a:pt x="19" y="9"/>
                  </a:moveTo>
                  <a:cubicBezTo>
                    <a:pt x="14" y="9"/>
                    <a:pt x="11" y="12"/>
                    <a:pt x="11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7" y="12"/>
                    <a:pt x="23" y="9"/>
                    <a:pt x="19" y="9"/>
                  </a:cubicBezTo>
                  <a:moveTo>
                    <a:pt x="10" y="23"/>
                  </a:moveTo>
                  <a:cubicBezTo>
                    <a:pt x="10" y="26"/>
                    <a:pt x="12" y="28"/>
                    <a:pt x="13" y="30"/>
                  </a:cubicBezTo>
                  <a:cubicBezTo>
                    <a:pt x="14" y="30"/>
                    <a:pt x="15" y="31"/>
                    <a:pt x="16" y="31"/>
                  </a:cubicBezTo>
                  <a:cubicBezTo>
                    <a:pt x="18" y="32"/>
                    <a:pt x="22" y="32"/>
                    <a:pt x="24" y="31"/>
                  </a:cubicBezTo>
                  <a:cubicBezTo>
                    <a:pt x="25" y="31"/>
                    <a:pt x="26" y="30"/>
                    <a:pt x="27" y="29"/>
                  </a:cubicBezTo>
                  <a:cubicBezTo>
                    <a:pt x="27" y="28"/>
                    <a:pt x="28" y="27"/>
                    <a:pt x="29" y="27"/>
                  </a:cubicBezTo>
                  <a:cubicBezTo>
                    <a:pt x="30" y="26"/>
                    <a:pt x="32" y="27"/>
                    <a:pt x="33" y="28"/>
                  </a:cubicBezTo>
                  <a:cubicBezTo>
                    <a:pt x="34" y="28"/>
                    <a:pt x="35" y="28"/>
                    <a:pt x="35" y="28"/>
                  </a:cubicBezTo>
                  <a:cubicBezTo>
                    <a:pt x="38" y="30"/>
                    <a:pt x="35" y="33"/>
                    <a:pt x="34" y="34"/>
                  </a:cubicBezTo>
                  <a:cubicBezTo>
                    <a:pt x="31" y="38"/>
                    <a:pt x="27" y="40"/>
                    <a:pt x="21" y="41"/>
                  </a:cubicBezTo>
                  <a:cubicBezTo>
                    <a:pt x="16" y="41"/>
                    <a:pt x="12" y="39"/>
                    <a:pt x="9" y="37"/>
                  </a:cubicBezTo>
                  <a:cubicBezTo>
                    <a:pt x="4" y="34"/>
                    <a:pt x="0" y="29"/>
                    <a:pt x="0" y="21"/>
                  </a:cubicBezTo>
                  <a:cubicBezTo>
                    <a:pt x="0" y="19"/>
                    <a:pt x="1" y="17"/>
                    <a:pt x="1" y="16"/>
                  </a:cubicBezTo>
                  <a:cubicBezTo>
                    <a:pt x="1" y="15"/>
                    <a:pt x="1" y="14"/>
                    <a:pt x="2" y="13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11"/>
                    <a:pt x="3" y="11"/>
                    <a:pt x="3" y="10"/>
                  </a:cubicBezTo>
                  <a:cubicBezTo>
                    <a:pt x="3" y="9"/>
                    <a:pt x="4" y="9"/>
                    <a:pt x="4" y="8"/>
                  </a:cubicBezTo>
                  <a:cubicBezTo>
                    <a:pt x="4" y="8"/>
                    <a:pt x="5" y="8"/>
                    <a:pt x="5" y="8"/>
                  </a:cubicBezTo>
                  <a:cubicBezTo>
                    <a:pt x="5" y="8"/>
                    <a:pt x="5" y="7"/>
                    <a:pt x="5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12" y="1"/>
                    <a:pt x="18" y="0"/>
                    <a:pt x="24" y="1"/>
                  </a:cubicBezTo>
                  <a:cubicBezTo>
                    <a:pt x="24" y="1"/>
                    <a:pt x="24" y="1"/>
                    <a:pt x="25" y="1"/>
                  </a:cubicBezTo>
                  <a:cubicBezTo>
                    <a:pt x="25" y="1"/>
                    <a:pt x="26" y="2"/>
                    <a:pt x="26" y="2"/>
                  </a:cubicBezTo>
                  <a:cubicBezTo>
                    <a:pt x="27" y="2"/>
                    <a:pt x="28" y="3"/>
                    <a:pt x="29" y="3"/>
                  </a:cubicBezTo>
                  <a:cubicBezTo>
                    <a:pt x="29" y="3"/>
                    <a:pt x="29" y="4"/>
                    <a:pt x="30" y="4"/>
                  </a:cubicBezTo>
                  <a:cubicBezTo>
                    <a:pt x="30" y="4"/>
                    <a:pt x="31" y="4"/>
                    <a:pt x="31" y="5"/>
                  </a:cubicBezTo>
                  <a:cubicBezTo>
                    <a:pt x="32" y="6"/>
                    <a:pt x="33" y="7"/>
                    <a:pt x="34" y="8"/>
                  </a:cubicBezTo>
                  <a:cubicBezTo>
                    <a:pt x="35" y="9"/>
                    <a:pt x="35" y="10"/>
                    <a:pt x="36" y="11"/>
                  </a:cubicBezTo>
                  <a:cubicBezTo>
                    <a:pt x="37" y="13"/>
                    <a:pt x="38" y="16"/>
                    <a:pt x="37" y="20"/>
                  </a:cubicBezTo>
                  <a:cubicBezTo>
                    <a:pt x="37" y="21"/>
                    <a:pt x="37" y="22"/>
                    <a:pt x="37" y="22"/>
                  </a:cubicBezTo>
                  <a:cubicBezTo>
                    <a:pt x="37" y="23"/>
                    <a:pt x="36" y="23"/>
                    <a:pt x="34" y="23"/>
                  </a:cubicBezTo>
                  <a:cubicBezTo>
                    <a:pt x="26" y="24"/>
                    <a:pt x="18" y="23"/>
                    <a:pt x="10" y="2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4580" y="2074"/>
              <a:ext cx="252" cy="168"/>
            </a:xfrm>
            <a:custGeom>
              <a:avLst/>
              <a:gdLst>
                <a:gd name="T0" fmla="*/ 32 w 59"/>
                <a:gd name="T1" fmla="*/ 7 h 40"/>
                <a:gd name="T2" fmla="*/ 33 w 59"/>
                <a:gd name="T3" fmla="*/ 6 h 40"/>
                <a:gd name="T4" fmla="*/ 34 w 59"/>
                <a:gd name="T5" fmla="*/ 5 h 40"/>
                <a:gd name="T6" fmla="*/ 35 w 59"/>
                <a:gd name="T7" fmla="*/ 4 h 40"/>
                <a:gd name="T8" fmla="*/ 36 w 59"/>
                <a:gd name="T9" fmla="*/ 3 h 40"/>
                <a:gd name="T10" fmla="*/ 37 w 59"/>
                <a:gd name="T11" fmla="*/ 3 h 40"/>
                <a:gd name="T12" fmla="*/ 37 w 59"/>
                <a:gd name="T13" fmla="*/ 2 h 40"/>
                <a:gd name="T14" fmla="*/ 51 w 59"/>
                <a:gd name="T15" fmla="*/ 2 h 40"/>
                <a:gd name="T16" fmla="*/ 52 w 59"/>
                <a:gd name="T17" fmla="*/ 3 h 40"/>
                <a:gd name="T18" fmla="*/ 53 w 59"/>
                <a:gd name="T19" fmla="*/ 4 h 40"/>
                <a:gd name="T20" fmla="*/ 54 w 59"/>
                <a:gd name="T21" fmla="*/ 5 h 40"/>
                <a:gd name="T22" fmla="*/ 55 w 59"/>
                <a:gd name="T23" fmla="*/ 5 h 40"/>
                <a:gd name="T24" fmla="*/ 56 w 59"/>
                <a:gd name="T25" fmla="*/ 7 h 40"/>
                <a:gd name="T26" fmla="*/ 58 w 59"/>
                <a:gd name="T27" fmla="*/ 30 h 40"/>
                <a:gd name="T28" fmla="*/ 57 w 59"/>
                <a:gd name="T29" fmla="*/ 39 h 40"/>
                <a:gd name="T30" fmla="*/ 51 w 59"/>
                <a:gd name="T31" fmla="*/ 40 h 40"/>
                <a:gd name="T32" fmla="*/ 50 w 59"/>
                <a:gd name="T33" fmla="*/ 39 h 40"/>
                <a:gd name="T34" fmla="*/ 49 w 59"/>
                <a:gd name="T35" fmla="*/ 39 h 40"/>
                <a:gd name="T36" fmla="*/ 48 w 59"/>
                <a:gd name="T37" fmla="*/ 28 h 40"/>
                <a:gd name="T38" fmla="*/ 47 w 59"/>
                <a:gd name="T39" fmla="*/ 13 h 40"/>
                <a:gd name="T40" fmla="*/ 39 w 59"/>
                <a:gd name="T41" fmla="*/ 11 h 40"/>
                <a:gd name="T42" fmla="*/ 36 w 59"/>
                <a:gd name="T43" fmla="*/ 13 h 40"/>
                <a:gd name="T44" fmla="*/ 35 w 59"/>
                <a:gd name="T45" fmla="*/ 14 h 40"/>
                <a:gd name="T46" fmla="*/ 35 w 59"/>
                <a:gd name="T47" fmla="*/ 28 h 40"/>
                <a:gd name="T48" fmla="*/ 34 w 59"/>
                <a:gd name="T49" fmla="*/ 39 h 40"/>
                <a:gd name="T50" fmla="*/ 30 w 59"/>
                <a:gd name="T51" fmla="*/ 40 h 40"/>
                <a:gd name="T52" fmla="*/ 25 w 59"/>
                <a:gd name="T53" fmla="*/ 39 h 40"/>
                <a:gd name="T54" fmla="*/ 24 w 59"/>
                <a:gd name="T55" fmla="*/ 28 h 40"/>
                <a:gd name="T56" fmla="*/ 24 w 59"/>
                <a:gd name="T57" fmla="*/ 22 h 40"/>
                <a:gd name="T58" fmla="*/ 24 w 59"/>
                <a:gd name="T59" fmla="*/ 13 h 40"/>
                <a:gd name="T60" fmla="*/ 15 w 59"/>
                <a:gd name="T61" fmla="*/ 11 h 40"/>
                <a:gd name="T62" fmla="*/ 11 w 59"/>
                <a:gd name="T63" fmla="*/ 14 h 40"/>
                <a:gd name="T64" fmla="*/ 11 w 59"/>
                <a:gd name="T65" fmla="*/ 16 h 40"/>
                <a:gd name="T66" fmla="*/ 11 w 59"/>
                <a:gd name="T67" fmla="*/ 28 h 40"/>
                <a:gd name="T68" fmla="*/ 11 w 59"/>
                <a:gd name="T69" fmla="*/ 34 h 40"/>
                <a:gd name="T70" fmla="*/ 10 w 59"/>
                <a:gd name="T71" fmla="*/ 39 h 40"/>
                <a:gd name="T72" fmla="*/ 3 w 59"/>
                <a:gd name="T73" fmla="*/ 40 h 40"/>
                <a:gd name="T74" fmla="*/ 2 w 59"/>
                <a:gd name="T75" fmla="*/ 39 h 40"/>
                <a:gd name="T76" fmla="*/ 1 w 59"/>
                <a:gd name="T77" fmla="*/ 39 h 40"/>
                <a:gd name="T78" fmla="*/ 1 w 59"/>
                <a:gd name="T79" fmla="*/ 30 h 40"/>
                <a:gd name="T80" fmla="*/ 1 w 59"/>
                <a:gd name="T81" fmla="*/ 12 h 40"/>
                <a:gd name="T82" fmla="*/ 1 w 59"/>
                <a:gd name="T83" fmla="*/ 3 h 40"/>
                <a:gd name="T84" fmla="*/ 5 w 59"/>
                <a:gd name="T85" fmla="*/ 2 h 40"/>
                <a:gd name="T86" fmla="*/ 9 w 59"/>
                <a:gd name="T87" fmla="*/ 2 h 40"/>
                <a:gd name="T88" fmla="*/ 10 w 59"/>
                <a:gd name="T89" fmla="*/ 6 h 40"/>
                <a:gd name="T90" fmla="*/ 11 w 59"/>
                <a:gd name="T91" fmla="*/ 6 h 40"/>
                <a:gd name="T92" fmla="*/ 20 w 59"/>
                <a:gd name="T93" fmla="*/ 1 h 40"/>
                <a:gd name="T94" fmla="*/ 32 w 59"/>
                <a:gd name="T95" fmla="*/ 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9" h="40">
                  <a:moveTo>
                    <a:pt x="32" y="7"/>
                  </a:moveTo>
                  <a:cubicBezTo>
                    <a:pt x="33" y="7"/>
                    <a:pt x="33" y="6"/>
                    <a:pt x="33" y="6"/>
                  </a:cubicBezTo>
                  <a:cubicBezTo>
                    <a:pt x="33" y="6"/>
                    <a:pt x="34" y="6"/>
                    <a:pt x="34" y="5"/>
                  </a:cubicBezTo>
                  <a:cubicBezTo>
                    <a:pt x="34" y="5"/>
                    <a:pt x="35" y="5"/>
                    <a:pt x="35" y="4"/>
                  </a:cubicBezTo>
                  <a:cubicBezTo>
                    <a:pt x="35" y="4"/>
                    <a:pt x="36" y="3"/>
                    <a:pt x="36" y="3"/>
                  </a:cubicBezTo>
                  <a:cubicBezTo>
                    <a:pt x="36" y="3"/>
                    <a:pt x="36" y="3"/>
                    <a:pt x="37" y="3"/>
                  </a:cubicBezTo>
                  <a:cubicBezTo>
                    <a:pt x="37" y="3"/>
                    <a:pt x="37" y="2"/>
                    <a:pt x="37" y="2"/>
                  </a:cubicBezTo>
                  <a:cubicBezTo>
                    <a:pt x="41" y="1"/>
                    <a:pt x="47" y="0"/>
                    <a:pt x="51" y="2"/>
                  </a:cubicBezTo>
                  <a:cubicBezTo>
                    <a:pt x="51" y="2"/>
                    <a:pt x="52" y="3"/>
                    <a:pt x="52" y="3"/>
                  </a:cubicBezTo>
                  <a:cubicBezTo>
                    <a:pt x="52" y="3"/>
                    <a:pt x="53" y="3"/>
                    <a:pt x="53" y="4"/>
                  </a:cubicBezTo>
                  <a:cubicBezTo>
                    <a:pt x="54" y="4"/>
                    <a:pt x="54" y="4"/>
                    <a:pt x="54" y="5"/>
                  </a:cubicBezTo>
                  <a:cubicBezTo>
                    <a:pt x="55" y="5"/>
                    <a:pt x="54" y="5"/>
                    <a:pt x="55" y="5"/>
                  </a:cubicBezTo>
                  <a:cubicBezTo>
                    <a:pt x="55" y="6"/>
                    <a:pt x="56" y="6"/>
                    <a:pt x="56" y="7"/>
                  </a:cubicBezTo>
                  <a:cubicBezTo>
                    <a:pt x="59" y="12"/>
                    <a:pt x="58" y="22"/>
                    <a:pt x="58" y="30"/>
                  </a:cubicBezTo>
                  <a:cubicBezTo>
                    <a:pt x="58" y="33"/>
                    <a:pt x="59" y="38"/>
                    <a:pt x="57" y="39"/>
                  </a:cubicBezTo>
                  <a:cubicBezTo>
                    <a:pt x="56" y="40"/>
                    <a:pt x="53" y="40"/>
                    <a:pt x="51" y="40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7" y="38"/>
                    <a:pt x="48" y="31"/>
                    <a:pt x="48" y="28"/>
                  </a:cubicBezTo>
                  <a:cubicBezTo>
                    <a:pt x="48" y="23"/>
                    <a:pt x="49" y="16"/>
                    <a:pt x="47" y="13"/>
                  </a:cubicBezTo>
                  <a:cubicBezTo>
                    <a:pt x="46" y="11"/>
                    <a:pt x="42" y="9"/>
                    <a:pt x="39" y="11"/>
                  </a:cubicBezTo>
                  <a:cubicBezTo>
                    <a:pt x="38" y="11"/>
                    <a:pt x="36" y="12"/>
                    <a:pt x="36" y="13"/>
                  </a:cubicBezTo>
                  <a:cubicBezTo>
                    <a:pt x="36" y="14"/>
                    <a:pt x="35" y="14"/>
                    <a:pt x="35" y="14"/>
                  </a:cubicBezTo>
                  <a:cubicBezTo>
                    <a:pt x="34" y="17"/>
                    <a:pt x="35" y="24"/>
                    <a:pt x="35" y="28"/>
                  </a:cubicBezTo>
                  <a:cubicBezTo>
                    <a:pt x="35" y="30"/>
                    <a:pt x="35" y="38"/>
                    <a:pt x="34" y="39"/>
                  </a:cubicBezTo>
                  <a:cubicBezTo>
                    <a:pt x="33" y="40"/>
                    <a:pt x="32" y="40"/>
                    <a:pt x="30" y="40"/>
                  </a:cubicBezTo>
                  <a:cubicBezTo>
                    <a:pt x="28" y="40"/>
                    <a:pt x="26" y="40"/>
                    <a:pt x="25" y="39"/>
                  </a:cubicBezTo>
                  <a:cubicBezTo>
                    <a:pt x="24" y="38"/>
                    <a:pt x="24" y="32"/>
                    <a:pt x="24" y="28"/>
                  </a:cubicBezTo>
                  <a:cubicBezTo>
                    <a:pt x="24" y="26"/>
                    <a:pt x="24" y="24"/>
                    <a:pt x="24" y="22"/>
                  </a:cubicBezTo>
                  <a:cubicBezTo>
                    <a:pt x="24" y="18"/>
                    <a:pt x="25" y="15"/>
                    <a:pt x="24" y="13"/>
                  </a:cubicBezTo>
                  <a:cubicBezTo>
                    <a:pt x="22" y="11"/>
                    <a:pt x="19" y="9"/>
                    <a:pt x="15" y="11"/>
                  </a:cubicBezTo>
                  <a:cubicBezTo>
                    <a:pt x="14" y="11"/>
                    <a:pt x="12" y="12"/>
                    <a:pt x="11" y="14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9"/>
                    <a:pt x="11" y="24"/>
                    <a:pt x="11" y="28"/>
                  </a:cubicBezTo>
                  <a:cubicBezTo>
                    <a:pt x="11" y="29"/>
                    <a:pt x="11" y="32"/>
                    <a:pt x="11" y="34"/>
                  </a:cubicBezTo>
                  <a:cubicBezTo>
                    <a:pt x="11" y="36"/>
                    <a:pt x="11" y="38"/>
                    <a:pt x="10" y="39"/>
                  </a:cubicBezTo>
                  <a:cubicBezTo>
                    <a:pt x="10" y="40"/>
                    <a:pt x="6" y="40"/>
                    <a:pt x="3" y="40"/>
                  </a:cubicBezTo>
                  <a:cubicBezTo>
                    <a:pt x="3" y="39"/>
                    <a:pt x="3" y="39"/>
                    <a:pt x="2" y="39"/>
                  </a:cubicBezTo>
                  <a:cubicBezTo>
                    <a:pt x="2" y="39"/>
                    <a:pt x="1" y="39"/>
                    <a:pt x="1" y="39"/>
                  </a:cubicBezTo>
                  <a:cubicBezTo>
                    <a:pt x="0" y="38"/>
                    <a:pt x="1" y="33"/>
                    <a:pt x="1" y="30"/>
                  </a:cubicBezTo>
                  <a:cubicBezTo>
                    <a:pt x="1" y="24"/>
                    <a:pt x="1" y="18"/>
                    <a:pt x="1" y="12"/>
                  </a:cubicBezTo>
                  <a:cubicBezTo>
                    <a:pt x="1" y="9"/>
                    <a:pt x="0" y="4"/>
                    <a:pt x="1" y="3"/>
                  </a:cubicBezTo>
                  <a:cubicBezTo>
                    <a:pt x="2" y="2"/>
                    <a:pt x="3" y="2"/>
                    <a:pt x="5" y="2"/>
                  </a:cubicBezTo>
                  <a:cubicBezTo>
                    <a:pt x="6" y="2"/>
                    <a:pt x="8" y="2"/>
                    <a:pt x="9" y="2"/>
                  </a:cubicBezTo>
                  <a:cubicBezTo>
                    <a:pt x="10" y="3"/>
                    <a:pt x="11" y="4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3" y="3"/>
                    <a:pt x="16" y="1"/>
                    <a:pt x="20" y="1"/>
                  </a:cubicBezTo>
                  <a:cubicBezTo>
                    <a:pt x="26" y="0"/>
                    <a:pt x="31" y="3"/>
                    <a:pt x="32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15" name="Freeform 13"/>
            <p:cNvSpPr>
              <a:spLocks noEditPoints="1"/>
            </p:cNvSpPr>
            <p:nvPr/>
          </p:nvSpPr>
          <p:spPr bwMode="auto">
            <a:xfrm>
              <a:off x="5302" y="2074"/>
              <a:ext cx="167" cy="172"/>
            </a:xfrm>
            <a:custGeom>
              <a:avLst/>
              <a:gdLst>
                <a:gd name="T0" fmla="*/ 14 w 39"/>
                <a:gd name="T1" fmla="*/ 12 h 41"/>
                <a:gd name="T2" fmla="*/ 13 w 39"/>
                <a:gd name="T3" fmla="*/ 13 h 41"/>
                <a:gd name="T4" fmla="*/ 11 w 39"/>
                <a:gd name="T5" fmla="*/ 17 h 41"/>
                <a:gd name="T6" fmla="*/ 10 w 39"/>
                <a:gd name="T7" fmla="*/ 19 h 41"/>
                <a:gd name="T8" fmla="*/ 13 w 39"/>
                <a:gd name="T9" fmla="*/ 28 h 41"/>
                <a:gd name="T10" fmla="*/ 15 w 39"/>
                <a:gd name="T11" fmla="*/ 30 h 41"/>
                <a:gd name="T12" fmla="*/ 18 w 39"/>
                <a:gd name="T13" fmla="*/ 31 h 41"/>
                <a:gd name="T14" fmla="*/ 22 w 39"/>
                <a:gd name="T15" fmla="*/ 31 h 41"/>
                <a:gd name="T16" fmla="*/ 23 w 39"/>
                <a:gd name="T17" fmla="*/ 31 h 41"/>
                <a:gd name="T18" fmla="*/ 27 w 39"/>
                <a:gd name="T19" fmla="*/ 27 h 41"/>
                <a:gd name="T20" fmla="*/ 29 w 39"/>
                <a:gd name="T21" fmla="*/ 21 h 41"/>
                <a:gd name="T22" fmla="*/ 27 w 39"/>
                <a:gd name="T23" fmla="*/ 14 h 41"/>
                <a:gd name="T24" fmla="*/ 25 w 39"/>
                <a:gd name="T25" fmla="*/ 12 h 41"/>
                <a:gd name="T26" fmla="*/ 23 w 39"/>
                <a:gd name="T27" fmla="*/ 11 h 41"/>
                <a:gd name="T28" fmla="*/ 22 w 39"/>
                <a:gd name="T29" fmla="*/ 10 h 41"/>
                <a:gd name="T30" fmla="*/ 18 w 39"/>
                <a:gd name="T31" fmla="*/ 10 h 41"/>
                <a:gd name="T32" fmla="*/ 18 w 39"/>
                <a:gd name="T33" fmla="*/ 10 h 41"/>
                <a:gd name="T34" fmla="*/ 14 w 39"/>
                <a:gd name="T35" fmla="*/ 12 h 41"/>
                <a:gd name="T36" fmla="*/ 29 w 39"/>
                <a:gd name="T37" fmla="*/ 5 h 41"/>
                <a:gd name="T38" fmla="*/ 29 w 39"/>
                <a:gd name="T39" fmla="*/ 2 h 41"/>
                <a:gd name="T40" fmla="*/ 34 w 39"/>
                <a:gd name="T41" fmla="*/ 2 h 41"/>
                <a:gd name="T42" fmla="*/ 38 w 39"/>
                <a:gd name="T43" fmla="*/ 3 h 41"/>
                <a:gd name="T44" fmla="*/ 39 w 39"/>
                <a:gd name="T45" fmla="*/ 11 h 41"/>
                <a:gd name="T46" fmla="*/ 39 w 39"/>
                <a:gd name="T47" fmla="*/ 21 h 41"/>
                <a:gd name="T48" fmla="*/ 39 w 39"/>
                <a:gd name="T49" fmla="*/ 39 h 41"/>
                <a:gd name="T50" fmla="*/ 34 w 39"/>
                <a:gd name="T51" fmla="*/ 40 h 41"/>
                <a:gd name="T52" fmla="*/ 29 w 39"/>
                <a:gd name="T53" fmla="*/ 39 h 41"/>
                <a:gd name="T54" fmla="*/ 29 w 39"/>
                <a:gd name="T55" fmla="*/ 36 h 41"/>
                <a:gd name="T56" fmla="*/ 29 w 39"/>
                <a:gd name="T57" fmla="*/ 36 h 41"/>
                <a:gd name="T58" fmla="*/ 27 w 39"/>
                <a:gd name="T59" fmla="*/ 37 h 41"/>
                <a:gd name="T60" fmla="*/ 24 w 39"/>
                <a:gd name="T61" fmla="*/ 40 h 41"/>
                <a:gd name="T62" fmla="*/ 16 w 39"/>
                <a:gd name="T63" fmla="*/ 40 h 41"/>
                <a:gd name="T64" fmla="*/ 9 w 39"/>
                <a:gd name="T65" fmla="*/ 38 h 41"/>
                <a:gd name="T66" fmla="*/ 4 w 39"/>
                <a:gd name="T67" fmla="*/ 34 h 41"/>
                <a:gd name="T68" fmla="*/ 4 w 39"/>
                <a:gd name="T69" fmla="*/ 33 h 41"/>
                <a:gd name="T70" fmla="*/ 3 w 39"/>
                <a:gd name="T71" fmla="*/ 32 h 41"/>
                <a:gd name="T72" fmla="*/ 1 w 39"/>
                <a:gd name="T73" fmla="*/ 29 h 41"/>
                <a:gd name="T74" fmla="*/ 0 w 39"/>
                <a:gd name="T75" fmla="*/ 19 h 41"/>
                <a:gd name="T76" fmla="*/ 4 w 39"/>
                <a:gd name="T77" fmla="*/ 8 h 41"/>
                <a:gd name="T78" fmla="*/ 6 w 39"/>
                <a:gd name="T79" fmla="*/ 6 h 41"/>
                <a:gd name="T80" fmla="*/ 9 w 39"/>
                <a:gd name="T81" fmla="*/ 3 h 41"/>
                <a:gd name="T82" fmla="*/ 16 w 39"/>
                <a:gd name="T83" fmla="*/ 1 h 41"/>
                <a:gd name="T84" fmla="*/ 29 w 39"/>
                <a:gd name="T85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9" h="41">
                  <a:moveTo>
                    <a:pt x="14" y="12"/>
                  </a:moveTo>
                  <a:cubicBezTo>
                    <a:pt x="13" y="12"/>
                    <a:pt x="13" y="13"/>
                    <a:pt x="13" y="13"/>
                  </a:cubicBezTo>
                  <a:cubicBezTo>
                    <a:pt x="12" y="14"/>
                    <a:pt x="11" y="15"/>
                    <a:pt x="11" y="17"/>
                  </a:cubicBezTo>
                  <a:cubicBezTo>
                    <a:pt x="11" y="18"/>
                    <a:pt x="10" y="18"/>
                    <a:pt x="10" y="19"/>
                  </a:cubicBezTo>
                  <a:cubicBezTo>
                    <a:pt x="10" y="23"/>
                    <a:pt x="11" y="26"/>
                    <a:pt x="13" y="28"/>
                  </a:cubicBezTo>
                  <a:cubicBezTo>
                    <a:pt x="14" y="29"/>
                    <a:pt x="14" y="30"/>
                    <a:pt x="15" y="30"/>
                  </a:cubicBezTo>
                  <a:cubicBezTo>
                    <a:pt x="16" y="31"/>
                    <a:pt x="17" y="31"/>
                    <a:pt x="18" y="31"/>
                  </a:cubicBezTo>
                  <a:cubicBezTo>
                    <a:pt x="19" y="31"/>
                    <a:pt x="21" y="31"/>
                    <a:pt x="22" y="31"/>
                  </a:cubicBezTo>
                  <a:cubicBezTo>
                    <a:pt x="22" y="31"/>
                    <a:pt x="23" y="31"/>
                    <a:pt x="23" y="31"/>
                  </a:cubicBezTo>
                  <a:cubicBezTo>
                    <a:pt x="25" y="30"/>
                    <a:pt x="27" y="28"/>
                    <a:pt x="27" y="27"/>
                  </a:cubicBezTo>
                  <a:cubicBezTo>
                    <a:pt x="28" y="25"/>
                    <a:pt x="29" y="23"/>
                    <a:pt x="29" y="21"/>
                  </a:cubicBezTo>
                  <a:cubicBezTo>
                    <a:pt x="29" y="18"/>
                    <a:pt x="28" y="16"/>
                    <a:pt x="27" y="14"/>
                  </a:cubicBezTo>
                  <a:cubicBezTo>
                    <a:pt x="26" y="13"/>
                    <a:pt x="26" y="13"/>
                    <a:pt x="25" y="12"/>
                  </a:cubicBezTo>
                  <a:cubicBezTo>
                    <a:pt x="24" y="11"/>
                    <a:pt x="24" y="11"/>
                    <a:pt x="23" y="11"/>
                  </a:cubicBezTo>
                  <a:cubicBezTo>
                    <a:pt x="23" y="11"/>
                    <a:pt x="22" y="10"/>
                    <a:pt x="22" y="10"/>
                  </a:cubicBezTo>
                  <a:cubicBezTo>
                    <a:pt x="21" y="10"/>
                    <a:pt x="19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6" y="11"/>
                    <a:pt x="15" y="11"/>
                    <a:pt x="14" y="12"/>
                  </a:cubicBezTo>
                  <a:moveTo>
                    <a:pt x="29" y="5"/>
                  </a:moveTo>
                  <a:cubicBezTo>
                    <a:pt x="29" y="4"/>
                    <a:pt x="29" y="3"/>
                    <a:pt x="29" y="2"/>
                  </a:cubicBezTo>
                  <a:cubicBezTo>
                    <a:pt x="30" y="2"/>
                    <a:pt x="32" y="2"/>
                    <a:pt x="34" y="2"/>
                  </a:cubicBezTo>
                  <a:cubicBezTo>
                    <a:pt x="36" y="2"/>
                    <a:pt x="37" y="2"/>
                    <a:pt x="38" y="3"/>
                  </a:cubicBezTo>
                  <a:cubicBezTo>
                    <a:pt x="39" y="4"/>
                    <a:pt x="39" y="9"/>
                    <a:pt x="39" y="1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8"/>
                    <a:pt x="39" y="34"/>
                    <a:pt x="39" y="39"/>
                  </a:cubicBezTo>
                  <a:cubicBezTo>
                    <a:pt x="38" y="40"/>
                    <a:pt x="36" y="40"/>
                    <a:pt x="34" y="40"/>
                  </a:cubicBezTo>
                  <a:cubicBezTo>
                    <a:pt x="32" y="40"/>
                    <a:pt x="30" y="40"/>
                    <a:pt x="29" y="39"/>
                  </a:cubicBezTo>
                  <a:cubicBezTo>
                    <a:pt x="29" y="38"/>
                    <a:pt x="29" y="37"/>
                    <a:pt x="29" y="36"/>
                  </a:cubicBezTo>
                  <a:cubicBezTo>
                    <a:pt x="29" y="35"/>
                    <a:pt x="29" y="36"/>
                    <a:pt x="29" y="36"/>
                  </a:cubicBezTo>
                  <a:cubicBezTo>
                    <a:pt x="28" y="36"/>
                    <a:pt x="28" y="37"/>
                    <a:pt x="27" y="37"/>
                  </a:cubicBezTo>
                  <a:cubicBezTo>
                    <a:pt x="26" y="38"/>
                    <a:pt x="25" y="39"/>
                    <a:pt x="24" y="40"/>
                  </a:cubicBezTo>
                  <a:cubicBezTo>
                    <a:pt x="22" y="40"/>
                    <a:pt x="19" y="41"/>
                    <a:pt x="16" y="40"/>
                  </a:cubicBezTo>
                  <a:cubicBezTo>
                    <a:pt x="14" y="40"/>
                    <a:pt x="11" y="39"/>
                    <a:pt x="9" y="38"/>
                  </a:cubicBezTo>
                  <a:cubicBezTo>
                    <a:pt x="7" y="37"/>
                    <a:pt x="5" y="35"/>
                    <a:pt x="4" y="34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3" y="33"/>
                    <a:pt x="3" y="32"/>
                    <a:pt x="3" y="32"/>
                  </a:cubicBezTo>
                  <a:cubicBezTo>
                    <a:pt x="3" y="32"/>
                    <a:pt x="2" y="30"/>
                    <a:pt x="1" y="29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5"/>
                    <a:pt x="2" y="11"/>
                    <a:pt x="4" y="8"/>
                  </a:cubicBezTo>
                  <a:cubicBezTo>
                    <a:pt x="4" y="7"/>
                    <a:pt x="5" y="7"/>
                    <a:pt x="6" y="6"/>
                  </a:cubicBezTo>
                  <a:cubicBezTo>
                    <a:pt x="7" y="5"/>
                    <a:pt x="8" y="4"/>
                    <a:pt x="9" y="3"/>
                  </a:cubicBezTo>
                  <a:cubicBezTo>
                    <a:pt x="11" y="2"/>
                    <a:pt x="14" y="1"/>
                    <a:pt x="16" y="1"/>
                  </a:cubicBezTo>
                  <a:cubicBezTo>
                    <a:pt x="22" y="0"/>
                    <a:pt x="26" y="2"/>
                    <a:pt x="29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5230" y="2082"/>
              <a:ext cx="47" cy="160"/>
            </a:xfrm>
            <a:custGeom>
              <a:avLst/>
              <a:gdLst>
                <a:gd name="T0" fmla="*/ 2 w 11"/>
                <a:gd name="T1" fmla="*/ 0 h 38"/>
                <a:gd name="T2" fmla="*/ 9 w 11"/>
                <a:gd name="T3" fmla="*/ 0 h 38"/>
                <a:gd name="T4" fmla="*/ 11 w 11"/>
                <a:gd name="T5" fmla="*/ 1 h 38"/>
                <a:gd name="T6" fmla="*/ 11 w 11"/>
                <a:gd name="T7" fmla="*/ 10 h 38"/>
                <a:gd name="T8" fmla="*/ 11 w 11"/>
                <a:gd name="T9" fmla="*/ 33 h 38"/>
                <a:gd name="T10" fmla="*/ 11 w 11"/>
                <a:gd name="T11" fmla="*/ 36 h 38"/>
                <a:gd name="T12" fmla="*/ 6 w 11"/>
                <a:gd name="T13" fmla="*/ 38 h 38"/>
                <a:gd name="T14" fmla="*/ 1 w 11"/>
                <a:gd name="T15" fmla="*/ 37 h 38"/>
                <a:gd name="T16" fmla="*/ 1 w 11"/>
                <a:gd name="T17" fmla="*/ 28 h 38"/>
                <a:gd name="T18" fmla="*/ 1 w 11"/>
                <a:gd name="T19" fmla="*/ 10 h 38"/>
                <a:gd name="T20" fmla="*/ 1 w 11"/>
                <a:gd name="T21" fmla="*/ 1 h 38"/>
                <a:gd name="T22" fmla="*/ 2 w 11"/>
                <a:gd name="T2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" h="38">
                  <a:moveTo>
                    <a:pt x="2" y="0"/>
                  </a:moveTo>
                  <a:cubicBezTo>
                    <a:pt x="3" y="0"/>
                    <a:pt x="8" y="0"/>
                    <a:pt x="9" y="0"/>
                  </a:cubicBezTo>
                  <a:cubicBezTo>
                    <a:pt x="10" y="0"/>
                    <a:pt x="10" y="0"/>
                    <a:pt x="11" y="1"/>
                  </a:cubicBezTo>
                  <a:cubicBezTo>
                    <a:pt x="11" y="2"/>
                    <a:pt x="11" y="7"/>
                    <a:pt x="11" y="10"/>
                  </a:cubicBezTo>
                  <a:cubicBezTo>
                    <a:pt x="11" y="18"/>
                    <a:pt x="11" y="24"/>
                    <a:pt x="11" y="33"/>
                  </a:cubicBezTo>
                  <a:cubicBezTo>
                    <a:pt x="11" y="34"/>
                    <a:pt x="11" y="35"/>
                    <a:pt x="11" y="36"/>
                  </a:cubicBezTo>
                  <a:cubicBezTo>
                    <a:pt x="10" y="38"/>
                    <a:pt x="8" y="38"/>
                    <a:pt x="6" y="38"/>
                  </a:cubicBezTo>
                  <a:cubicBezTo>
                    <a:pt x="4" y="38"/>
                    <a:pt x="2" y="38"/>
                    <a:pt x="1" y="37"/>
                  </a:cubicBezTo>
                  <a:cubicBezTo>
                    <a:pt x="0" y="36"/>
                    <a:pt x="1" y="30"/>
                    <a:pt x="1" y="28"/>
                  </a:cubicBezTo>
                  <a:cubicBezTo>
                    <a:pt x="1" y="23"/>
                    <a:pt x="1" y="14"/>
                    <a:pt x="1" y="10"/>
                  </a:cubicBezTo>
                  <a:cubicBezTo>
                    <a:pt x="1" y="8"/>
                    <a:pt x="0" y="2"/>
                    <a:pt x="1" y="1"/>
                  </a:cubicBezTo>
                  <a:cubicBezTo>
                    <a:pt x="1" y="1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2711" y="2145"/>
              <a:ext cx="99" cy="302"/>
            </a:xfrm>
            <a:custGeom>
              <a:avLst/>
              <a:gdLst>
                <a:gd name="T0" fmla="*/ 21 w 23"/>
                <a:gd name="T1" fmla="*/ 7 h 72"/>
                <a:gd name="T2" fmla="*/ 22 w 23"/>
                <a:gd name="T3" fmla="*/ 14 h 72"/>
                <a:gd name="T4" fmla="*/ 21 w 23"/>
                <a:gd name="T5" fmla="*/ 17 h 72"/>
                <a:gd name="T6" fmla="*/ 21 w 23"/>
                <a:gd name="T7" fmla="*/ 19 h 72"/>
                <a:gd name="T8" fmla="*/ 21 w 23"/>
                <a:gd name="T9" fmla="*/ 21 h 72"/>
                <a:gd name="T10" fmla="*/ 20 w 23"/>
                <a:gd name="T11" fmla="*/ 24 h 72"/>
                <a:gd name="T12" fmla="*/ 20 w 23"/>
                <a:gd name="T13" fmla="*/ 31 h 72"/>
                <a:gd name="T14" fmla="*/ 19 w 23"/>
                <a:gd name="T15" fmla="*/ 34 h 72"/>
                <a:gd name="T16" fmla="*/ 18 w 23"/>
                <a:gd name="T17" fmla="*/ 40 h 72"/>
                <a:gd name="T18" fmla="*/ 18 w 23"/>
                <a:gd name="T19" fmla="*/ 43 h 72"/>
                <a:gd name="T20" fmla="*/ 17 w 23"/>
                <a:gd name="T21" fmla="*/ 46 h 72"/>
                <a:gd name="T22" fmla="*/ 17 w 23"/>
                <a:gd name="T23" fmla="*/ 50 h 72"/>
                <a:gd name="T24" fmla="*/ 17 w 23"/>
                <a:gd name="T25" fmla="*/ 52 h 72"/>
                <a:gd name="T26" fmla="*/ 17 w 23"/>
                <a:gd name="T27" fmla="*/ 56 h 72"/>
                <a:gd name="T28" fmla="*/ 17 w 23"/>
                <a:gd name="T29" fmla="*/ 58 h 72"/>
                <a:gd name="T30" fmla="*/ 17 w 23"/>
                <a:gd name="T31" fmla="*/ 60 h 72"/>
                <a:gd name="T32" fmla="*/ 16 w 23"/>
                <a:gd name="T33" fmla="*/ 62 h 72"/>
                <a:gd name="T34" fmla="*/ 17 w 23"/>
                <a:gd name="T35" fmla="*/ 64 h 72"/>
                <a:gd name="T36" fmla="*/ 15 w 23"/>
                <a:gd name="T37" fmla="*/ 65 h 72"/>
                <a:gd name="T38" fmla="*/ 14 w 23"/>
                <a:gd name="T39" fmla="*/ 66 h 72"/>
                <a:gd name="T40" fmla="*/ 12 w 23"/>
                <a:gd name="T41" fmla="*/ 68 h 72"/>
                <a:gd name="T42" fmla="*/ 8 w 23"/>
                <a:gd name="T43" fmla="*/ 71 h 72"/>
                <a:gd name="T44" fmla="*/ 7 w 23"/>
                <a:gd name="T45" fmla="*/ 72 h 72"/>
                <a:gd name="T46" fmla="*/ 5 w 23"/>
                <a:gd name="T47" fmla="*/ 72 h 72"/>
                <a:gd name="T48" fmla="*/ 1 w 23"/>
                <a:gd name="T49" fmla="*/ 71 h 72"/>
                <a:gd name="T50" fmla="*/ 0 w 23"/>
                <a:gd name="T51" fmla="*/ 68 h 72"/>
                <a:gd name="T52" fmla="*/ 0 w 23"/>
                <a:gd name="T53" fmla="*/ 61 h 72"/>
                <a:gd name="T54" fmla="*/ 0 w 23"/>
                <a:gd name="T55" fmla="*/ 52 h 72"/>
                <a:gd name="T56" fmla="*/ 1 w 23"/>
                <a:gd name="T57" fmla="*/ 45 h 72"/>
                <a:gd name="T58" fmla="*/ 1 w 23"/>
                <a:gd name="T59" fmla="*/ 41 h 72"/>
                <a:gd name="T60" fmla="*/ 1 w 23"/>
                <a:gd name="T61" fmla="*/ 38 h 72"/>
                <a:gd name="T62" fmla="*/ 2 w 23"/>
                <a:gd name="T63" fmla="*/ 30 h 72"/>
                <a:gd name="T64" fmla="*/ 2 w 23"/>
                <a:gd name="T65" fmla="*/ 28 h 72"/>
                <a:gd name="T66" fmla="*/ 2 w 23"/>
                <a:gd name="T67" fmla="*/ 25 h 72"/>
                <a:gd name="T68" fmla="*/ 3 w 23"/>
                <a:gd name="T69" fmla="*/ 17 h 72"/>
                <a:gd name="T70" fmla="*/ 3 w 23"/>
                <a:gd name="T71" fmla="*/ 15 h 72"/>
                <a:gd name="T72" fmla="*/ 5 w 23"/>
                <a:gd name="T73" fmla="*/ 9 h 72"/>
                <a:gd name="T74" fmla="*/ 7 w 23"/>
                <a:gd name="T75" fmla="*/ 6 h 72"/>
                <a:gd name="T76" fmla="*/ 8 w 23"/>
                <a:gd name="T77" fmla="*/ 5 h 72"/>
                <a:gd name="T78" fmla="*/ 9 w 23"/>
                <a:gd name="T79" fmla="*/ 4 h 72"/>
                <a:gd name="T80" fmla="*/ 11 w 23"/>
                <a:gd name="T81" fmla="*/ 3 h 72"/>
                <a:gd name="T82" fmla="*/ 13 w 23"/>
                <a:gd name="T83" fmla="*/ 1 h 72"/>
                <a:gd name="T84" fmla="*/ 19 w 23"/>
                <a:gd name="T85" fmla="*/ 0 h 72"/>
                <a:gd name="T86" fmla="*/ 22 w 23"/>
                <a:gd name="T87" fmla="*/ 5 h 72"/>
                <a:gd name="T88" fmla="*/ 23 w 23"/>
                <a:gd name="T89" fmla="*/ 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3" h="72">
                  <a:moveTo>
                    <a:pt x="23" y="7"/>
                  </a:moveTo>
                  <a:cubicBezTo>
                    <a:pt x="22" y="7"/>
                    <a:pt x="22" y="7"/>
                    <a:pt x="21" y="7"/>
                  </a:cubicBezTo>
                  <a:cubicBezTo>
                    <a:pt x="21" y="9"/>
                    <a:pt x="22" y="10"/>
                    <a:pt x="22" y="11"/>
                  </a:cubicBezTo>
                  <a:cubicBezTo>
                    <a:pt x="22" y="12"/>
                    <a:pt x="22" y="13"/>
                    <a:pt x="22" y="14"/>
                  </a:cubicBezTo>
                  <a:cubicBezTo>
                    <a:pt x="22" y="14"/>
                    <a:pt x="22" y="15"/>
                    <a:pt x="21" y="16"/>
                  </a:cubicBezTo>
                  <a:cubicBezTo>
                    <a:pt x="21" y="16"/>
                    <a:pt x="21" y="17"/>
                    <a:pt x="21" y="17"/>
                  </a:cubicBezTo>
                  <a:cubicBezTo>
                    <a:pt x="21" y="18"/>
                    <a:pt x="21" y="18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0"/>
                    <a:pt x="21" y="21"/>
                    <a:pt x="21" y="21"/>
                  </a:cubicBezTo>
                  <a:cubicBezTo>
                    <a:pt x="21" y="22"/>
                    <a:pt x="21" y="22"/>
                    <a:pt x="21" y="23"/>
                  </a:cubicBezTo>
                  <a:cubicBezTo>
                    <a:pt x="20" y="23"/>
                    <a:pt x="20" y="23"/>
                    <a:pt x="20" y="24"/>
                  </a:cubicBezTo>
                  <a:cubicBezTo>
                    <a:pt x="20" y="25"/>
                    <a:pt x="20" y="26"/>
                    <a:pt x="20" y="27"/>
                  </a:cubicBezTo>
                  <a:cubicBezTo>
                    <a:pt x="20" y="28"/>
                    <a:pt x="19" y="29"/>
                    <a:pt x="20" y="31"/>
                  </a:cubicBezTo>
                  <a:cubicBezTo>
                    <a:pt x="20" y="31"/>
                    <a:pt x="20" y="31"/>
                    <a:pt x="19" y="32"/>
                  </a:cubicBezTo>
                  <a:cubicBezTo>
                    <a:pt x="19" y="32"/>
                    <a:pt x="20" y="33"/>
                    <a:pt x="19" y="34"/>
                  </a:cubicBezTo>
                  <a:cubicBezTo>
                    <a:pt x="19" y="36"/>
                    <a:pt x="19" y="38"/>
                    <a:pt x="18" y="39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41"/>
                    <a:pt x="18" y="42"/>
                    <a:pt x="18" y="4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4"/>
                    <a:pt x="18" y="45"/>
                    <a:pt x="18" y="46"/>
                  </a:cubicBezTo>
                  <a:cubicBezTo>
                    <a:pt x="18" y="46"/>
                    <a:pt x="17" y="46"/>
                    <a:pt x="17" y="46"/>
                  </a:cubicBezTo>
                  <a:cubicBezTo>
                    <a:pt x="18" y="46"/>
                    <a:pt x="17" y="47"/>
                    <a:pt x="17" y="48"/>
                  </a:cubicBezTo>
                  <a:cubicBezTo>
                    <a:pt x="17" y="49"/>
                    <a:pt x="17" y="49"/>
                    <a:pt x="17" y="50"/>
                  </a:cubicBezTo>
                  <a:cubicBezTo>
                    <a:pt x="17" y="50"/>
                    <a:pt x="17" y="50"/>
                    <a:pt x="17" y="51"/>
                  </a:cubicBezTo>
                  <a:cubicBezTo>
                    <a:pt x="17" y="51"/>
                    <a:pt x="17" y="51"/>
                    <a:pt x="17" y="52"/>
                  </a:cubicBezTo>
                  <a:cubicBezTo>
                    <a:pt x="17" y="52"/>
                    <a:pt x="17" y="53"/>
                    <a:pt x="17" y="53"/>
                  </a:cubicBezTo>
                  <a:cubicBezTo>
                    <a:pt x="17" y="54"/>
                    <a:pt x="18" y="55"/>
                    <a:pt x="17" y="56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7" y="59"/>
                    <a:pt x="17" y="60"/>
                    <a:pt x="17" y="60"/>
                  </a:cubicBezTo>
                  <a:cubicBezTo>
                    <a:pt x="17" y="60"/>
                    <a:pt x="16" y="61"/>
                    <a:pt x="16" y="61"/>
                  </a:cubicBezTo>
                  <a:cubicBezTo>
                    <a:pt x="16" y="61"/>
                    <a:pt x="16" y="61"/>
                    <a:pt x="16" y="62"/>
                  </a:cubicBezTo>
                  <a:cubicBezTo>
                    <a:pt x="16" y="62"/>
                    <a:pt x="16" y="63"/>
                    <a:pt x="16" y="64"/>
                  </a:cubicBezTo>
                  <a:cubicBezTo>
                    <a:pt x="16" y="64"/>
                    <a:pt x="16" y="63"/>
                    <a:pt x="17" y="64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16" y="66"/>
                    <a:pt x="16" y="65"/>
                    <a:pt x="15" y="65"/>
                  </a:cubicBezTo>
                  <a:cubicBezTo>
                    <a:pt x="15" y="65"/>
                    <a:pt x="15" y="66"/>
                    <a:pt x="15" y="66"/>
                  </a:cubicBezTo>
                  <a:cubicBezTo>
                    <a:pt x="15" y="66"/>
                    <a:pt x="14" y="66"/>
                    <a:pt x="14" y="66"/>
                  </a:cubicBezTo>
                  <a:cubicBezTo>
                    <a:pt x="14" y="67"/>
                    <a:pt x="13" y="67"/>
                    <a:pt x="12" y="6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1" y="69"/>
                    <a:pt x="10" y="69"/>
                    <a:pt x="10" y="70"/>
                  </a:cubicBezTo>
                  <a:cubicBezTo>
                    <a:pt x="9" y="70"/>
                    <a:pt x="9" y="70"/>
                    <a:pt x="8" y="71"/>
                  </a:cubicBezTo>
                  <a:cubicBezTo>
                    <a:pt x="8" y="71"/>
                    <a:pt x="8" y="71"/>
                    <a:pt x="7" y="71"/>
                  </a:cubicBezTo>
                  <a:cubicBezTo>
                    <a:pt x="7" y="71"/>
                    <a:pt x="7" y="71"/>
                    <a:pt x="7" y="72"/>
                  </a:cubicBezTo>
                  <a:cubicBezTo>
                    <a:pt x="7" y="72"/>
                    <a:pt x="6" y="71"/>
                    <a:pt x="6" y="72"/>
                  </a:cubicBezTo>
                  <a:cubicBezTo>
                    <a:pt x="6" y="72"/>
                    <a:pt x="5" y="72"/>
                    <a:pt x="5" y="72"/>
                  </a:cubicBezTo>
                  <a:cubicBezTo>
                    <a:pt x="5" y="72"/>
                    <a:pt x="4" y="72"/>
                    <a:pt x="3" y="72"/>
                  </a:cubicBezTo>
                  <a:cubicBezTo>
                    <a:pt x="3" y="72"/>
                    <a:pt x="2" y="71"/>
                    <a:pt x="1" y="71"/>
                  </a:cubicBezTo>
                  <a:cubicBezTo>
                    <a:pt x="1" y="70"/>
                    <a:pt x="1" y="70"/>
                    <a:pt x="0" y="6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7"/>
                    <a:pt x="0" y="66"/>
                    <a:pt x="0" y="65"/>
                  </a:cubicBezTo>
                  <a:cubicBezTo>
                    <a:pt x="0" y="64"/>
                    <a:pt x="0" y="62"/>
                    <a:pt x="0" y="61"/>
                  </a:cubicBezTo>
                  <a:cubicBezTo>
                    <a:pt x="0" y="60"/>
                    <a:pt x="0" y="59"/>
                    <a:pt x="0" y="58"/>
                  </a:cubicBezTo>
                  <a:cubicBezTo>
                    <a:pt x="0" y="56"/>
                    <a:pt x="0" y="54"/>
                    <a:pt x="0" y="52"/>
                  </a:cubicBezTo>
                  <a:cubicBezTo>
                    <a:pt x="1" y="50"/>
                    <a:pt x="0" y="49"/>
                    <a:pt x="0" y="48"/>
                  </a:cubicBezTo>
                  <a:cubicBezTo>
                    <a:pt x="0" y="47"/>
                    <a:pt x="1" y="46"/>
                    <a:pt x="1" y="45"/>
                  </a:cubicBezTo>
                  <a:cubicBezTo>
                    <a:pt x="1" y="44"/>
                    <a:pt x="1" y="44"/>
                    <a:pt x="1" y="43"/>
                  </a:cubicBezTo>
                  <a:cubicBezTo>
                    <a:pt x="1" y="42"/>
                    <a:pt x="1" y="42"/>
                    <a:pt x="1" y="41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" y="39"/>
                    <a:pt x="1" y="39"/>
                    <a:pt x="1" y="38"/>
                  </a:cubicBezTo>
                  <a:cubicBezTo>
                    <a:pt x="1" y="36"/>
                    <a:pt x="2" y="35"/>
                    <a:pt x="2" y="34"/>
                  </a:cubicBezTo>
                  <a:cubicBezTo>
                    <a:pt x="2" y="32"/>
                    <a:pt x="2" y="31"/>
                    <a:pt x="2" y="30"/>
                  </a:cubicBezTo>
                  <a:cubicBezTo>
                    <a:pt x="2" y="29"/>
                    <a:pt x="2" y="29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7"/>
                    <a:pt x="2" y="27"/>
                  </a:cubicBezTo>
                  <a:cubicBezTo>
                    <a:pt x="2" y="26"/>
                    <a:pt x="2" y="26"/>
                    <a:pt x="2" y="25"/>
                  </a:cubicBezTo>
                  <a:cubicBezTo>
                    <a:pt x="2" y="24"/>
                    <a:pt x="2" y="22"/>
                    <a:pt x="3" y="21"/>
                  </a:cubicBezTo>
                  <a:cubicBezTo>
                    <a:pt x="3" y="20"/>
                    <a:pt x="2" y="19"/>
                    <a:pt x="3" y="17"/>
                  </a:cubicBezTo>
                  <a:cubicBezTo>
                    <a:pt x="3" y="17"/>
                    <a:pt x="3" y="17"/>
                    <a:pt x="3" y="16"/>
                  </a:cubicBezTo>
                  <a:cubicBezTo>
                    <a:pt x="3" y="16"/>
                    <a:pt x="3" y="15"/>
                    <a:pt x="3" y="15"/>
                  </a:cubicBezTo>
                  <a:cubicBezTo>
                    <a:pt x="3" y="15"/>
                    <a:pt x="3" y="14"/>
                    <a:pt x="4" y="13"/>
                  </a:cubicBezTo>
                  <a:cubicBezTo>
                    <a:pt x="4" y="12"/>
                    <a:pt x="5" y="10"/>
                    <a:pt x="5" y="9"/>
                  </a:cubicBezTo>
                  <a:cubicBezTo>
                    <a:pt x="6" y="8"/>
                    <a:pt x="6" y="7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8" y="6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9" y="4"/>
                    <a:pt x="9" y="4"/>
                  </a:cubicBezTo>
                  <a:cubicBezTo>
                    <a:pt x="10" y="3"/>
                    <a:pt x="10" y="3"/>
                    <a:pt x="11" y="3"/>
                  </a:cubicBezTo>
                  <a:cubicBezTo>
                    <a:pt x="11" y="3"/>
                    <a:pt x="11" y="3"/>
                    <a:pt x="11" y="2"/>
                  </a:cubicBezTo>
                  <a:cubicBezTo>
                    <a:pt x="12" y="2"/>
                    <a:pt x="12" y="2"/>
                    <a:pt x="13" y="1"/>
                  </a:cubicBezTo>
                  <a:cubicBezTo>
                    <a:pt x="14" y="1"/>
                    <a:pt x="16" y="0"/>
                    <a:pt x="17" y="0"/>
                  </a:cubicBezTo>
                  <a:cubicBezTo>
                    <a:pt x="18" y="0"/>
                    <a:pt x="18" y="0"/>
                    <a:pt x="19" y="0"/>
                  </a:cubicBezTo>
                  <a:cubicBezTo>
                    <a:pt x="20" y="1"/>
                    <a:pt x="20" y="1"/>
                    <a:pt x="21" y="2"/>
                  </a:cubicBezTo>
                  <a:cubicBezTo>
                    <a:pt x="21" y="3"/>
                    <a:pt x="21" y="4"/>
                    <a:pt x="22" y="5"/>
                  </a:cubicBezTo>
                  <a:cubicBezTo>
                    <a:pt x="21" y="5"/>
                    <a:pt x="21" y="6"/>
                    <a:pt x="22" y="7"/>
                  </a:cubicBezTo>
                  <a:cubicBezTo>
                    <a:pt x="22" y="7"/>
                    <a:pt x="23" y="7"/>
                    <a:pt x="2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2305" y="1479"/>
              <a:ext cx="616" cy="1215"/>
            </a:xfrm>
            <a:custGeom>
              <a:avLst/>
              <a:gdLst>
                <a:gd name="T0" fmla="*/ 40 w 144"/>
                <a:gd name="T1" fmla="*/ 223 h 290"/>
                <a:gd name="T2" fmla="*/ 38 w 144"/>
                <a:gd name="T3" fmla="*/ 207 h 290"/>
                <a:gd name="T4" fmla="*/ 35 w 144"/>
                <a:gd name="T5" fmla="*/ 192 h 290"/>
                <a:gd name="T6" fmla="*/ 33 w 144"/>
                <a:gd name="T7" fmla="*/ 172 h 290"/>
                <a:gd name="T8" fmla="*/ 31 w 144"/>
                <a:gd name="T9" fmla="*/ 165 h 290"/>
                <a:gd name="T10" fmla="*/ 26 w 144"/>
                <a:gd name="T11" fmla="*/ 165 h 290"/>
                <a:gd name="T12" fmla="*/ 24 w 144"/>
                <a:gd name="T13" fmla="*/ 169 h 290"/>
                <a:gd name="T14" fmla="*/ 21 w 144"/>
                <a:gd name="T15" fmla="*/ 178 h 290"/>
                <a:gd name="T16" fmla="*/ 17 w 144"/>
                <a:gd name="T17" fmla="*/ 188 h 290"/>
                <a:gd name="T18" fmla="*/ 11 w 144"/>
                <a:gd name="T19" fmla="*/ 197 h 290"/>
                <a:gd name="T20" fmla="*/ 2 w 144"/>
                <a:gd name="T21" fmla="*/ 187 h 290"/>
                <a:gd name="T22" fmla="*/ 6 w 144"/>
                <a:gd name="T23" fmla="*/ 174 h 290"/>
                <a:gd name="T24" fmla="*/ 12 w 144"/>
                <a:gd name="T25" fmla="*/ 158 h 290"/>
                <a:gd name="T26" fmla="*/ 16 w 144"/>
                <a:gd name="T27" fmla="*/ 146 h 290"/>
                <a:gd name="T28" fmla="*/ 24 w 144"/>
                <a:gd name="T29" fmla="*/ 120 h 290"/>
                <a:gd name="T30" fmla="*/ 31 w 144"/>
                <a:gd name="T31" fmla="*/ 116 h 290"/>
                <a:gd name="T32" fmla="*/ 44 w 144"/>
                <a:gd name="T33" fmla="*/ 138 h 290"/>
                <a:gd name="T34" fmla="*/ 46 w 144"/>
                <a:gd name="T35" fmla="*/ 151 h 290"/>
                <a:gd name="T36" fmla="*/ 47 w 144"/>
                <a:gd name="T37" fmla="*/ 161 h 290"/>
                <a:gd name="T38" fmla="*/ 50 w 144"/>
                <a:gd name="T39" fmla="*/ 173 h 290"/>
                <a:gd name="T40" fmla="*/ 53 w 144"/>
                <a:gd name="T41" fmla="*/ 186 h 290"/>
                <a:gd name="T42" fmla="*/ 54 w 144"/>
                <a:gd name="T43" fmla="*/ 198 h 290"/>
                <a:gd name="T44" fmla="*/ 55 w 144"/>
                <a:gd name="T45" fmla="*/ 203 h 290"/>
                <a:gd name="T46" fmla="*/ 57 w 144"/>
                <a:gd name="T47" fmla="*/ 218 h 290"/>
                <a:gd name="T48" fmla="*/ 61 w 144"/>
                <a:gd name="T49" fmla="*/ 202 h 290"/>
                <a:gd name="T50" fmla="*/ 65 w 144"/>
                <a:gd name="T51" fmla="*/ 179 h 290"/>
                <a:gd name="T52" fmla="*/ 68 w 144"/>
                <a:gd name="T53" fmla="*/ 160 h 290"/>
                <a:gd name="T54" fmla="*/ 73 w 144"/>
                <a:gd name="T55" fmla="*/ 138 h 290"/>
                <a:gd name="T56" fmla="*/ 80 w 144"/>
                <a:gd name="T57" fmla="*/ 112 h 290"/>
                <a:gd name="T58" fmla="*/ 86 w 144"/>
                <a:gd name="T59" fmla="*/ 90 h 290"/>
                <a:gd name="T60" fmla="*/ 90 w 144"/>
                <a:gd name="T61" fmla="*/ 81 h 290"/>
                <a:gd name="T62" fmla="*/ 100 w 144"/>
                <a:gd name="T63" fmla="*/ 51 h 290"/>
                <a:gd name="T64" fmla="*/ 109 w 144"/>
                <a:gd name="T65" fmla="*/ 26 h 290"/>
                <a:gd name="T66" fmla="*/ 111 w 144"/>
                <a:gd name="T67" fmla="*/ 23 h 290"/>
                <a:gd name="T68" fmla="*/ 119 w 144"/>
                <a:gd name="T69" fmla="*/ 6 h 290"/>
                <a:gd name="T70" fmla="*/ 135 w 144"/>
                <a:gd name="T71" fmla="*/ 1 h 290"/>
                <a:gd name="T72" fmla="*/ 141 w 144"/>
                <a:gd name="T73" fmla="*/ 6 h 290"/>
                <a:gd name="T74" fmla="*/ 143 w 144"/>
                <a:gd name="T75" fmla="*/ 18 h 290"/>
                <a:gd name="T76" fmla="*/ 138 w 144"/>
                <a:gd name="T77" fmla="*/ 27 h 290"/>
                <a:gd name="T78" fmla="*/ 130 w 144"/>
                <a:gd name="T79" fmla="*/ 36 h 290"/>
                <a:gd name="T80" fmla="*/ 123 w 144"/>
                <a:gd name="T81" fmla="*/ 46 h 290"/>
                <a:gd name="T82" fmla="*/ 111 w 144"/>
                <a:gd name="T83" fmla="*/ 74 h 290"/>
                <a:gd name="T84" fmla="*/ 108 w 144"/>
                <a:gd name="T85" fmla="*/ 82 h 290"/>
                <a:gd name="T86" fmla="*/ 103 w 144"/>
                <a:gd name="T87" fmla="*/ 98 h 290"/>
                <a:gd name="T88" fmla="*/ 100 w 144"/>
                <a:gd name="T89" fmla="*/ 108 h 290"/>
                <a:gd name="T90" fmla="*/ 97 w 144"/>
                <a:gd name="T91" fmla="*/ 119 h 290"/>
                <a:gd name="T92" fmla="*/ 94 w 144"/>
                <a:gd name="T93" fmla="*/ 129 h 290"/>
                <a:gd name="T94" fmla="*/ 89 w 144"/>
                <a:gd name="T95" fmla="*/ 142 h 290"/>
                <a:gd name="T96" fmla="*/ 86 w 144"/>
                <a:gd name="T97" fmla="*/ 156 h 290"/>
                <a:gd name="T98" fmla="*/ 83 w 144"/>
                <a:gd name="T99" fmla="*/ 169 h 290"/>
                <a:gd name="T100" fmla="*/ 82 w 144"/>
                <a:gd name="T101" fmla="*/ 179 h 290"/>
                <a:gd name="T102" fmla="*/ 80 w 144"/>
                <a:gd name="T103" fmla="*/ 188 h 290"/>
                <a:gd name="T104" fmla="*/ 78 w 144"/>
                <a:gd name="T105" fmla="*/ 197 h 290"/>
                <a:gd name="T106" fmla="*/ 77 w 144"/>
                <a:gd name="T107" fmla="*/ 204 h 290"/>
                <a:gd name="T108" fmla="*/ 75 w 144"/>
                <a:gd name="T109" fmla="*/ 215 h 290"/>
                <a:gd name="T110" fmla="*/ 75 w 144"/>
                <a:gd name="T111" fmla="*/ 224 h 290"/>
                <a:gd name="T112" fmla="*/ 71 w 144"/>
                <a:gd name="T113" fmla="*/ 243 h 290"/>
                <a:gd name="T114" fmla="*/ 69 w 144"/>
                <a:gd name="T115" fmla="*/ 260 h 290"/>
                <a:gd name="T116" fmla="*/ 67 w 144"/>
                <a:gd name="T117" fmla="*/ 279 h 290"/>
                <a:gd name="T118" fmla="*/ 60 w 144"/>
                <a:gd name="T119" fmla="*/ 290 h 290"/>
                <a:gd name="T120" fmla="*/ 51 w 144"/>
                <a:gd name="T121" fmla="*/ 284 h 290"/>
                <a:gd name="T122" fmla="*/ 47 w 144"/>
                <a:gd name="T123" fmla="*/ 267 h 290"/>
                <a:gd name="T124" fmla="*/ 45 w 144"/>
                <a:gd name="T125" fmla="*/ 254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4" h="290">
                  <a:moveTo>
                    <a:pt x="43" y="245"/>
                  </a:moveTo>
                  <a:cubicBezTo>
                    <a:pt x="43" y="244"/>
                    <a:pt x="43" y="244"/>
                    <a:pt x="43" y="243"/>
                  </a:cubicBezTo>
                  <a:cubicBezTo>
                    <a:pt x="43" y="241"/>
                    <a:pt x="42" y="239"/>
                    <a:pt x="42" y="237"/>
                  </a:cubicBezTo>
                  <a:cubicBezTo>
                    <a:pt x="42" y="235"/>
                    <a:pt x="41" y="234"/>
                    <a:pt x="41" y="232"/>
                  </a:cubicBezTo>
                  <a:cubicBezTo>
                    <a:pt x="41" y="231"/>
                    <a:pt x="41" y="231"/>
                    <a:pt x="41" y="231"/>
                  </a:cubicBezTo>
                  <a:cubicBezTo>
                    <a:pt x="41" y="229"/>
                    <a:pt x="41" y="228"/>
                    <a:pt x="41" y="226"/>
                  </a:cubicBezTo>
                  <a:cubicBezTo>
                    <a:pt x="40" y="226"/>
                    <a:pt x="40" y="224"/>
                    <a:pt x="40" y="223"/>
                  </a:cubicBezTo>
                  <a:cubicBezTo>
                    <a:pt x="40" y="223"/>
                    <a:pt x="40" y="220"/>
                    <a:pt x="40" y="219"/>
                  </a:cubicBezTo>
                  <a:cubicBezTo>
                    <a:pt x="39" y="219"/>
                    <a:pt x="39" y="219"/>
                    <a:pt x="39" y="218"/>
                  </a:cubicBezTo>
                  <a:cubicBezTo>
                    <a:pt x="39" y="217"/>
                    <a:pt x="39" y="215"/>
                    <a:pt x="39" y="213"/>
                  </a:cubicBezTo>
                  <a:cubicBezTo>
                    <a:pt x="39" y="213"/>
                    <a:pt x="38" y="212"/>
                    <a:pt x="38" y="212"/>
                  </a:cubicBezTo>
                  <a:cubicBezTo>
                    <a:pt x="38" y="211"/>
                    <a:pt x="38" y="211"/>
                    <a:pt x="38" y="211"/>
                  </a:cubicBezTo>
                  <a:cubicBezTo>
                    <a:pt x="38" y="211"/>
                    <a:pt x="38" y="210"/>
                    <a:pt x="38" y="210"/>
                  </a:cubicBezTo>
                  <a:cubicBezTo>
                    <a:pt x="38" y="209"/>
                    <a:pt x="38" y="208"/>
                    <a:pt x="38" y="207"/>
                  </a:cubicBezTo>
                  <a:cubicBezTo>
                    <a:pt x="38" y="207"/>
                    <a:pt x="38" y="206"/>
                    <a:pt x="37" y="205"/>
                  </a:cubicBezTo>
                  <a:cubicBezTo>
                    <a:pt x="37" y="205"/>
                    <a:pt x="37" y="204"/>
                    <a:pt x="37" y="204"/>
                  </a:cubicBezTo>
                  <a:cubicBezTo>
                    <a:pt x="37" y="203"/>
                    <a:pt x="37" y="203"/>
                    <a:pt x="37" y="202"/>
                  </a:cubicBezTo>
                  <a:cubicBezTo>
                    <a:pt x="37" y="200"/>
                    <a:pt x="36" y="199"/>
                    <a:pt x="36" y="197"/>
                  </a:cubicBezTo>
                  <a:cubicBezTo>
                    <a:pt x="36" y="197"/>
                    <a:pt x="36" y="197"/>
                    <a:pt x="36" y="196"/>
                  </a:cubicBezTo>
                  <a:cubicBezTo>
                    <a:pt x="36" y="196"/>
                    <a:pt x="36" y="194"/>
                    <a:pt x="36" y="193"/>
                  </a:cubicBezTo>
                  <a:cubicBezTo>
                    <a:pt x="36" y="192"/>
                    <a:pt x="35" y="192"/>
                    <a:pt x="35" y="192"/>
                  </a:cubicBezTo>
                  <a:cubicBezTo>
                    <a:pt x="34" y="190"/>
                    <a:pt x="35" y="189"/>
                    <a:pt x="35" y="188"/>
                  </a:cubicBezTo>
                  <a:cubicBezTo>
                    <a:pt x="35" y="186"/>
                    <a:pt x="34" y="185"/>
                    <a:pt x="34" y="184"/>
                  </a:cubicBezTo>
                  <a:cubicBezTo>
                    <a:pt x="34" y="183"/>
                    <a:pt x="34" y="182"/>
                    <a:pt x="34" y="182"/>
                  </a:cubicBezTo>
                  <a:cubicBezTo>
                    <a:pt x="34" y="180"/>
                    <a:pt x="33" y="179"/>
                    <a:pt x="33" y="178"/>
                  </a:cubicBezTo>
                  <a:cubicBezTo>
                    <a:pt x="33" y="176"/>
                    <a:pt x="33" y="175"/>
                    <a:pt x="33" y="174"/>
                  </a:cubicBezTo>
                  <a:cubicBezTo>
                    <a:pt x="33" y="174"/>
                    <a:pt x="33" y="174"/>
                    <a:pt x="33" y="174"/>
                  </a:cubicBezTo>
                  <a:cubicBezTo>
                    <a:pt x="32" y="173"/>
                    <a:pt x="33" y="173"/>
                    <a:pt x="33" y="172"/>
                  </a:cubicBezTo>
                  <a:cubicBezTo>
                    <a:pt x="32" y="172"/>
                    <a:pt x="32" y="172"/>
                    <a:pt x="32" y="171"/>
                  </a:cubicBezTo>
                  <a:cubicBezTo>
                    <a:pt x="32" y="171"/>
                    <a:pt x="31" y="170"/>
                    <a:pt x="31" y="170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69"/>
                    <a:pt x="31" y="169"/>
                    <a:pt x="31" y="168"/>
                  </a:cubicBezTo>
                  <a:cubicBezTo>
                    <a:pt x="31" y="168"/>
                    <a:pt x="31" y="167"/>
                    <a:pt x="31" y="167"/>
                  </a:cubicBezTo>
                  <a:cubicBezTo>
                    <a:pt x="31" y="166"/>
                    <a:pt x="31" y="166"/>
                    <a:pt x="31" y="166"/>
                  </a:cubicBezTo>
                  <a:cubicBezTo>
                    <a:pt x="31" y="166"/>
                    <a:pt x="31" y="165"/>
                    <a:pt x="31" y="165"/>
                  </a:cubicBezTo>
                  <a:cubicBezTo>
                    <a:pt x="31" y="164"/>
                    <a:pt x="31" y="164"/>
                    <a:pt x="31" y="164"/>
                  </a:cubicBezTo>
                  <a:cubicBezTo>
                    <a:pt x="30" y="165"/>
                    <a:pt x="30" y="165"/>
                    <a:pt x="30" y="165"/>
                  </a:cubicBezTo>
                  <a:cubicBezTo>
                    <a:pt x="30" y="164"/>
                    <a:pt x="30" y="164"/>
                    <a:pt x="30" y="163"/>
                  </a:cubicBezTo>
                  <a:cubicBezTo>
                    <a:pt x="30" y="163"/>
                    <a:pt x="29" y="163"/>
                    <a:pt x="29" y="162"/>
                  </a:cubicBezTo>
                  <a:cubicBezTo>
                    <a:pt x="28" y="162"/>
                    <a:pt x="28" y="162"/>
                    <a:pt x="28" y="162"/>
                  </a:cubicBezTo>
                  <a:cubicBezTo>
                    <a:pt x="27" y="162"/>
                    <a:pt x="27" y="163"/>
                    <a:pt x="27" y="164"/>
                  </a:cubicBezTo>
                  <a:cubicBezTo>
                    <a:pt x="27" y="164"/>
                    <a:pt x="26" y="165"/>
                    <a:pt x="26" y="165"/>
                  </a:cubicBezTo>
                  <a:cubicBezTo>
                    <a:pt x="26" y="166"/>
                    <a:pt x="26" y="165"/>
                    <a:pt x="25" y="166"/>
                  </a:cubicBezTo>
                  <a:cubicBezTo>
                    <a:pt x="25" y="166"/>
                    <a:pt x="25" y="167"/>
                    <a:pt x="26" y="167"/>
                  </a:cubicBezTo>
                  <a:cubicBezTo>
                    <a:pt x="25" y="167"/>
                    <a:pt x="25" y="167"/>
                    <a:pt x="24" y="167"/>
                  </a:cubicBezTo>
                  <a:cubicBezTo>
                    <a:pt x="24" y="167"/>
                    <a:pt x="25" y="167"/>
                    <a:pt x="25" y="167"/>
                  </a:cubicBezTo>
                  <a:cubicBezTo>
                    <a:pt x="25" y="168"/>
                    <a:pt x="24" y="168"/>
                    <a:pt x="25" y="168"/>
                  </a:cubicBezTo>
                  <a:cubicBezTo>
                    <a:pt x="24" y="168"/>
                    <a:pt x="24" y="169"/>
                    <a:pt x="24" y="169"/>
                  </a:cubicBezTo>
                  <a:cubicBezTo>
                    <a:pt x="24" y="169"/>
                    <a:pt x="25" y="169"/>
                    <a:pt x="24" y="169"/>
                  </a:cubicBezTo>
                  <a:cubicBezTo>
                    <a:pt x="24" y="170"/>
                    <a:pt x="23" y="170"/>
                    <a:pt x="24" y="171"/>
                  </a:cubicBezTo>
                  <a:cubicBezTo>
                    <a:pt x="23" y="171"/>
                    <a:pt x="23" y="172"/>
                    <a:pt x="23" y="172"/>
                  </a:cubicBezTo>
                  <a:cubicBezTo>
                    <a:pt x="22" y="173"/>
                    <a:pt x="23" y="173"/>
                    <a:pt x="23" y="174"/>
                  </a:cubicBezTo>
                  <a:cubicBezTo>
                    <a:pt x="22" y="174"/>
                    <a:pt x="22" y="175"/>
                    <a:pt x="22" y="175"/>
                  </a:cubicBezTo>
                  <a:cubicBezTo>
                    <a:pt x="21" y="176"/>
                    <a:pt x="22" y="175"/>
                    <a:pt x="22" y="176"/>
                  </a:cubicBezTo>
                  <a:cubicBezTo>
                    <a:pt x="21" y="176"/>
                    <a:pt x="22" y="177"/>
                    <a:pt x="21" y="177"/>
                  </a:cubicBezTo>
                  <a:cubicBezTo>
                    <a:pt x="21" y="178"/>
                    <a:pt x="21" y="177"/>
                    <a:pt x="21" y="178"/>
                  </a:cubicBezTo>
                  <a:cubicBezTo>
                    <a:pt x="21" y="178"/>
                    <a:pt x="21" y="178"/>
                    <a:pt x="21" y="178"/>
                  </a:cubicBezTo>
                  <a:cubicBezTo>
                    <a:pt x="21" y="179"/>
                    <a:pt x="20" y="179"/>
                    <a:pt x="21" y="180"/>
                  </a:cubicBezTo>
                  <a:cubicBezTo>
                    <a:pt x="20" y="180"/>
                    <a:pt x="20" y="181"/>
                    <a:pt x="20" y="181"/>
                  </a:cubicBezTo>
                  <a:cubicBezTo>
                    <a:pt x="20" y="182"/>
                    <a:pt x="19" y="182"/>
                    <a:pt x="19" y="183"/>
                  </a:cubicBezTo>
                  <a:cubicBezTo>
                    <a:pt x="19" y="184"/>
                    <a:pt x="19" y="184"/>
                    <a:pt x="20" y="184"/>
                  </a:cubicBezTo>
                  <a:cubicBezTo>
                    <a:pt x="20" y="184"/>
                    <a:pt x="19" y="184"/>
                    <a:pt x="19" y="184"/>
                  </a:cubicBezTo>
                  <a:cubicBezTo>
                    <a:pt x="18" y="185"/>
                    <a:pt x="18" y="187"/>
                    <a:pt x="17" y="188"/>
                  </a:cubicBezTo>
                  <a:cubicBezTo>
                    <a:pt x="17" y="188"/>
                    <a:pt x="17" y="189"/>
                    <a:pt x="16" y="189"/>
                  </a:cubicBezTo>
                  <a:cubicBezTo>
                    <a:pt x="16" y="191"/>
                    <a:pt x="15" y="191"/>
                    <a:pt x="16" y="193"/>
                  </a:cubicBezTo>
                  <a:cubicBezTo>
                    <a:pt x="15" y="193"/>
                    <a:pt x="15" y="193"/>
                    <a:pt x="15" y="194"/>
                  </a:cubicBezTo>
                  <a:cubicBezTo>
                    <a:pt x="15" y="194"/>
                    <a:pt x="15" y="194"/>
                    <a:pt x="15" y="195"/>
                  </a:cubicBezTo>
                  <a:cubicBezTo>
                    <a:pt x="14" y="195"/>
                    <a:pt x="14" y="195"/>
                    <a:pt x="14" y="195"/>
                  </a:cubicBezTo>
                  <a:cubicBezTo>
                    <a:pt x="14" y="195"/>
                    <a:pt x="14" y="196"/>
                    <a:pt x="13" y="196"/>
                  </a:cubicBezTo>
                  <a:cubicBezTo>
                    <a:pt x="13" y="196"/>
                    <a:pt x="12" y="197"/>
                    <a:pt x="11" y="197"/>
                  </a:cubicBezTo>
                  <a:cubicBezTo>
                    <a:pt x="11" y="197"/>
                    <a:pt x="9" y="198"/>
                    <a:pt x="8" y="198"/>
                  </a:cubicBezTo>
                  <a:cubicBezTo>
                    <a:pt x="7" y="198"/>
                    <a:pt x="6" y="198"/>
                    <a:pt x="5" y="197"/>
                  </a:cubicBezTo>
                  <a:cubicBezTo>
                    <a:pt x="4" y="197"/>
                    <a:pt x="3" y="197"/>
                    <a:pt x="3" y="196"/>
                  </a:cubicBezTo>
                  <a:cubicBezTo>
                    <a:pt x="2" y="196"/>
                    <a:pt x="2" y="195"/>
                    <a:pt x="2" y="195"/>
                  </a:cubicBezTo>
                  <a:cubicBezTo>
                    <a:pt x="2" y="195"/>
                    <a:pt x="2" y="195"/>
                    <a:pt x="2" y="195"/>
                  </a:cubicBezTo>
                  <a:cubicBezTo>
                    <a:pt x="2" y="195"/>
                    <a:pt x="1" y="194"/>
                    <a:pt x="1" y="193"/>
                  </a:cubicBezTo>
                  <a:cubicBezTo>
                    <a:pt x="0" y="191"/>
                    <a:pt x="1" y="188"/>
                    <a:pt x="2" y="187"/>
                  </a:cubicBezTo>
                  <a:cubicBezTo>
                    <a:pt x="2" y="186"/>
                    <a:pt x="2" y="186"/>
                    <a:pt x="2" y="185"/>
                  </a:cubicBezTo>
                  <a:cubicBezTo>
                    <a:pt x="2" y="185"/>
                    <a:pt x="3" y="184"/>
                    <a:pt x="3" y="184"/>
                  </a:cubicBezTo>
                  <a:cubicBezTo>
                    <a:pt x="3" y="184"/>
                    <a:pt x="3" y="183"/>
                    <a:pt x="3" y="183"/>
                  </a:cubicBezTo>
                  <a:cubicBezTo>
                    <a:pt x="3" y="183"/>
                    <a:pt x="3" y="183"/>
                    <a:pt x="3" y="182"/>
                  </a:cubicBezTo>
                  <a:cubicBezTo>
                    <a:pt x="4" y="181"/>
                    <a:pt x="4" y="179"/>
                    <a:pt x="5" y="178"/>
                  </a:cubicBezTo>
                  <a:cubicBezTo>
                    <a:pt x="5" y="177"/>
                    <a:pt x="5" y="177"/>
                    <a:pt x="5" y="177"/>
                  </a:cubicBezTo>
                  <a:cubicBezTo>
                    <a:pt x="6" y="176"/>
                    <a:pt x="6" y="175"/>
                    <a:pt x="6" y="174"/>
                  </a:cubicBezTo>
                  <a:cubicBezTo>
                    <a:pt x="7" y="172"/>
                    <a:pt x="8" y="171"/>
                    <a:pt x="8" y="170"/>
                  </a:cubicBezTo>
                  <a:cubicBezTo>
                    <a:pt x="8" y="169"/>
                    <a:pt x="8" y="169"/>
                    <a:pt x="8" y="169"/>
                  </a:cubicBezTo>
                  <a:cubicBezTo>
                    <a:pt x="8" y="168"/>
                    <a:pt x="9" y="168"/>
                    <a:pt x="8" y="167"/>
                  </a:cubicBezTo>
                  <a:cubicBezTo>
                    <a:pt x="9" y="167"/>
                    <a:pt x="10" y="166"/>
                    <a:pt x="10" y="165"/>
                  </a:cubicBezTo>
                  <a:cubicBezTo>
                    <a:pt x="10" y="164"/>
                    <a:pt x="10" y="163"/>
                    <a:pt x="10" y="162"/>
                  </a:cubicBezTo>
                  <a:cubicBezTo>
                    <a:pt x="10" y="162"/>
                    <a:pt x="11" y="161"/>
                    <a:pt x="11" y="161"/>
                  </a:cubicBezTo>
                  <a:cubicBezTo>
                    <a:pt x="11" y="160"/>
                    <a:pt x="12" y="159"/>
                    <a:pt x="12" y="158"/>
                  </a:cubicBezTo>
                  <a:cubicBezTo>
                    <a:pt x="12" y="157"/>
                    <a:pt x="12" y="157"/>
                    <a:pt x="12" y="156"/>
                  </a:cubicBezTo>
                  <a:cubicBezTo>
                    <a:pt x="12" y="156"/>
                    <a:pt x="13" y="156"/>
                    <a:pt x="13" y="156"/>
                  </a:cubicBezTo>
                  <a:cubicBezTo>
                    <a:pt x="13" y="155"/>
                    <a:pt x="13" y="155"/>
                    <a:pt x="13" y="155"/>
                  </a:cubicBezTo>
                  <a:cubicBezTo>
                    <a:pt x="12" y="155"/>
                    <a:pt x="13" y="154"/>
                    <a:pt x="14" y="153"/>
                  </a:cubicBezTo>
                  <a:cubicBezTo>
                    <a:pt x="14" y="152"/>
                    <a:pt x="14" y="151"/>
                    <a:pt x="15" y="149"/>
                  </a:cubicBezTo>
                  <a:cubicBezTo>
                    <a:pt x="15" y="149"/>
                    <a:pt x="15" y="148"/>
                    <a:pt x="15" y="148"/>
                  </a:cubicBezTo>
                  <a:cubicBezTo>
                    <a:pt x="16" y="147"/>
                    <a:pt x="15" y="146"/>
                    <a:pt x="16" y="146"/>
                  </a:cubicBezTo>
                  <a:cubicBezTo>
                    <a:pt x="16" y="145"/>
                    <a:pt x="16" y="144"/>
                    <a:pt x="16" y="144"/>
                  </a:cubicBezTo>
                  <a:cubicBezTo>
                    <a:pt x="17" y="143"/>
                    <a:pt x="17" y="143"/>
                    <a:pt x="17" y="142"/>
                  </a:cubicBezTo>
                  <a:cubicBezTo>
                    <a:pt x="17" y="141"/>
                    <a:pt x="18" y="141"/>
                    <a:pt x="17" y="140"/>
                  </a:cubicBezTo>
                  <a:cubicBezTo>
                    <a:pt x="18" y="139"/>
                    <a:pt x="18" y="138"/>
                    <a:pt x="19" y="137"/>
                  </a:cubicBezTo>
                  <a:cubicBezTo>
                    <a:pt x="19" y="136"/>
                    <a:pt x="19" y="135"/>
                    <a:pt x="19" y="135"/>
                  </a:cubicBezTo>
                  <a:cubicBezTo>
                    <a:pt x="20" y="132"/>
                    <a:pt x="22" y="128"/>
                    <a:pt x="23" y="125"/>
                  </a:cubicBezTo>
                  <a:cubicBezTo>
                    <a:pt x="23" y="124"/>
                    <a:pt x="23" y="122"/>
                    <a:pt x="24" y="120"/>
                  </a:cubicBezTo>
                  <a:cubicBezTo>
                    <a:pt x="24" y="120"/>
                    <a:pt x="25" y="120"/>
                    <a:pt x="25" y="120"/>
                  </a:cubicBezTo>
                  <a:cubicBezTo>
                    <a:pt x="25" y="120"/>
                    <a:pt x="25" y="120"/>
                    <a:pt x="25" y="120"/>
                  </a:cubicBezTo>
                  <a:cubicBezTo>
                    <a:pt x="25" y="120"/>
                    <a:pt x="25" y="120"/>
                    <a:pt x="25" y="120"/>
                  </a:cubicBezTo>
                  <a:cubicBezTo>
                    <a:pt x="25" y="119"/>
                    <a:pt x="27" y="118"/>
                    <a:pt x="27" y="117"/>
                  </a:cubicBezTo>
                  <a:cubicBezTo>
                    <a:pt x="28" y="117"/>
                    <a:pt x="28" y="117"/>
                    <a:pt x="28" y="117"/>
                  </a:cubicBezTo>
                  <a:cubicBezTo>
                    <a:pt x="28" y="117"/>
                    <a:pt x="29" y="117"/>
                    <a:pt x="29" y="117"/>
                  </a:cubicBezTo>
                  <a:cubicBezTo>
                    <a:pt x="30" y="116"/>
                    <a:pt x="30" y="116"/>
                    <a:pt x="31" y="116"/>
                  </a:cubicBezTo>
                  <a:cubicBezTo>
                    <a:pt x="33" y="115"/>
                    <a:pt x="35" y="116"/>
                    <a:pt x="37" y="117"/>
                  </a:cubicBezTo>
                  <a:cubicBezTo>
                    <a:pt x="38" y="118"/>
                    <a:pt x="38" y="118"/>
                    <a:pt x="39" y="119"/>
                  </a:cubicBezTo>
                  <a:cubicBezTo>
                    <a:pt x="39" y="119"/>
                    <a:pt x="40" y="120"/>
                    <a:pt x="40" y="121"/>
                  </a:cubicBezTo>
                  <a:cubicBezTo>
                    <a:pt x="40" y="121"/>
                    <a:pt x="41" y="122"/>
                    <a:pt x="41" y="123"/>
                  </a:cubicBezTo>
                  <a:cubicBezTo>
                    <a:pt x="41" y="124"/>
                    <a:pt x="41" y="125"/>
                    <a:pt x="42" y="126"/>
                  </a:cubicBezTo>
                  <a:cubicBezTo>
                    <a:pt x="42" y="126"/>
                    <a:pt x="42" y="127"/>
                    <a:pt x="42" y="128"/>
                  </a:cubicBezTo>
                  <a:cubicBezTo>
                    <a:pt x="43" y="131"/>
                    <a:pt x="43" y="135"/>
                    <a:pt x="44" y="138"/>
                  </a:cubicBezTo>
                  <a:cubicBezTo>
                    <a:pt x="44" y="139"/>
                    <a:pt x="44" y="141"/>
                    <a:pt x="44" y="142"/>
                  </a:cubicBezTo>
                  <a:cubicBezTo>
                    <a:pt x="45" y="144"/>
                    <a:pt x="44" y="145"/>
                    <a:pt x="45" y="147"/>
                  </a:cubicBezTo>
                  <a:cubicBezTo>
                    <a:pt x="45" y="147"/>
                    <a:pt x="45" y="147"/>
                    <a:pt x="45" y="148"/>
                  </a:cubicBezTo>
                  <a:cubicBezTo>
                    <a:pt x="45" y="148"/>
                    <a:pt x="45" y="149"/>
                    <a:pt x="46" y="149"/>
                  </a:cubicBezTo>
                  <a:cubicBezTo>
                    <a:pt x="45" y="149"/>
                    <a:pt x="46" y="150"/>
                    <a:pt x="46" y="150"/>
                  </a:cubicBezTo>
                  <a:cubicBezTo>
                    <a:pt x="46" y="151"/>
                    <a:pt x="46" y="150"/>
                    <a:pt x="46" y="151"/>
                  </a:cubicBezTo>
                  <a:cubicBezTo>
                    <a:pt x="46" y="151"/>
                    <a:pt x="46" y="151"/>
                    <a:pt x="46" y="151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6" y="152"/>
                    <a:pt x="46" y="153"/>
                    <a:pt x="46" y="153"/>
                  </a:cubicBezTo>
                  <a:cubicBezTo>
                    <a:pt x="46" y="154"/>
                    <a:pt x="47" y="154"/>
                    <a:pt x="47" y="154"/>
                  </a:cubicBezTo>
                  <a:cubicBezTo>
                    <a:pt x="46" y="155"/>
                    <a:pt x="47" y="155"/>
                    <a:pt x="47" y="156"/>
                  </a:cubicBezTo>
                  <a:cubicBezTo>
                    <a:pt x="47" y="157"/>
                    <a:pt x="47" y="157"/>
                    <a:pt x="47" y="157"/>
                  </a:cubicBezTo>
                  <a:cubicBezTo>
                    <a:pt x="47" y="158"/>
                    <a:pt x="47" y="159"/>
                    <a:pt x="47" y="160"/>
                  </a:cubicBezTo>
                  <a:cubicBezTo>
                    <a:pt x="47" y="160"/>
                    <a:pt x="47" y="160"/>
                    <a:pt x="47" y="161"/>
                  </a:cubicBezTo>
                  <a:cubicBezTo>
                    <a:pt x="47" y="161"/>
                    <a:pt x="47" y="162"/>
                    <a:pt x="48" y="161"/>
                  </a:cubicBezTo>
                  <a:cubicBezTo>
                    <a:pt x="47" y="163"/>
                    <a:pt x="48" y="164"/>
                    <a:pt x="48" y="165"/>
                  </a:cubicBezTo>
                  <a:cubicBezTo>
                    <a:pt x="48" y="166"/>
                    <a:pt x="48" y="166"/>
                    <a:pt x="48" y="167"/>
                  </a:cubicBezTo>
                  <a:cubicBezTo>
                    <a:pt x="48" y="168"/>
                    <a:pt x="49" y="168"/>
                    <a:pt x="49" y="168"/>
                  </a:cubicBezTo>
                  <a:cubicBezTo>
                    <a:pt x="48" y="169"/>
                    <a:pt x="49" y="170"/>
                    <a:pt x="49" y="171"/>
                  </a:cubicBezTo>
                  <a:cubicBezTo>
                    <a:pt x="49" y="172"/>
                    <a:pt x="50" y="171"/>
                    <a:pt x="50" y="172"/>
                  </a:cubicBezTo>
                  <a:cubicBezTo>
                    <a:pt x="50" y="172"/>
                    <a:pt x="49" y="172"/>
                    <a:pt x="50" y="173"/>
                  </a:cubicBezTo>
                  <a:cubicBezTo>
                    <a:pt x="50" y="174"/>
                    <a:pt x="50" y="174"/>
                    <a:pt x="50" y="175"/>
                  </a:cubicBezTo>
                  <a:cubicBezTo>
                    <a:pt x="51" y="176"/>
                    <a:pt x="51" y="177"/>
                    <a:pt x="51" y="178"/>
                  </a:cubicBezTo>
                  <a:cubicBezTo>
                    <a:pt x="51" y="179"/>
                    <a:pt x="51" y="179"/>
                    <a:pt x="51" y="179"/>
                  </a:cubicBezTo>
                  <a:cubicBezTo>
                    <a:pt x="51" y="180"/>
                    <a:pt x="52" y="180"/>
                    <a:pt x="52" y="181"/>
                  </a:cubicBezTo>
                  <a:cubicBezTo>
                    <a:pt x="52" y="182"/>
                    <a:pt x="52" y="181"/>
                    <a:pt x="52" y="182"/>
                  </a:cubicBezTo>
                  <a:cubicBezTo>
                    <a:pt x="52" y="183"/>
                    <a:pt x="52" y="183"/>
                    <a:pt x="52" y="184"/>
                  </a:cubicBezTo>
                  <a:cubicBezTo>
                    <a:pt x="52" y="185"/>
                    <a:pt x="53" y="185"/>
                    <a:pt x="53" y="186"/>
                  </a:cubicBezTo>
                  <a:cubicBezTo>
                    <a:pt x="53" y="186"/>
                    <a:pt x="53" y="186"/>
                    <a:pt x="53" y="186"/>
                  </a:cubicBezTo>
                  <a:cubicBezTo>
                    <a:pt x="53" y="187"/>
                    <a:pt x="53" y="188"/>
                    <a:pt x="53" y="189"/>
                  </a:cubicBezTo>
                  <a:cubicBezTo>
                    <a:pt x="53" y="190"/>
                    <a:pt x="54" y="191"/>
                    <a:pt x="54" y="192"/>
                  </a:cubicBezTo>
                  <a:cubicBezTo>
                    <a:pt x="54" y="193"/>
                    <a:pt x="55" y="194"/>
                    <a:pt x="55" y="194"/>
                  </a:cubicBezTo>
                  <a:cubicBezTo>
                    <a:pt x="55" y="195"/>
                    <a:pt x="54" y="196"/>
                    <a:pt x="54" y="197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54" y="198"/>
                    <a:pt x="54" y="198"/>
                    <a:pt x="54" y="198"/>
                  </a:cubicBezTo>
                  <a:cubicBezTo>
                    <a:pt x="54" y="199"/>
                    <a:pt x="54" y="199"/>
                    <a:pt x="54" y="200"/>
                  </a:cubicBezTo>
                  <a:cubicBezTo>
                    <a:pt x="54" y="200"/>
                    <a:pt x="54" y="200"/>
                    <a:pt x="55" y="200"/>
                  </a:cubicBezTo>
                  <a:cubicBezTo>
                    <a:pt x="55" y="200"/>
                    <a:pt x="55" y="200"/>
                    <a:pt x="54" y="200"/>
                  </a:cubicBezTo>
                  <a:cubicBezTo>
                    <a:pt x="54" y="201"/>
                    <a:pt x="54" y="201"/>
                    <a:pt x="54" y="201"/>
                  </a:cubicBezTo>
                  <a:cubicBezTo>
                    <a:pt x="54" y="202"/>
                    <a:pt x="54" y="201"/>
                    <a:pt x="55" y="201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203"/>
                    <a:pt x="55" y="203"/>
                    <a:pt x="55" y="203"/>
                  </a:cubicBezTo>
                  <a:cubicBezTo>
                    <a:pt x="55" y="204"/>
                    <a:pt x="56" y="205"/>
                    <a:pt x="56" y="205"/>
                  </a:cubicBezTo>
                  <a:cubicBezTo>
                    <a:pt x="56" y="206"/>
                    <a:pt x="55" y="206"/>
                    <a:pt x="55" y="207"/>
                  </a:cubicBezTo>
                  <a:cubicBezTo>
                    <a:pt x="55" y="207"/>
                    <a:pt x="55" y="207"/>
                    <a:pt x="55" y="207"/>
                  </a:cubicBezTo>
                  <a:cubicBezTo>
                    <a:pt x="55" y="207"/>
                    <a:pt x="55" y="207"/>
                    <a:pt x="55" y="208"/>
                  </a:cubicBezTo>
                  <a:cubicBezTo>
                    <a:pt x="56" y="209"/>
                    <a:pt x="56" y="212"/>
                    <a:pt x="56" y="214"/>
                  </a:cubicBezTo>
                  <a:cubicBezTo>
                    <a:pt x="56" y="214"/>
                    <a:pt x="57" y="214"/>
                    <a:pt x="57" y="214"/>
                  </a:cubicBezTo>
                  <a:cubicBezTo>
                    <a:pt x="56" y="215"/>
                    <a:pt x="57" y="217"/>
                    <a:pt x="57" y="218"/>
                  </a:cubicBezTo>
                  <a:cubicBezTo>
                    <a:pt x="57" y="218"/>
                    <a:pt x="57" y="219"/>
                    <a:pt x="57" y="218"/>
                  </a:cubicBezTo>
                  <a:cubicBezTo>
                    <a:pt x="58" y="219"/>
                    <a:pt x="58" y="219"/>
                    <a:pt x="58" y="219"/>
                  </a:cubicBezTo>
                  <a:cubicBezTo>
                    <a:pt x="58" y="219"/>
                    <a:pt x="59" y="218"/>
                    <a:pt x="59" y="217"/>
                  </a:cubicBezTo>
                  <a:cubicBezTo>
                    <a:pt x="59" y="216"/>
                    <a:pt x="59" y="216"/>
                    <a:pt x="59" y="215"/>
                  </a:cubicBezTo>
                  <a:cubicBezTo>
                    <a:pt x="59" y="214"/>
                    <a:pt x="59" y="213"/>
                    <a:pt x="59" y="212"/>
                  </a:cubicBezTo>
                  <a:cubicBezTo>
                    <a:pt x="60" y="211"/>
                    <a:pt x="60" y="209"/>
                    <a:pt x="60" y="207"/>
                  </a:cubicBezTo>
                  <a:cubicBezTo>
                    <a:pt x="60" y="206"/>
                    <a:pt x="61" y="204"/>
                    <a:pt x="61" y="202"/>
                  </a:cubicBezTo>
                  <a:cubicBezTo>
                    <a:pt x="61" y="201"/>
                    <a:pt x="61" y="199"/>
                    <a:pt x="61" y="198"/>
                  </a:cubicBezTo>
                  <a:cubicBezTo>
                    <a:pt x="61" y="198"/>
                    <a:pt x="62" y="198"/>
                    <a:pt x="62" y="197"/>
                  </a:cubicBezTo>
                  <a:cubicBezTo>
                    <a:pt x="62" y="197"/>
                    <a:pt x="62" y="197"/>
                    <a:pt x="62" y="196"/>
                  </a:cubicBezTo>
                  <a:cubicBezTo>
                    <a:pt x="62" y="195"/>
                    <a:pt x="62" y="194"/>
                    <a:pt x="62" y="193"/>
                  </a:cubicBezTo>
                  <a:cubicBezTo>
                    <a:pt x="63" y="192"/>
                    <a:pt x="63" y="191"/>
                    <a:pt x="63" y="189"/>
                  </a:cubicBezTo>
                  <a:cubicBezTo>
                    <a:pt x="63" y="188"/>
                    <a:pt x="63" y="187"/>
                    <a:pt x="63" y="186"/>
                  </a:cubicBezTo>
                  <a:cubicBezTo>
                    <a:pt x="64" y="184"/>
                    <a:pt x="64" y="182"/>
                    <a:pt x="65" y="179"/>
                  </a:cubicBezTo>
                  <a:cubicBezTo>
                    <a:pt x="65" y="177"/>
                    <a:pt x="65" y="175"/>
                    <a:pt x="66" y="172"/>
                  </a:cubicBezTo>
                  <a:cubicBezTo>
                    <a:pt x="66" y="172"/>
                    <a:pt x="66" y="171"/>
                    <a:pt x="66" y="170"/>
                  </a:cubicBezTo>
                  <a:cubicBezTo>
                    <a:pt x="66" y="169"/>
                    <a:pt x="67" y="167"/>
                    <a:pt x="67" y="166"/>
                  </a:cubicBezTo>
                  <a:cubicBezTo>
                    <a:pt x="67" y="165"/>
                    <a:pt x="67" y="165"/>
                    <a:pt x="67" y="164"/>
                  </a:cubicBezTo>
                  <a:cubicBezTo>
                    <a:pt x="67" y="164"/>
                    <a:pt x="68" y="163"/>
                    <a:pt x="68" y="163"/>
                  </a:cubicBezTo>
                  <a:cubicBezTo>
                    <a:pt x="68" y="163"/>
                    <a:pt x="68" y="162"/>
                    <a:pt x="68" y="162"/>
                  </a:cubicBezTo>
                  <a:cubicBezTo>
                    <a:pt x="68" y="161"/>
                    <a:pt x="68" y="160"/>
                    <a:pt x="68" y="160"/>
                  </a:cubicBezTo>
                  <a:cubicBezTo>
                    <a:pt x="68" y="159"/>
                    <a:pt x="68" y="159"/>
                    <a:pt x="69" y="158"/>
                  </a:cubicBezTo>
                  <a:cubicBezTo>
                    <a:pt x="69" y="155"/>
                    <a:pt x="70" y="151"/>
                    <a:pt x="71" y="147"/>
                  </a:cubicBezTo>
                  <a:cubicBezTo>
                    <a:pt x="71" y="147"/>
                    <a:pt x="71" y="146"/>
                    <a:pt x="72" y="145"/>
                  </a:cubicBezTo>
                  <a:cubicBezTo>
                    <a:pt x="72" y="144"/>
                    <a:pt x="72" y="143"/>
                    <a:pt x="72" y="142"/>
                  </a:cubicBezTo>
                  <a:cubicBezTo>
                    <a:pt x="72" y="142"/>
                    <a:pt x="72" y="142"/>
                    <a:pt x="72" y="142"/>
                  </a:cubicBezTo>
                  <a:cubicBezTo>
                    <a:pt x="73" y="141"/>
                    <a:pt x="73" y="140"/>
                    <a:pt x="73" y="140"/>
                  </a:cubicBezTo>
                  <a:cubicBezTo>
                    <a:pt x="73" y="139"/>
                    <a:pt x="73" y="139"/>
                    <a:pt x="73" y="138"/>
                  </a:cubicBezTo>
                  <a:cubicBezTo>
                    <a:pt x="74" y="137"/>
                    <a:pt x="73" y="137"/>
                    <a:pt x="74" y="136"/>
                  </a:cubicBezTo>
                  <a:cubicBezTo>
                    <a:pt x="74" y="135"/>
                    <a:pt x="74" y="135"/>
                    <a:pt x="74" y="134"/>
                  </a:cubicBezTo>
                  <a:cubicBezTo>
                    <a:pt x="75" y="132"/>
                    <a:pt x="75" y="129"/>
                    <a:pt x="76" y="126"/>
                  </a:cubicBezTo>
                  <a:cubicBezTo>
                    <a:pt x="77" y="125"/>
                    <a:pt x="77" y="124"/>
                    <a:pt x="77" y="123"/>
                  </a:cubicBezTo>
                  <a:cubicBezTo>
                    <a:pt x="78" y="123"/>
                    <a:pt x="77" y="122"/>
                    <a:pt x="78" y="122"/>
                  </a:cubicBezTo>
                  <a:cubicBezTo>
                    <a:pt x="78" y="120"/>
                    <a:pt x="78" y="118"/>
                    <a:pt x="79" y="117"/>
                  </a:cubicBezTo>
                  <a:cubicBezTo>
                    <a:pt x="79" y="115"/>
                    <a:pt x="80" y="113"/>
                    <a:pt x="80" y="112"/>
                  </a:cubicBezTo>
                  <a:cubicBezTo>
                    <a:pt x="81" y="109"/>
                    <a:pt x="81" y="107"/>
                    <a:pt x="82" y="104"/>
                  </a:cubicBezTo>
                  <a:cubicBezTo>
                    <a:pt x="82" y="104"/>
                    <a:pt x="82" y="104"/>
                    <a:pt x="82" y="103"/>
                  </a:cubicBezTo>
                  <a:cubicBezTo>
                    <a:pt x="83" y="103"/>
                    <a:pt x="83" y="102"/>
                    <a:pt x="83" y="100"/>
                  </a:cubicBezTo>
                  <a:cubicBezTo>
                    <a:pt x="83" y="100"/>
                    <a:pt x="84" y="100"/>
                    <a:pt x="84" y="100"/>
                  </a:cubicBezTo>
                  <a:cubicBezTo>
                    <a:pt x="84" y="98"/>
                    <a:pt x="84" y="96"/>
                    <a:pt x="85" y="95"/>
                  </a:cubicBezTo>
                  <a:cubicBezTo>
                    <a:pt x="85" y="94"/>
                    <a:pt x="85" y="93"/>
                    <a:pt x="86" y="91"/>
                  </a:cubicBezTo>
                  <a:cubicBezTo>
                    <a:pt x="86" y="91"/>
                    <a:pt x="86" y="91"/>
                    <a:pt x="86" y="90"/>
                  </a:cubicBezTo>
                  <a:cubicBezTo>
                    <a:pt x="86" y="90"/>
                    <a:pt x="86" y="90"/>
                    <a:pt x="86" y="90"/>
                  </a:cubicBezTo>
                  <a:cubicBezTo>
                    <a:pt x="86" y="89"/>
                    <a:pt x="86" y="88"/>
                    <a:pt x="87" y="88"/>
                  </a:cubicBezTo>
                  <a:cubicBezTo>
                    <a:pt x="87" y="87"/>
                    <a:pt x="87" y="87"/>
                    <a:pt x="87" y="87"/>
                  </a:cubicBezTo>
                  <a:cubicBezTo>
                    <a:pt x="87" y="86"/>
                    <a:pt x="87" y="86"/>
                    <a:pt x="87" y="86"/>
                  </a:cubicBezTo>
                  <a:cubicBezTo>
                    <a:pt x="88" y="85"/>
                    <a:pt x="88" y="85"/>
                    <a:pt x="88" y="84"/>
                  </a:cubicBezTo>
                  <a:cubicBezTo>
                    <a:pt x="88" y="84"/>
                    <a:pt x="89" y="83"/>
                    <a:pt x="89" y="82"/>
                  </a:cubicBezTo>
                  <a:cubicBezTo>
                    <a:pt x="89" y="82"/>
                    <a:pt x="89" y="81"/>
                    <a:pt x="90" y="81"/>
                  </a:cubicBezTo>
                  <a:cubicBezTo>
                    <a:pt x="90" y="80"/>
                    <a:pt x="90" y="79"/>
                    <a:pt x="90" y="78"/>
                  </a:cubicBezTo>
                  <a:cubicBezTo>
                    <a:pt x="90" y="78"/>
                    <a:pt x="90" y="78"/>
                    <a:pt x="90" y="77"/>
                  </a:cubicBezTo>
                  <a:cubicBezTo>
                    <a:pt x="90" y="77"/>
                    <a:pt x="91" y="76"/>
                    <a:pt x="91" y="75"/>
                  </a:cubicBezTo>
                  <a:cubicBezTo>
                    <a:pt x="92" y="75"/>
                    <a:pt x="92" y="73"/>
                    <a:pt x="92" y="72"/>
                  </a:cubicBezTo>
                  <a:cubicBezTo>
                    <a:pt x="93" y="71"/>
                    <a:pt x="93" y="70"/>
                    <a:pt x="93" y="69"/>
                  </a:cubicBezTo>
                  <a:cubicBezTo>
                    <a:pt x="95" y="64"/>
                    <a:pt x="97" y="60"/>
                    <a:pt x="99" y="55"/>
                  </a:cubicBezTo>
                  <a:cubicBezTo>
                    <a:pt x="99" y="54"/>
                    <a:pt x="99" y="53"/>
                    <a:pt x="100" y="51"/>
                  </a:cubicBezTo>
                  <a:cubicBezTo>
                    <a:pt x="100" y="50"/>
                    <a:pt x="101" y="49"/>
                    <a:pt x="101" y="48"/>
                  </a:cubicBezTo>
                  <a:cubicBezTo>
                    <a:pt x="102" y="46"/>
                    <a:pt x="103" y="43"/>
                    <a:pt x="104" y="41"/>
                  </a:cubicBezTo>
                  <a:cubicBezTo>
                    <a:pt x="104" y="40"/>
                    <a:pt x="104" y="39"/>
                    <a:pt x="105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5" y="36"/>
                    <a:pt x="105" y="36"/>
                    <a:pt x="106" y="36"/>
                  </a:cubicBezTo>
                  <a:cubicBezTo>
                    <a:pt x="106" y="34"/>
                    <a:pt x="107" y="33"/>
                    <a:pt x="107" y="31"/>
                  </a:cubicBezTo>
                  <a:cubicBezTo>
                    <a:pt x="108" y="30"/>
                    <a:pt x="108" y="28"/>
                    <a:pt x="109" y="26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6"/>
                    <a:pt x="109" y="26"/>
                    <a:pt x="109" y="25"/>
                  </a:cubicBezTo>
                  <a:cubicBezTo>
                    <a:pt x="109" y="25"/>
                    <a:pt x="110" y="25"/>
                    <a:pt x="110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0" y="23"/>
                    <a:pt x="110" y="23"/>
                  </a:cubicBezTo>
                  <a:cubicBezTo>
                    <a:pt x="110" y="23"/>
                    <a:pt x="111" y="23"/>
                    <a:pt x="111" y="23"/>
                  </a:cubicBezTo>
                  <a:cubicBezTo>
                    <a:pt x="111" y="22"/>
                    <a:pt x="111" y="21"/>
                    <a:pt x="111" y="20"/>
                  </a:cubicBezTo>
                  <a:cubicBezTo>
                    <a:pt x="111" y="20"/>
                    <a:pt x="112" y="19"/>
                    <a:pt x="112" y="19"/>
                  </a:cubicBezTo>
                  <a:cubicBezTo>
                    <a:pt x="112" y="19"/>
                    <a:pt x="112" y="18"/>
                    <a:pt x="112" y="18"/>
                  </a:cubicBezTo>
                  <a:cubicBezTo>
                    <a:pt x="113" y="17"/>
                    <a:pt x="113" y="17"/>
                    <a:pt x="113" y="16"/>
                  </a:cubicBezTo>
                  <a:cubicBezTo>
                    <a:pt x="113" y="15"/>
                    <a:pt x="114" y="15"/>
                    <a:pt x="114" y="14"/>
                  </a:cubicBezTo>
                  <a:cubicBezTo>
                    <a:pt x="115" y="13"/>
                    <a:pt x="115" y="12"/>
                    <a:pt x="116" y="11"/>
                  </a:cubicBezTo>
                  <a:cubicBezTo>
                    <a:pt x="116" y="9"/>
                    <a:pt x="118" y="8"/>
                    <a:pt x="119" y="6"/>
                  </a:cubicBezTo>
                  <a:cubicBezTo>
                    <a:pt x="119" y="6"/>
                    <a:pt x="119" y="6"/>
                    <a:pt x="119" y="6"/>
                  </a:cubicBezTo>
                  <a:cubicBezTo>
                    <a:pt x="119" y="6"/>
                    <a:pt x="120" y="5"/>
                    <a:pt x="120" y="5"/>
                  </a:cubicBezTo>
                  <a:cubicBezTo>
                    <a:pt x="121" y="5"/>
                    <a:pt x="121" y="4"/>
                    <a:pt x="121" y="4"/>
                  </a:cubicBezTo>
                  <a:cubicBezTo>
                    <a:pt x="122" y="3"/>
                    <a:pt x="124" y="2"/>
                    <a:pt x="126" y="1"/>
                  </a:cubicBezTo>
                  <a:cubicBezTo>
                    <a:pt x="127" y="1"/>
                    <a:pt x="129" y="0"/>
                    <a:pt x="130" y="0"/>
                  </a:cubicBezTo>
                  <a:cubicBezTo>
                    <a:pt x="131" y="0"/>
                    <a:pt x="131" y="0"/>
                    <a:pt x="132" y="0"/>
                  </a:cubicBezTo>
                  <a:cubicBezTo>
                    <a:pt x="133" y="1"/>
                    <a:pt x="134" y="1"/>
                    <a:pt x="135" y="1"/>
                  </a:cubicBezTo>
                  <a:cubicBezTo>
                    <a:pt x="137" y="2"/>
                    <a:pt x="138" y="3"/>
                    <a:pt x="139" y="4"/>
                  </a:cubicBezTo>
                  <a:cubicBezTo>
                    <a:pt x="139" y="4"/>
                    <a:pt x="139" y="4"/>
                    <a:pt x="139" y="4"/>
                  </a:cubicBezTo>
                  <a:cubicBezTo>
                    <a:pt x="139" y="4"/>
                    <a:pt x="139" y="4"/>
                    <a:pt x="139" y="4"/>
                  </a:cubicBezTo>
                  <a:cubicBezTo>
                    <a:pt x="140" y="4"/>
                    <a:pt x="139" y="4"/>
                    <a:pt x="139" y="4"/>
                  </a:cubicBezTo>
                  <a:cubicBezTo>
                    <a:pt x="140" y="4"/>
                    <a:pt x="140" y="4"/>
                    <a:pt x="140" y="4"/>
                  </a:cubicBezTo>
                  <a:cubicBezTo>
                    <a:pt x="140" y="5"/>
                    <a:pt x="140" y="5"/>
                    <a:pt x="141" y="6"/>
                  </a:cubicBezTo>
                  <a:cubicBezTo>
                    <a:pt x="141" y="6"/>
                    <a:pt x="141" y="6"/>
                    <a:pt x="141" y="6"/>
                  </a:cubicBezTo>
                  <a:cubicBezTo>
                    <a:pt x="142" y="6"/>
                    <a:pt x="142" y="7"/>
                    <a:pt x="142" y="7"/>
                  </a:cubicBezTo>
                  <a:cubicBezTo>
                    <a:pt x="142" y="7"/>
                    <a:pt x="142" y="7"/>
                    <a:pt x="142" y="7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3" y="9"/>
                    <a:pt x="143" y="9"/>
                    <a:pt x="143" y="10"/>
                  </a:cubicBezTo>
                  <a:cubicBezTo>
                    <a:pt x="143" y="10"/>
                    <a:pt x="143" y="11"/>
                    <a:pt x="143" y="11"/>
                  </a:cubicBezTo>
                  <a:cubicBezTo>
                    <a:pt x="144" y="13"/>
                    <a:pt x="144" y="16"/>
                    <a:pt x="143" y="18"/>
                  </a:cubicBezTo>
                  <a:cubicBezTo>
                    <a:pt x="143" y="18"/>
                    <a:pt x="143" y="18"/>
                    <a:pt x="143" y="18"/>
                  </a:cubicBezTo>
                  <a:cubicBezTo>
                    <a:pt x="143" y="19"/>
                    <a:pt x="143" y="19"/>
                    <a:pt x="142" y="19"/>
                  </a:cubicBezTo>
                  <a:cubicBezTo>
                    <a:pt x="142" y="20"/>
                    <a:pt x="141" y="21"/>
                    <a:pt x="141" y="22"/>
                  </a:cubicBezTo>
                  <a:cubicBezTo>
                    <a:pt x="141" y="23"/>
                    <a:pt x="140" y="23"/>
                    <a:pt x="140" y="23"/>
                  </a:cubicBezTo>
                  <a:cubicBezTo>
                    <a:pt x="140" y="24"/>
                    <a:pt x="140" y="24"/>
                    <a:pt x="139" y="24"/>
                  </a:cubicBezTo>
                  <a:cubicBezTo>
                    <a:pt x="139" y="24"/>
                    <a:pt x="140" y="24"/>
                    <a:pt x="139" y="25"/>
                  </a:cubicBezTo>
                  <a:cubicBezTo>
                    <a:pt x="139" y="26"/>
                    <a:pt x="139" y="26"/>
                    <a:pt x="138" y="27"/>
                  </a:cubicBezTo>
                  <a:cubicBezTo>
                    <a:pt x="138" y="27"/>
                    <a:pt x="138" y="26"/>
                    <a:pt x="138" y="27"/>
                  </a:cubicBezTo>
                  <a:cubicBezTo>
                    <a:pt x="137" y="27"/>
                    <a:pt x="137" y="28"/>
                    <a:pt x="137" y="28"/>
                  </a:cubicBezTo>
                  <a:cubicBezTo>
                    <a:pt x="136" y="28"/>
                    <a:pt x="136" y="29"/>
                    <a:pt x="136" y="29"/>
                  </a:cubicBezTo>
                  <a:cubicBezTo>
                    <a:pt x="136" y="29"/>
                    <a:pt x="136" y="29"/>
                    <a:pt x="136" y="29"/>
                  </a:cubicBezTo>
                  <a:cubicBezTo>
                    <a:pt x="135" y="29"/>
                    <a:pt x="135" y="29"/>
                    <a:pt x="135" y="30"/>
                  </a:cubicBezTo>
                  <a:cubicBezTo>
                    <a:pt x="134" y="30"/>
                    <a:pt x="134" y="30"/>
                    <a:pt x="134" y="30"/>
                  </a:cubicBezTo>
                  <a:cubicBezTo>
                    <a:pt x="133" y="32"/>
                    <a:pt x="131" y="33"/>
                    <a:pt x="130" y="36"/>
                  </a:cubicBezTo>
                  <a:cubicBezTo>
                    <a:pt x="129" y="36"/>
                    <a:pt x="129" y="37"/>
                    <a:pt x="128" y="38"/>
                  </a:cubicBezTo>
                  <a:cubicBezTo>
                    <a:pt x="128" y="39"/>
                    <a:pt x="127" y="39"/>
                    <a:pt x="126" y="40"/>
                  </a:cubicBezTo>
                  <a:cubicBezTo>
                    <a:pt x="126" y="40"/>
                    <a:pt x="126" y="40"/>
                    <a:pt x="126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1"/>
                    <a:pt x="125" y="42"/>
                    <a:pt x="125" y="42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4" y="44"/>
                    <a:pt x="123" y="45"/>
                    <a:pt x="123" y="46"/>
                  </a:cubicBezTo>
                  <a:cubicBezTo>
                    <a:pt x="122" y="49"/>
                    <a:pt x="120" y="52"/>
                    <a:pt x="119" y="55"/>
                  </a:cubicBezTo>
                  <a:cubicBezTo>
                    <a:pt x="118" y="57"/>
                    <a:pt x="117" y="59"/>
                    <a:pt x="116" y="61"/>
                  </a:cubicBezTo>
                  <a:cubicBezTo>
                    <a:pt x="115" y="63"/>
                    <a:pt x="115" y="65"/>
                    <a:pt x="114" y="67"/>
                  </a:cubicBezTo>
                  <a:cubicBezTo>
                    <a:pt x="114" y="67"/>
                    <a:pt x="114" y="68"/>
                    <a:pt x="114" y="69"/>
                  </a:cubicBezTo>
                  <a:cubicBezTo>
                    <a:pt x="113" y="70"/>
                    <a:pt x="113" y="70"/>
                    <a:pt x="113" y="71"/>
                  </a:cubicBezTo>
                  <a:cubicBezTo>
                    <a:pt x="112" y="71"/>
                    <a:pt x="113" y="72"/>
                    <a:pt x="112" y="72"/>
                  </a:cubicBezTo>
                  <a:cubicBezTo>
                    <a:pt x="112" y="72"/>
                    <a:pt x="112" y="73"/>
                    <a:pt x="111" y="74"/>
                  </a:cubicBezTo>
                  <a:cubicBezTo>
                    <a:pt x="111" y="74"/>
                    <a:pt x="111" y="74"/>
                    <a:pt x="111" y="74"/>
                  </a:cubicBezTo>
                  <a:cubicBezTo>
                    <a:pt x="111" y="75"/>
                    <a:pt x="110" y="75"/>
                    <a:pt x="110" y="76"/>
                  </a:cubicBezTo>
                  <a:cubicBezTo>
                    <a:pt x="110" y="76"/>
                    <a:pt x="110" y="76"/>
                    <a:pt x="110" y="77"/>
                  </a:cubicBezTo>
                  <a:cubicBezTo>
                    <a:pt x="110" y="77"/>
                    <a:pt x="109" y="78"/>
                    <a:pt x="109" y="79"/>
                  </a:cubicBezTo>
                  <a:cubicBezTo>
                    <a:pt x="109" y="79"/>
                    <a:pt x="109" y="79"/>
                    <a:pt x="109" y="80"/>
                  </a:cubicBezTo>
                  <a:cubicBezTo>
                    <a:pt x="109" y="80"/>
                    <a:pt x="109" y="80"/>
                    <a:pt x="109" y="80"/>
                  </a:cubicBezTo>
                  <a:cubicBezTo>
                    <a:pt x="109" y="81"/>
                    <a:pt x="108" y="81"/>
                    <a:pt x="108" y="82"/>
                  </a:cubicBezTo>
                  <a:cubicBezTo>
                    <a:pt x="108" y="82"/>
                    <a:pt x="108" y="83"/>
                    <a:pt x="108" y="83"/>
                  </a:cubicBezTo>
                  <a:cubicBezTo>
                    <a:pt x="107" y="83"/>
                    <a:pt x="107" y="84"/>
                    <a:pt x="107" y="84"/>
                  </a:cubicBezTo>
                  <a:cubicBezTo>
                    <a:pt x="107" y="85"/>
                    <a:pt x="106" y="86"/>
                    <a:pt x="107" y="87"/>
                  </a:cubicBezTo>
                  <a:cubicBezTo>
                    <a:pt x="106" y="87"/>
                    <a:pt x="106" y="88"/>
                    <a:pt x="106" y="88"/>
                  </a:cubicBezTo>
                  <a:cubicBezTo>
                    <a:pt x="106" y="90"/>
                    <a:pt x="105" y="91"/>
                    <a:pt x="104" y="92"/>
                  </a:cubicBezTo>
                  <a:cubicBezTo>
                    <a:pt x="104" y="94"/>
                    <a:pt x="103" y="95"/>
                    <a:pt x="104" y="96"/>
                  </a:cubicBezTo>
                  <a:cubicBezTo>
                    <a:pt x="103" y="96"/>
                    <a:pt x="103" y="97"/>
                    <a:pt x="103" y="98"/>
                  </a:cubicBezTo>
                  <a:cubicBezTo>
                    <a:pt x="103" y="98"/>
                    <a:pt x="103" y="98"/>
                    <a:pt x="103" y="99"/>
                  </a:cubicBezTo>
                  <a:cubicBezTo>
                    <a:pt x="103" y="99"/>
                    <a:pt x="103" y="99"/>
                    <a:pt x="103" y="100"/>
                  </a:cubicBezTo>
                  <a:cubicBezTo>
                    <a:pt x="102" y="100"/>
                    <a:pt x="102" y="100"/>
                    <a:pt x="102" y="101"/>
                  </a:cubicBezTo>
                  <a:cubicBezTo>
                    <a:pt x="102" y="102"/>
                    <a:pt x="101" y="102"/>
                    <a:pt x="101" y="103"/>
                  </a:cubicBezTo>
                  <a:cubicBezTo>
                    <a:pt x="101" y="104"/>
                    <a:pt x="102" y="104"/>
                    <a:pt x="102" y="105"/>
                  </a:cubicBezTo>
                  <a:cubicBezTo>
                    <a:pt x="102" y="105"/>
                    <a:pt x="101" y="105"/>
                    <a:pt x="101" y="106"/>
                  </a:cubicBezTo>
                  <a:cubicBezTo>
                    <a:pt x="101" y="107"/>
                    <a:pt x="100" y="107"/>
                    <a:pt x="100" y="108"/>
                  </a:cubicBezTo>
                  <a:cubicBezTo>
                    <a:pt x="100" y="108"/>
                    <a:pt x="100" y="109"/>
                    <a:pt x="100" y="109"/>
                  </a:cubicBezTo>
                  <a:cubicBezTo>
                    <a:pt x="100" y="110"/>
                    <a:pt x="99" y="110"/>
                    <a:pt x="99" y="111"/>
                  </a:cubicBezTo>
                  <a:cubicBezTo>
                    <a:pt x="99" y="111"/>
                    <a:pt x="99" y="112"/>
                    <a:pt x="99" y="113"/>
                  </a:cubicBezTo>
                  <a:cubicBezTo>
                    <a:pt x="98" y="114"/>
                    <a:pt x="98" y="115"/>
                    <a:pt x="97" y="116"/>
                  </a:cubicBezTo>
                  <a:cubicBezTo>
                    <a:pt x="97" y="116"/>
                    <a:pt x="97" y="117"/>
                    <a:pt x="97" y="117"/>
                  </a:cubicBezTo>
                  <a:cubicBezTo>
                    <a:pt x="97" y="117"/>
                    <a:pt x="97" y="118"/>
                    <a:pt x="97" y="118"/>
                  </a:cubicBezTo>
                  <a:cubicBezTo>
                    <a:pt x="97" y="118"/>
                    <a:pt x="97" y="119"/>
                    <a:pt x="97" y="119"/>
                  </a:cubicBezTo>
                  <a:cubicBezTo>
                    <a:pt x="96" y="120"/>
                    <a:pt x="97" y="120"/>
                    <a:pt x="97" y="120"/>
                  </a:cubicBezTo>
                  <a:cubicBezTo>
                    <a:pt x="97" y="120"/>
                    <a:pt x="97" y="121"/>
                    <a:pt x="97" y="121"/>
                  </a:cubicBezTo>
                  <a:cubicBezTo>
                    <a:pt x="96" y="122"/>
                    <a:pt x="96" y="123"/>
                    <a:pt x="96" y="123"/>
                  </a:cubicBezTo>
                  <a:cubicBezTo>
                    <a:pt x="96" y="124"/>
                    <a:pt x="96" y="124"/>
                    <a:pt x="96" y="125"/>
                  </a:cubicBezTo>
                  <a:cubicBezTo>
                    <a:pt x="96" y="125"/>
                    <a:pt x="96" y="125"/>
                    <a:pt x="96" y="126"/>
                  </a:cubicBezTo>
                  <a:cubicBezTo>
                    <a:pt x="96" y="127"/>
                    <a:pt x="95" y="127"/>
                    <a:pt x="95" y="128"/>
                  </a:cubicBezTo>
                  <a:cubicBezTo>
                    <a:pt x="95" y="129"/>
                    <a:pt x="94" y="129"/>
                    <a:pt x="94" y="129"/>
                  </a:cubicBezTo>
                  <a:cubicBezTo>
                    <a:pt x="93" y="131"/>
                    <a:pt x="93" y="132"/>
                    <a:pt x="92" y="134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2" y="136"/>
                    <a:pt x="91" y="136"/>
                    <a:pt x="91" y="137"/>
                  </a:cubicBezTo>
                  <a:cubicBezTo>
                    <a:pt x="91" y="137"/>
                    <a:pt x="91" y="138"/>
                    <a:pt x="91" y="138"/>
                  </a:cubicBezTo>
                  <a:cubicBezTo>
                    <a:pt x="91" y="138"/>
                    <a:pt x="90" y="139"/>
                    <a:pt x="90" y="139"/>
                  </a:cubicBezTo>
                  <a:cubicBezTo>
                    <a:pt x="90" y="139"/>
                    <a:pt x="90" y="139"/>
                    <a:pt x="90" y="140"/>
                  </a:cubicBezTo>
                  <a:cubicBezTo>
                    <a:pt x="89" y="140"/>
                    <a:pt x="89" y="142"/>
                    <a:pt x="89" y="142"/>
                  </a:cubicBezTo>
                  <a:cubicBezTo>
                    <a:pt x="89" y="145"/>
                    <a:pt x="88" y="147"/>
                    <a:pt x="87" y="149"/>
                  </a:cubicBezTo>
                  <a:cubicBezTo>
                    <a:pt x="87" y="150"/>
                    <a:pt x="87" y="150"/>
                    <a:pt x="87" y="151"/>
                  </a:cubicBezTo>
                  <a:cubicBezTo>
                    <a:pt x="87" y="151"/>
                    <a:pt x="87" y="151"/>
                    <a:pt x="87" y="151"/>
                  </a:cubicBezTo>
                  <a:cubicBezTo>
                    <a:pt x="87" y="152"/>
                    <a:pt x="87" y="152"/>
                    <a:pt x="87" y="153"/>
                  </a:cubicBezTo>
                  <a:cubicBezTo>
                    <a:pt x="87" y="153"/>
                    <a:pt x="86" y="153"/>
                    <a:pt x="86" y="153"/>
                  </a:cubicBezTo>
                  <a:cubicBezTo>
                    <a:pt x="86" y="154"/>
                    <a:pt x="86" y="155"/>
                    <a:pt x="86" y="155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5" y="157"/>
                    <a:pt x="85" y="158"/>
                    <a:pt x="85" y="159"/>
                  </a:cubicBezTo>
                  <a:cubicBezTo>
                    <a:pt x="85" y="160"/>
                    <a:pt x="85" y="160"/>
                    <a:pt x="85" y="161"/>
                  </a:cubicBezTo>
                  <a:cubicBezTo>
                    <a:pt x="85" y="161"/>
                    <a:pt x="85" y="162"/>
                    <a:pt x="84" y="163"/>
                  </a:cubicBezTo>
                  <a:cubicBezTo>
                    <a:pt x="84" y="163"/>
                    <a:pt x="84" y="164"/>
                    <a:pt x="84" y="165"/>
                  </a:cubicBezTo>
                  <a:cubicBezTo>
                    <a:pt x="84" y="166"/>
                    <a:pt x="84" y="166"/>
                    <a:pt x="84" y="166"/>
                  </a:cubicBezTo>
                  <a:cubicBezTo>
                    <a:pt x="84" y="167"/>
                    <a:pt x="83" y="167"/>
                    <a:pt x="84" y="168"/>
                  </a:cubicBezTo>
                  <a:cubicBezTo>
                    <a:pt x="84" y="169"/>
                    <a:pt x="83" y="169"/>
                    <a:pt x="83" y="169"/>
                  </a:cubicBezTo>
                  <a:cubicBezTo>
                    <a:pt x="83" y="170"/>
                    <a:pt x="84" y="170"/>
                    <a:pt x="83" y="170"/>
                  </a:cubicBezTo>
                  <a:cubicBezTo>
                    <a:pt x="83" y="171"/>
                    <a:pt x="83" y="171"/>
                    <a:pt x="82" y="171"/>
                  </a:cubicBezTo>
                  <a:cubicBezTo>
                    <a:pt x="82" y="172"/>
                    <a:pt x="82" y="173"/>
                    <a:pt x="82" y="174"/>
                  </a:cubicBezTo>
                  <a:cubicBezTo>
                    <a:pt x="82" y="175"/>
                    <a:pt x="82" y="175"/>
                    <a:pt x="82" y="176"/>
                  </a:cubicBezTo>
                  <a:cubicBezTo>
                    <a:pt x="82" y="176"/>
                    <a:pt x="82" y="177"/>
                    <a:pt x="82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2" y="178"/>
                    <a:pt x="82" y="178"/>
                    <a:pt x="82" y="179"/>
                  </a:cubicBezTo>
                  <a:cubicBezTo>
                    <a:pt x="81" y="179"/>
                    <a:pt x="81" y="180"/>
                    <a:pt x="81" y="181"/>
                  </a:cubicBezTo>
                  <a:cubicBezTo>
                    <a:pt x="80" y="181"/>
                    <a:pt x="81" y="182"/>
                    <a:pt x="81" y="182"/>
                  </a:cubicBezTo>
                  <a:cubicBezTo>
                    <a:pt x="81" y="183"/>
                    <a:pt x="81" y="183"/>
                    <a:pt x="80" y="183"/>
                  </a:cubicBezTo>
                  <a:cubicBezTo>
                    <a:pt x="80" y="185"/>
                    <a:pt x="80" y="185"/>
                    <a:pt x="79" y="186"/>
                  </a:cubicBezTo>
                  <a:cubicBezTo>
                    <a:pt x="79" y="186"/>
                    <a:pt x="80" y="186"/>
                    <a:pt x="80" y="187"/>
                  </a:cubicBezTo>
                  <a:cubicBezTo>
                    <a:pt x="80" y="187"/>
                    <a:pt x="79" y="187"/>
                    <a:pt x="79" y="187"/>
                  </a:cubicBezTo>
                  <a:cubicBezTo>
                    <a:pt x="79" y="187"/>
                    <a:pt x="80" y="188"/>
                    <a:pt x="80" y="188"/>
                  </a:cubicBezTo>
                  <a:cubicBezTo>
                    <a:pt x="79" y="189"/>
                    <a:pt x="79" y="190"/>
                    <a:pt x="79" y="191"/>
                  </a:cubicBezTo>
                  <a:cubicBezTo>
                    <a:pt x="79" y="192"/>
                    <a:pt x="79" y="191"/>
                    <a:pt x="79" y="192"/>
                  </a:cubicBezTo>
                  <a:cubicBezTo>
                    <a:pt x="79" y="192"/>
                    <a:pt x="79" y="192"/>
                    <a:pt x="78" y="192"/>
                  </a:cubicBezTo>
                  <a:cubicBezTo>
                    <a:pt x="78" y="193"/>
                    <a:pt x="79" y="193"/>
                    <a:pt x="79" y="193"/>
                  </a:cubicBezTo>
                  <a:cubicBezTo>
                    <a:pt x="78" y="193"/>
                    <a:pt x="78" y="194"/>
                    <a:pt x="79" y="194"/>
                  </a:cubicBezTo>
                  <a:cubicBezTo>
                    <a:pt x="79" y="195"/>
                    <a:pt x="78" y="194"/>
                    <a:pt x="78" y="195"/>
                  </a:cubicBezTo>
                  <a:cubicBezTo>
                    <a:pt x="78" y="195"/>
                    <a:pt x="78" y="196"/>
                    <a:pt x="78" y="197"/>
                  </a:cubicBezTo>
                  <a:cubicBezTo>
                    <a:pt x="78" y="197"/>
                    <a:pt x="78" y="197"/>
                    <a:pt x="78" y="197"/>
                  </a:cubicBezTo>
                  <a:cubicBezTo>
                    <a:pt x="78" y="198"/>
                    <a:pt x="78" y="199"/>
                    <a:pt x="78" y="199"/>
                  </a:cubicBezTo>
                  <a:cubicBezTo>
                    <a:pt x="77" y="199"/>
                    <a:pt x="77" y="200"/>
                    <a:pt x="77" y="200"/>
                  </a:cubicBezTo>
                  <a:cubicBezTo>
                    <a:pt x="77" y="200"/>
                    <a:pt x="77" y="200"/>
                    <a:pt x="77" y="201"/>
                  </a:cubicBezTo>
                  <a:cubicBezTo>
                    <a:pt x="77" y="201"/>
                    <a:pt x="77" y="201"/>
                    <a:pt x="77" y="202"/>
                  </a:cubicBezTo>
                  <a:cubicBezTo>
                    <a:pt x="77" y="202"/>
                    <a:pt x="77" y="202"/>
                    <a:pt x="77" y="202"/>
                  </a:cubicBezTo>
                  <a:cubicBezTo>
                    <a:pt x="77" y="203"/>
                    <a:pt x="77" y="204"/>
                    <a:pt x="77" y="204"/>
                  </a:cubicBezTo>
                  <a:cubicBezTo>
                    <a:pt x="77" y="205"/>
                    <a:pt x="78" y="204"/>
                    <a:pt x="78" y="204"/>
                  </a:cubicBezTo>
                  <a:cubicBezTo>
                    <a:pt x="78" y="205"/>
                    <a:pt x="78" y="206"/>
                    <a:pt x="78" y="206"/>
                  </a:cubicBezTo>
                  <a:cubicBezTo>
                    <a:pt x="78" y="206"/>
                    <a:pt x="78" y="207"/>
                    <a:pt x="78" y="207"/>
                  </a:cubicBezTo>
                  <a:cubicBezTo>
                    <a:pt x="78" y="208"/>
                    <a:pt x="78" y="209"/>
                    <a:pt x="77" y="209"/>
                  </a:cubicBezTo>
                  <a:cubicBezTo>
                    <a:pt x="77" y="211"/>
                    <a:pt x="77" y="211"/>
                    <a:pt x="76" y="212"/>
                  </a:cubicBezTo>
                  <a:cubicBezTo>
                    <a:pt x="76" y="212"/>
                    <a:pt x="75" y="213"/>
                    <a:pt x="75" y="213"/>
                  </a:cubicBezTo>
                  <a:cubicBezTo>
                    <a:pt x="75" y="214"/>
                    <a:pt x="75" y="214"/>
                    <a:pt x="75" y="215"/>
                  </a:cubicBezTo>
                  <a:cubicBezTo>
                    <a:pt x="75" y="215"/>
                    <a:pt x="75" y="216"/>
                    <a:pt x="75" y="216"/>
                  </a:cubicBezTo>
                  <a:cubicBezTo>
                    <a:pt x="75" y="216"/>
                    <a:pt x="75" y="217"/>
                    <a:pt x="75" y="218"/>
                  </a:cubicBezTo>
                  <a:cubicBezTo>
                    <a:pt x="75" y="219"/>
                    <a:pt x="75" y="219"/>
                    <a:pt x="75" y="219"/>
                  </a:cubicBezTo>
                  <a:cubicBezTo>
                    <a:pt x="74" y="220"/>
                    <a:pt x="75" y="221"/>
                    <a:pt x="75" y="221"/>
                  </a:cubicBezTo>
                  <a:cubicBezTo>
                    <a:pt x="75" y="222"/>
                    <a:pt x="75" y="222"/>
                    <a:pt x="75" y="222"/>
                  </a:cubicBezTo>
                  <a:cubicBezTo>
                    <a:pt x="76" y="222"/>
                    <a:pt x="75" y="223"/>
                    <a:pt x="76" y="223"/>
                  </a:cubicBezTo>
                  <a:cubicBezTo>
                    <a:pt x="76" y="223"/>
                    <a:pt x="76" y="223"/>
                    <a:pt x="75" y="224"/>
                  </a:cubicBezTo>
                  <a:cubicBezTo>
                    <a:pt x="75" y="224"/>
                    <a:pt x="74" y="223"/>
                    <a:pt x="74" y="224"/>
                  </a:cubicBezTo>
                  <a:cubicBezTo>
                    <a:pt x="74" y="226"/>
                    <a:pt x="74" y="226"/>
                    <a:pt x="74" y="226"/>
                  </a:cubicBezTo>
                  <a:cubicBezTo>
                    <a:pt x="73" y="227"/>
                    <a:pt x="73" y="231"/>
                    <a:pt x="73" y="233"/>
                  </a:cubicBezTo>
                  <a:cubicBezTo>
                    <a:pt x="72" y="235"/>
                    <a:pt x="72" y="236"/>
                    <a:pt x="72" y="238"/>
                  </a:cubicBezTo>
                  <a:cubicBezTo>
                    <a:pt x="72" y="238"/>
                    <a:pt x="72" y="238"/>
                    <a:pt x="72" y="239"/>
                  </a:cubicBezTo>
                  <a:cubicBezTo>
                    <a:pt x="72" y="240"/>
                    <a:pt x="72" y="241"/>
                    <a:pt x="72" y="242"/>
                  </a:cubicBezTo>
                  <a:cubicBezTo>
                    <a:pt x="72" y="242"/>
                    <a:pt x="71" y="243"/>
                    <a:pt x="71" y="243"/>
                  </a:cubicBezTo>
                  <a:cubicBezTo>
                    <a:pt x="71" y="244"/>
                    <a:pt x="71" y="245"/>
                    <a:pt x="71" y="245"/>
                  </a:cubicBezTo>
                  <a:cubicBezTo>
                    <a:pt x="71" y="245"/>
                    <a:pt x="71" y="245"/>
                    <a:pt x="71" y="245"/>
                  </a:cubicBezTo>
                  <a:cubicBezTo>
                    <a:pt x="71" y="246"/>
                    <a:pt x="71" y="248"/>
                    <a:pt x="71" y="249"/>
                  </a:cubicBezTo>
                  <a:cubicBezTo>
                    <a:pt x="70" y="251"/>
                    <a:pt x="70" y="254"/>
                    <a:pt x="70" y="256"/>
                  </a:cubicBezTo>
                  <a:cubicBezTo>
                    <a:pt x="70" y="257"/>
                    <a:pt x="69" y="258"/>
                    <a:pt x="69" y="260"/>
                  </a:cubicBezTo>
                  <a:cubicBezTo>
                    <a:pt x="69" y="260"/>
                    <a:pt x="69" y="260"/>
                    <a:pt x="69" y="260"/>
                  </a:cubicBezTo>
                  <a:cubicBezTo>
                    <a:pt x="69" y="260"/>
                    <a:pt x="69" y="260"/>
                    <a:pt x="69" y="260"/>
                  </a:cubicBezTo>
                  <a:cubicBezTo>
                    <a:pt x="69" y="261"/>
                    <a:pt x="69" y="261"/>
                    <a:pt x="69" y="261"/>
                  </a:cubicBezTo>
                  <a:cubicBezTo>
                    <a:pt x="69" y="265"/>
                    <a:pt x="68" y="269"/>
                    <a:pt x="67" y="273"/>
                  </a:cubicBezTo>
                  <a:cubicBezTo>
                    <a:pt x="67" y="274"/>
                    <a:pt x="67" y="274"/>
                    <a:pt x="67" y="274"/>
                  </a:cubicBezTo>
                  <a:cubicBezTo>
                    <a:pt x="67" y="274"/>
                    <a:pt x="67" y="274"/>
                    <a:pt x="67" y="274"/>
                  </a:cubicBezTo>
                  <a:cubicBezTo>
                    <a:pt x="67" y="274"/>
                    <a:pt x="67" y="275"/>
                    <a:pt x="67" y="275"/>
                  </a:cubicBezTo>
                  <a:cubicBezTo>
                    <a:pt x="67" y="275"/>
                    <a:pt x="67" y="276"/>
                    <a:pt x="67" y="276"/>
                  </a:cubicBezTo>
                  <a:cubicBezTo>
                    <a:pt x="67" y="277"/>
                    <a:pt x="66" y="278"/>
                    <a:pt x="67" y="279"/>
                  </a:cubicBezTo>
                  <a:cubicBezTo>
                    <a:pt x="66" y="280"/>
                    <a:pt x="66" y="282"/>
                    <a:pt x="66" y="283"/>
                  </a:cubicBezTo>
                  <a:cubicBezTo>
                    <a:pt x="66" y="283"/>
                    <a:pt x="65" y="284"/>
                    <a:pt x="65" y="284"/>
                  </a:cubicBezTo>
                  <a:cubicBezTo>
                    <a:pt x="65" y="285"/>
                    <a:pt x="65" y="286"/>
                    <a:pt x="64" y="287"/>
                  </a:cubicBezTo>
                  <a:cubicBezTo>
                    <a:pt x="63" y="288"/>
                    <a:pt x="63" y="288"/>
                    <a:pt x="62" y="289"/>
                  </a:cubicBezTo>
                  <a:cubicBezTo>
                    <a:pt x="61" y="289"/>
                    <a:pt x="61" y="289"/>
                    <a:pt x="61" y="289"/>
                  </a:cubicBezTo>
                  <a:cubicBezTo>
                    <a:pt x="61" y="289"/>
                    <a:pt x="61" y="289"/>
                    <a:pt x="61" y="289"/>
                  </a:cubicBezTo>
                  <a:cubicBezTo>
                    <a:pt x="61" y="290"/>
                    <a:pt x="60" y="290"/>
                    <a:pt x="60" y="290"/>
                  </a:cubicBezTo>
                  <a:cubicBezTo>
                    <a:pt x="59" y="290"/>
                    <a:pt x="59" y="290"/>
                    <a:pt x="58" y="290"/>
                  </a:cubicBezTo>
                  <a:cubicBezTo>
                    <a:pt x="56" y="290"/>
                    <a:pt x="55" y="290"/>
                    <a:pt x="54" y="289"/>
                  </a:cubicBezTo>
                  <a:cubicBezTo>
                    <a:pt x="54" y="289"/>
                    <a:pt x="54" y="289"/>
                    <a:pt x="54" y="289"/>
                  </a:cubicBezTo>
                  <a:cubicBezTo>
                    <a:pt x="53" y="289"/>
                    <a:pt x="53" y="289"/>
                    <a:pt x="53" y="288"/>
                  </a:cubicBezTo>
                  <a:cubicBezTo>
                    <a:pt x="52" y="288"/>
                    <a:pt x="52" y="287"/>
                    <a:pt x="51" y="287"/>
                  </a:cubicBezTo>
                  <a:cubicBezTo>
                    <a:pt x="51" y="286"/>
                    <a:pt x="51" y="286"/>
                    <a:pt x="51" y="285"/>
                  </a:cubicBezTo>
                  <a:cubicBezTo>
                    <a:pt x="51" y="285"/>
                    <a:pt x="51" y="284"/>
                    <a:pt x="51" y="284"/>
                  </a:cubicBezTo>
                  <a:cubicBezTo>
                    <a:pt x="50" y="283"/>
                    <a:pt x="50" y="283"/>
                    <a:pt x="50" y="283"/>
                  </a:cubicBezTo>
                  <a:cubicBezTo>
                    <a:pt x="50" y="281"/>
                    <a:pt x="50" y="280"/>
                    <a:pt x="49" y="279"/>
                  </a:cubicBezTo>
                  <a:cubicBezTo>
                    <a:pt x="49" y="278"/>
                    <a:pt x="49" y="277"/>
                    <a:pt x="49" y="276"/>
                  </a:cubicBezTo>
                  <a:cubicBezTo>
                    <a:pt x="49" y="275"/>
                    <a:pt x="49" y="274"/>
                    <a:pt x="48" y="273"/>
                  </a:cubicBezTo>
                  <a:cubicBezTo>
                    <a:pt x="48" y="272"/>
                    <a:pt x="48" y="270"/>
                    <a:pt x="47" y="269"/>
                  </a:cubicBezTo>
                  <a:cubicBezTo>
                    <a:pt x="47" y="269"/>
                    <a:pt x="48" y="268"/>
                    <a:pt x="47" y="268"/>
                  </a:cubicBezTo>
                  <a:cubicBezTo>
                    <a:pt x="47" y="268"/>
                    <a:pt x="47" y="268"/>
                    <a:pt x="47" y="267"/>
                  </a:cubicBezTo>
                  <a:cubicBezTo>
                    <a:pt x="47" y="267"/>
                    <a:pt x="47" y="266"/>
                    <a:pt x="47" y="266"/>
                  </a:cubicBezTo>
                  <a:cubicBezTo>
                    <a:pt x="47" y="266"/>
                    <a:pt x="47" y="266"/>
                    <a:pt x="47" y="265"/>
                  </a:cubicBezTo>
                  <a:cubicBezTo>
                    <a:pt x="47" y="265"/>
                    <a:pt x="47" y="264"/>
                    <a:pt x="47" y="263"/>
                  </a:cubicBezTo>
                  <a:cubicBezTo>
                    <a:pt x="46" y="262"/>
                    <a:pt x="46" y="261"/>
                    <a:pt x="46" y="259"/>
                  </a:cubicBezTo>
                  <a:cubicBezTo>
                    <a:pt x="46" y="259"/>
                    <a:pt x="45" y="259"/>
                    <a:pt x="45" y="258"/>
                  </a:cubicBezTo>
                  <a:cubicBezTo>
                    <a:pt x="45" y="258"/>
                    <a:pt x="46" y="258"/>
                    <a:pt x="46" y="257"/>
                  </a:cubicBezTo>
                  <a:cubicBezTo>
                    <a:pt x="45" y="256"/>
                    <a:pt x="45" y="255"/>
                    <a:pt x="45" y="254"/>
                  </a:cubicBezTo>
                  <a:cubicBezTo>
                    <a:pt x="45" y="253"/>
                    <a:pt x="45" y="252"/>
                    <a:pt x="44" y="251"/>
                  </a:cubicBezTo>
                  <a:cubicBezTo>
                    <a:pt x="44" y="250"/>
                    <a:pt x="45" y="249"/>
                    <a:pt x="44" y="249"/>
                  </a:cubicBezTo>
                  <a:cubicBezTo>
                    <a:pt x="44" y="249"/>
                    <a:pt x="43" y="249"/>
                    <a:pt x="43" y="249"/>
                  </a:cubicBezTo>
                  <a:cubicBezTo>
                    <a:pt x="43" y="248"/>
                    <a:pt x="44" y="248"/>
                    <a:pt x="44" y="247"/>
                  </a:cubicBezTo>
                  <a:cubicBezTo>
                    <a:pt x="44" y="246"/>
                    <a:pt x="43" y="246"/>
                    <a:pt x="43" y="24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2651" y="1768"/>
              <a:ext cx="1198" cy="1060"/>
            </a:xfrm>
            <a:custGeom>
              <a:avLst/>
              <a:gdLst>
                <a:gd name="T0" fmla="*/ 241 w 280"/>
                <a:gd name="T1" fmla="*/ 22 h 253"/>
                <a:gd name="T2" fmla="*/ 241 w 280"/>
                <a:gd name="T3" fmla="*/ 41 h 253"/>
                <a:gd name="T4" fmla="*/ 242 w 280"/>
                <a:gd name="T5" fmla="*/ 54 h 253"/>
                <a:gd name="T6" fmla="*/ 264 w 280"/>
                <a:gd name="T7" fmla="*/ 47 h 253"/>
                <a:gd name="T8" fmla="*/ 280 w 280"/>
                <a:gd name="T9" fmla="*/ 51 h 253"/>
                <a:gd name="T10" fmla="*/ 271 w 280"/>
                <a:gd name="T11" fmla="*/ 65 h 253"/>
                <a:gd name="T12" fmla="*/ 231 w 280"/>
                <a:gd name="T13" fmla="*/ 81 h 253"/>
                <a:gd name="T14" fmla="*/ 199 w 280"/>
                <a:gd name="T15" fmla="*/ 98 h 253"/>
                <a:gd name="T16" fmla="*/ 175 w 280"/>
                <a:gd name="T17" fmla="*/ 112 h 253"/>
                <a:gd name="T18" fmla="*/ 154 w 280"/>
                <a:gd name="T19" fmla="*/ 125 h 253"/>
                <a:gd name="T20" fmla="*/ 138 w 280"/>
                <a:gd name="T21" fmla="*/ 142 h 253"/>
                <a:gd name="T22" fmla="*/ 138 w 280"/>
                <a:gd name="T23" fmla="*/ 159 h 253"/>
                <a:gd name="T24" fmla="*/ 138 w 280"/>
                <a:gd name="T25" fmla="*/ 181 h 253"/>
                <a:gd name="T26" fmla="*/ 137 w 280"/>
                <a:gd name="T27" fmla="*/ 193 h 253"/>
                <a:gd name="T28" fmla="*/ 136 w 280"/>
                <a:gd name="T29" fmla="*/ 203 h 253"/>
                <a:gd name="T30" fmla="*/ 138 w 280"/>
                <a:gd name="T31" fmla="*/ 215 h 253"/>
                <a:gd name="T32" fmla="*/ 140 w 280"/>
                <a:gd name="T33" fmla="*/ 225 h 253"/>
                <a:gd name="T34" fmla="*/ 143 w 280"/>
                <a:gd name="T35" fmla="*/ 236 h 253"/>
                <a:gd name="T36" fmla="*/ 142 w 280"/>
                <a:gd name="T37" fmla="*/ 246 h 253"/>
                <a:gd name="T38" fmla="*/ 121 w 280"/>
                <a:gd name="T39" fmla="*/ 236 h 253"/>
                <a:gd name="T40" fmla="*/ 122 w 280"/>
                <a:gd name="T41" fmla="*/ 209 h 253"/>
                <a:gd name="T42" fmla="*/ 122 w 280"/>
                <a:gd name="T43" fmla="*/ 176 h 253"/>
                <a:gd name="T44" fmla="*/ 115 w 280"/>
                <a:gd name="T45" fmla="*/ 153 h 253"/>
                <a:gd name="T46" fmla="*/ 94 w 280"/>
                <a:gd name="T47" fmla="*/ 169 h 253"/>
                <a:gd name="T48" fmla="*/ 70 w 280"/>
                <a:gd name="T49" fmla="*/ 189 h 253"/>
                <a:gd name="T50" fmla="*/ 40 w 280"/>
                <a:gd name="T51" fmla="*/ 217 h 253"/>
                <a:gd name="T52" fmla="*/ 23 w 280"/>
                <a:gd name="T53" fmla="*/ 235 h 253"/>
                <a:gd name="T54" fmla="*/ 1 w 280"/>
                <a:gd name="T55" fmla="*/ 236 h 253"/>
                <a:gd name="T56" fmla="*/ 21 w 280"/>
                <a:gd name="T57" fmla="*/ 210 h 253"/>
                <a:gd name="T58" fmla="*/ 49 w 280"/>
                <a:gd name="T59" fmla="*/ 185 h 253"/>
                <a:gd name="T60" fmla="*/ 69 w 280"/>
                <a:gd name="T61" fmla="*/ 169 h 253"/>
                <a:gd name="T62" fmla="*/ 85 w 280"/>
                <a:gd name="T63" fmla="*/ 156 h 253"/>
                <a:gd name="T64" fmla="*/ 110 w 280"/>
                <a:gd name="T65" fmla="*/ 138 h 253"/>
                <a:gd name="T66" fmla="*/ 122 w 280"/>
                <a:gd name="T67" fmla="*/ 125 h 253"/>
                <a:gd name="T68" fmla="*/ 101 w 280"/>
                <a:gd name="T69" fmla="*/ 126 h 253"/>
                <a:gd name="T70" fmla="*/ 90 w 280"/>
                <a:gd name="T71" fmla="*/ 100 h 253"/>
                <a:gd name="T72" fmla="*/ 97 w 280"/>
                <a:gd name="T73" fmla="*/ 65 h 253"/>
                <a:gd name="T74" fmla="*/ 111 w 280"/>
                <a:gd name="T75" fmla="*/ 52 h 253"/>
                <a:gd name="T76" fmla="*/ 112 w 280"/>
                <a:gd name="T77" fmla="*/ 69 h 253"/>
                <a:gd name="T78" fmla="*/ 106 w 280"/>
                <a:gd name="T79" fmla="*/ 93 h 253"/>
                <a:gd name="T80" fmla="*/ 119 w 280"/>
                <a:gd name="T81" fmla="*/ 105 h 253"/>
                <a:gd name="T82" fmla="*/ 125 w 280"/>
                <a:gd name="T83" fmla="*/ 71 h 253"/>
                <a:gd name="T84" fmla="*/ 135 w 280"/>
                <a:gd name="T85" fmla="*/ 42 h 253"/>
                <a:gd name="T86" fmla="*/ 143 w 280"/>
                <a:gd name="T87" fmla="*/ 59 h 253"/>
                <a:gd name="T88" fmla="*/ 140 w 280"/>
                <a:gd name="T89" fmla="*/ 90 h 253"/>
                <a:gd name="T90" fmla="*/ 139 w 280"/>
                <a:gd name="T91" fmla="*/ 109 h 253"/>
                <a:gd name="T92" fmla="*/ 161 w 280"/>
                <a:gd name="T93" fmla="*/ 105 h 253"/>
                <a:gd name="T94" fmla="*/ 177 w 280"/>
                <a:gd name="T95" fmla="*/ 94 h 253"/>
                <a:gd name="T96" fmla="*/ 197 w 280"/>
                <a:gd name="T97" fmla="*/ 84 h 253"/>
                <a:gd name="T98" fmla="*/ 216 w 280"/>
                <a:gd name="T99" fmla="*/ 73 h 253"/>
                <a:gd name="T100" fmla="*/ 225 w 280"/>
                <a:gd name="T101" fmla="*/ 63 h 253"/>
                <a:gd name="T102" fmla="*/ 223 w 280"/>
                <a:gd name="T103" fmla="*/ 38 h 253"/>
                <a:gd name="T104" fmla="*/ 212 w 280"/>
                <a:gd name="T105" fmla="*/ 23 h 253"/>
                <a:gd name="T106" fmla="*/ 206 w 280"/>
                <a:gd name="T107" fmla="*/ 38 h 253"/>
                <a:gd name="T108" fmla="*/ 204 w 280"/>
                <a:gd name="T109" fmla="*/ 49 h 253"/>
                <a:gd name="T110" fmla="*/ 204 w 280"/>
                <a:gd name="T111" fmla="*/ 62 h 253"/>
                <a:gd name="T112" fmla="*/ 197 w 280"/>
                <a:gd name="T113" fmla="*/ 75 h 253"/>
                <a:gd name="T114" fmla="*/ 186 w 280"/>
                <a:gd name="T115" fmla="*/ 61 h 253"/>
                <a:gd name="T116" fmla="*/ 191 w 280"/>
                <a:gd name="T117" fmla="*/ 19 h 253"/>
                <a:gd name="T118" fmla="*/ 207 w 280"/>
                <a:gd name="T119" fmla="*/ 13 h 253"/>
                <a:gd name="T120" fmla="*/ 229 w 280"/>
                <a:gd name="T121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0" h="253">
                  <a:moveTo>
                    <a:pt x="241" y="8"/>
                  </a:moveTo>
                  <a:cubicBezTo>
                    <a:pt x="241" y="8"/>
                    <a:pt x="241" y="8"/>
                    <a:pt x="240" y="8"/>
                  </a:cubicBezTo>
                  <a:cubicBezTo>
                    <a:pt x="240" y="9"/>
                    <a:pt x="240" y="10"/>
                    <a:pt x="241" y="10"/>
                  </a:cubicBezTo>
                  <a:cubicBezTo>
                    <a:pt x="241" y="11"/>
                    <a:pt x="241" y="11"/>
                    <a:pt x="241" y="11"/>
                  </a:cubicBezTo>
                  <a:cubicBezTo>
                    <a:pt x="241" y="12"/>
                    <a:pt x="242" y="12"/>
                    <a:pt x="242" y="12"/>
                  </a:cubicBezTo>
                  <a:cubicBezTo>
                    <a:pt x="241" y="12"/>
                    <a:pt x="241" y="13"/>
                    <a:pt x="240" y="13"/>
                  </a:cubicBezTo>
                  <a:cubicBezTo>
                    <a:pt x="240" y="14"/>
                    <a:pt x="240" y="15"/>
                    <a:pt x="240" y="16"/>
                  </a:cubicBezTo>
                  <a:cubicBezTo>
                    <a:pt x="241" y="16"/>
                    <a:pt x="241" y="15"/>
                    <a:pt x="241" y="16"/>
                  </a:cubicBezTo>
                  <a:cubicBezTo>
                    <a:pt x="241" y="16"/>
                    <a:pt x="241" y="17"/>
                    <a:pt x="241" y="17"/>
                  </a:cubicBezTo>
                  <a:cubicBezTo>
                    <a:pt x="241" y="18"/>
                    <a:pt x="242" y="18"/>
                    <a:pt x="242" y="18"/>
                  </a:cubicBezTo>
                  <a:cubicBezTo>
                    <a:pt x="241" y="18"/>
                    <a:pt x="241" y="18"/>
                    <a:pt x="241" y="18"/>
                  </a:cubicBezTo>
                  <a:cubicBezTo>
                    <a:pt x="240" y="18"/>
                    <a:pt x="241" y="19"/>
                    <a:pt x="241" y="19"/>
                  </a:cubicBezTo>
                  <a:cubicBezTo>
                    <a:pt x="240" y="20"/>
                    <a:pt x="241" y="19"/>
                    <a:pt x="241" y="20"/>
                  </a:cubicBezTo>
                  <a:cubicBezTo>
                    <a:pt x="241" y="20"/>
                    <a:pt x="241" y="20"/>
                    <a:pt x="241" y="20"/>
                  </a:cubicBezTo>
                  <a:cubicBezTo>
                    <a:pt x="241" y="21"/>
                    <a:pt x="241" y="22"/>
                    <a:pt x="241" y="22"/>
                  </a:cubicBezTo>
                  <a:cubicBezTo>
                    <a:pt x="241" y="22"/>
                    <a:pt x="241" y="22"/>
                    <a:pt x="241" y="22"/>
                  </a:cubicBezTo>
                  <a:cubicBezTo>
                    <a:pt x="241" y="23"/>
                    <a:pt x="240" y="22"/>
                    <a:pt x="240" y="23"/>
                  </a:cubicBezTo>
                  <a:cubicBezTo>
                    <a:pt x="240" y="24"/>
                    <a:pt x="240" y="24"/>
                    <a:pt x="241" y="24"/>
                  </a:cubicBezTo>
                  <a:cubicBezTo>
                    <a:pt x="241" y="25"/>
                    <a:pt x="240" y="24"/>
                    <a:pt x="240" y="25"/>
                  </a:cubicBezTo>
                  <a:cubicBezTo>
                    <a:pt x="240" y="26"/>
                    <a:pt x="240" y="26"/>
                    <a:pt x="241" y="26"/>
                  </a:cubicBezTo>
                  <a:cubicBezTo>
                    <a:pt x="241" y="26"/>
                    <a:pt x="240" y="26"/>
                    <a:pt x="240" y="26"/>
                  </a:cubicBezTo>
                  <a:cubicBezTo>
                    <a:pt x="240" y="28"/>
                    <a:pt x="240" y="31"/>
                    <a:pt x="240" y="34"/>
                  </a:cubicBezTo>
                  <a:cubicBezTo>
                    <a:pt x="240" y="34"/>
                    <a:pt x="241" y="34"/>
                    <a:pt x="241" y="35"/>
                  </a:cubicBezTo>
                  <a:cubicBezTo>
                    <a:pt x="241" y="35"/>
                    <a:pt x="240" y="35"/>
                    <a:pt x="240" y="35"/>
                  </a:cubicBezTo>
                  <a:cubicBezTo>
                    <a:pt x="240" y="35"/>
                    <a:pt x="240" y="36"/>
                    <a:pt x="240" y="36"/>
                  </a:cubicBezTo>
                  <a:cubicBezTo>
                    <a:pt x="240" y="36"/>
                    <a:pt x="240" y="36"/>
                    <a:pt x="240" y="37"/>
                  </a:cubicBezTo>
                  <a:cubicBezTo>
                    <a:pt x="240" y="37"/>
                    <a:pt x="240" y="37"/>
                    <a:pt x="240" y="38"/>
                  </a:cubicBezTo>
                  <a:cubicBezTo>
                    <a:pt x="240" y="38"/>
                    <a:pt x="240" y="38"/>
                    <a:pt x="241" y="39"/>
                  </a:cubicBezTo>
                  <a:cubicBezTo>
                    <a:pt x="241" y="39"/>
                    <a:pt x="241" y="39"/>
                    <a:pt x="240" y="39"/>
                  </a:cubicBezTo>
                  <a:cubicBezTo>
                    <a:pt x="240" y="40"/>
                    <a:pt x="241" y="40"/>
                    <a:pt x="241" y="41"/>
                  </a:cubicBezTo>
                  <a:cubicBezTo>
                    <a:pt x="240" y="40"/>
                    <a:pt x="240" y="42"/>
                    <a:pt x="240" y="43"/>
                  </a:cubicBezTo>
                  <a:cubicBezTo>
                    <a:pt x="240" y="44"/>
                    <a:pt x="240" y="43"/>
                    <a:pt x="240" y="43"/>
                  </a:cubicBezTo>
                  <a:cubicBezTo>
                    <a:pt x="240" y="44"/>
                    <a:pt x="240" y="44"/>
                    <a:pt x="240" y="44"/>
                  </a:cubicBezTo>
                  <a:cubicBezTo>
                    <a:pt x="240" y="44"/>
                    <a:pt x="240" y="43"/>
                    <a:pt x="241" y="44"/>
                  </a:cubicBezTo>
                  <a:cubicBezTo>
                    <a:pt x="241" y="45"/>
                    <a:pt x="241" y="45"/>
                    <a:pt x="240" y="45"/>
                  </a:cubicBezTo>
                  <a:cubicBezTo>
                    <a:pt x="240" y="45"/>
                    <a:pt x="240" y="45"/>
                    <a:pt x="240" y="45"/>
                  </a:cubicBezTo>
                  <a:cubicBezTo>
                    <a:pt x="240" y="46"/>
                    <a:pt x="240" y="46"/>
                    <a:pt x="241" y="46"/>
                  </a:cubicBezTo>
                  <a:cubicBezTo>
                    <a:pt x="241" y="46"/>
                    <a:pt x="241" y="47"/>
                    <a:pt x="240" y="47"/>
                  </a:cubicBezTo>
                  <a:cubicBezTo>
                    <a:pt x="240" y="48"/>
                    <a:pt x="240" y="48"/>
                    <a:pt x="240" y="49"/>
                  </a:cubicBezTo>
                  <a:cubicBezTo>
                    <a:pt x="240" y="49"/>
                    <a:pt x="241" y="49"/>
                    <a:pt x="241" y="49"/>
                  </a:cubicBezTo>
                  <a:cubicBezTo>
                    <a:pt x="241" y="49"/>
                    <a:pt x="240" y="50"/>
                    <a:pt x="241" y="50"/>
                  </a:cubicBezTo>
                  <a:cubicBezTo>
                    <a:pt x="241" y="51"/>
                    <a:pt x="242" y="50"/>
                    <a:pt x="242" y="51"/>
                  </a:cubicBezTo>
                  <a:cubicBezTo>
                    <a:pt x="242" y="52"/>
                    <a:pt x="240" y="51"/>
                    <a:pt x="241" y="52"/>
                  </a:cubicBezTo>
                  <a:cubicBezTo>
                    <a:pt x="241" y="53"/>
                    <a:pt x="241" y="52"/>
                    <a:pt x="242" y="52"/>
                  </a:cubicBezTo>
                  <a:cubicBezTo>
                    <a:pt x="242" y="53"/>
                    <a:pt x="242" y="53"/>
                    <a:pt x="242" y="54"/>
                  </a:cubicBezTo>
                  <a:cubicBezTo>
                    <a:pt x="242" y="54"/>
                    <a:pt x="242" y="54"/>
                    <a:pt x="242" y="54"/>
                  </a:cubicBezTo>
                  <a:cubicBezTo>
                    <a:pt x="242" y="55"/>
                    <a:pt x="243" y="54"/>
                    <a:pt x="243" y="54"/>
                  </a:cubicBezTo>
                  <a:cubicBezTo>
                    <a:pt x="243" y="55"/>
                    <a:pt x="243" y="55"/>
                    <a:pt x="244" y="56"/>
                  </a:cubicBezTo>
                  <a:cubicBezTo>
                    <a:pt x="244" y="56"/>
                    <a:pt x="245" y="56"/>
                    <a:pt x="246" y="56"/>
                  </a:cubicBezTo>
                  <a:cubicBezTo>
                    <a:pt x="246" y="56"/>
                    <a:pt x="247" y="56"/>
                    <a:pt x="248" y="56"/>
                  </a:cubicBezTo>
                  <a:cubicBezTo>
                    <a:pt x="248" y="55"/>
                    <a:pt x="249" y="55"/>
                    <a:pt x="249" y="55"/>
                  </a:cubicBezTo>
                  <a:cubicBezTo>
                    <a:pt x="249" y="55"/>
                    <a:pt x="249" y="55"/>
                    <a:pt x="250" y="55"/>
                  </a:cubicBezTo>
                  <a:cubicBezTo>
                    <a:pt x="251" y="54"/>
                    <a:pt x="252" y="54"/>
                    <a:pt x="253" y="53"/>
                  </a:cubicBezTo>
                  <a:cubicBezTo>
                    <a:pt x="254" y="53"/>
                    <a:pt x="254" y="53"/>
                    <a:pt x="255" y="52"/>
                  </a:cubicBezTo>
                  <a:cubicBezTo>
                    <a:pt x="255" y="52"/>
                    <a:pt x="256" y="52"/>
                    <a:pt x="257" y="51"/>
                  </a:cubicBezTo>
                  <a:cubicBezTo>
                    <a:pt x="257" y="51"/>
                    <a:pt x="258" y="51"/>
                    <a:pt x="258" y="51"/>
                  </a:cubicBezTo>
                  <a:cubicBezTo>
                    <a:pt x="259" y="50"/>
                    <a:pt x="260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2" y="49"/>
                    <a:pt x="262" y="49"/>
                    <a:pt x="262" y="49"/>
                  </a:cubicBezTo>
                  <a:cubicBezTo>
                    <a:pt x="263" y="48"/>
                    <a:pt x="263" y="48"/>
                    <a:pt x="264" y="47"/>
                  </a:cubicBezTo>
                  <a:cubicBezTo>
                    <a:pt x="264" y="47"/>
                    <a:pt x="265" y="47"/>
                    <a:pt x="265" y="47"/>
                  </a:cubicBezTo>
                  <a:cubicBezTo>
                    <a:pt x="265" y="47"/>
                    <a:pt x="266" y="47"/>
                    <a:pt x="266" y="47"/>
                  </a:cubicBezTo>
                  <a:cubicBezTo>
                    <a:pt x="266" y="46"/>
                    <a:pt x="267" y="46"/>
                    <a:pt x="267" y="46"/>
                  </a:cubicBezTo>
                  <a:cubicBezTo>
                    <a:pt x="268" y="46"/>
                    <a:pt x="268" y="46"/>
                    <a:pt x="268" y="46"/>
                  </a:cubicBezTo>
                  <a:cubicBezTo>
                    <a:pt x="269" y="46"/>
                    <a:pt x="270" y="46"/>
                    <a:pt x="270" y="46"/>
                  </a:cubicBezTo>
                  <a:cubicBezTo>
                    <a:pt x="272" y="46"/>
                    <a:pt x="273" y="46"/>
                    <a:pt x="275" y="47"/>
                  </a:cubicBezTo>
                  <a:cubicBezTo>
                    <a:pt x="275" y="47"/>
                    <a:pt x="275" y="46"/>
                    <a:pt x="275" y="46"/>
                  </a:cubicBezTo>
                  <a:cubicBezTo>
                    <a:pt x="276" y="46"/>
                    <a:pt x="276" y="47"/>
                    <a:pt x="276" y="47"/>
                  </a:cubicBezTo>
                  <a:cubicBezTo>
                    <a:pt x="276" y="47"/>
                    <a:pt x="277" y="46"/>
                    <a:pt x="277" y="47"/>
                  </a:cubicBezTo>
                  <a:cubicBezTo>
                    <a:pt x="277" y="47"/>
                    <a:pt x="277" y="47"/>
                    <a:pt x="278" y="48"/>
                  </a:cubicBezTo>
                  <a:cubicBezTo>
                    <a:pt x="278" y="48"/>
                    <a:pt x="278" y="48"/>
                    <a:pt x="278" y="48"/>
                  </a:cubicBezTo>
                  <a:cubicBezTo>
                    <a:pt x="278" y="48"/>
                    <a:pt x="278" y="48"/>
                    <a:pt x="278" y="49"/>
                  </a:cubicBezTo>
                  <a:cubicBezTo>
                    <a:pt x="278" y="49"/>
                    <a:pt x="278" y="49"/>
                    <a:pt x="279" y="49"/>
                  </a:cubicBezTo>
                  <a:cubicBezTo>
                    <a:pt x="279" y="50"/>
                    <a:pt x="279" y="50"/>
                    <a:pt x="279" y="50"/>
                  </a:cubicBezTo>
                  <a:cubicBezTo>
                    <a:pt x="280" y="50"/>
                    <a:pt x="279" y="51"/>
                    <a:pt x="280" y="51"/>
                  </a:cubicBezTo>
                  <a:cubicBezTo>
                    <a:pt x="280" y="51"/>
                    <a:pt x="280" y="51"/>
                    <a:pt x="280" y="52"/>
                  </a:cubicBezTo>
                  <a:cubicBezTo>
                    <a:pt x="280" y="52"/>
                    <a:pt x="280" y="52"/>
                    <a:pt x="280" y="52"/>
                  </a:cubicBezTo>
                  <a:cubicBezTo>
                    <a:pt x="280" y="53"/>
                    <a:pt x="280" y="53"/>
                    <a:pt x="279" y="54"/>
                  </a:cubicBezTo>
                  <a:cubicBezTo>
                    <a:pt x="279" y="54"/>
                    <a:pt x="280" y="53"/>
                    <a:pt x="280" y="54"/>
                  </a:cubicBezTo>
                  <a:cubicBezTo>
                    <a:pt x="280" y="54"/>
                    <a:pt x="280" y="54"/>
                    <a:pt x="280" y="55"/>
                  </a:cubicBezTo>
                  <a:cubicBezTo>
                    <a:pt x="279" y="55"/>
                    <a:pt x="279" y="56"/>
                    <a:pt x="279" y="56"/>
                  </a:cubicBezTo>
                  <a:cubicBezTo>
                    <a:pt x="279" y="57"/>
                    <a:pt x="279" y="56"/>
                    <a:pt x="278" y="57"/>
                  </a:cubicBezTo>
                  <a:cubicBezTo>
                    <a:pt x="279" y="57"/>
                    <a:pt x="278" y="58"/>
                    <a:pt x="278" y="58"/>
                  </a:cubicBezTo>
                  <a:cubicBezTo>
                    <a:pt x="278" y="58"/>
                    <a:pt x="278" y="58"/>
                    <a:pt x="278" y="58"/>
                  </a:cubicBezTo>
                  <a:cubicBezTo>
                    <a:pt x="277" y="59"/>
                    <a:pt x="276" y="60"/>
                    <a:pt x="276" y="61"/>
                  </a:cubicBezTo>
                  <a:cubicBezTo>
                    <a:pt x="275" y="61"/>
                    <a:pt x="275" y="62"/>
                    <a:pt x="274" y="63"/>
                  </a:cubicBezTo>
                  <a:cubicBezTo>
                    <a:pt x="274" y="63"/>
                    <a:pt x="274" y="63"/>
                    <a:pt x="273" y="63"/>
                  </a:cubicBezTo>
                  <a:cubicBezTo>
                    <a:pt x="273" y="63"/>
                    <a:pt x="273" y="64"/>
                    <a:pt x="272" y="64"/>
                  </a:cubicBezTo>
                  <a:cubicBezTo>
                    <a:pt x="272" y="64"/>
                    <a:pt x="272" y="64"/>
                    <a:pt x="272" y="64"/>
                  </a:cubicBezTo>
                  <a:cubicBezTo>
                    <a:pt x="272" y="64"/>
                    <a:pt x="271" y="65"/>
                    <a:pt x="271" y="65"/>
                  </a:cubicBezTo>
                  <a:cubicBezTo>
                    <a:pt x="271" y="65"/>
                    <a:pt x="271" y="65"/>
                    <a:pt x="270" y="65"/>
                  </a:cubicBezTo>
                  <a:cubicBezTo>
                    <a:pt x="270" y="65"/>
                    <a:pt x="270" y="65"/>
                    <a:pt x="270" y="65"/>
                  </a:cubicBezTo>
                  <a:cubicBezTo>
                    <a:pt x="270" y="65"/>
                    <a:pt x="270" y="66"/>
                    <a:pt x="269" y="66"/>
                  </a:cubicBezTo>
                  <a:cubicBezTo>
                    <a:pt x="268" y="67"/>
                    <a:pt x="266" y="67"/>
                    <a:pt x="264" y="68"/>
                  </a:cubicBezTo>
                  <a:cubicBezTo>
                    <a:pt x="259" y="69"/>
                    <a:pt x="254" y="71"/>
                    <a:pt x="250" y="72"/>
                  </a:cubicBezTo>
                  <a:cubicBezTo>
                    <a:pt x="249" y="73"/>
                    <a:pt x="248" y="73"/>
                    <a:pt x="248" y="73"/>
                  </a:cubicBezTo>
                  <a:cubicBezTo>
                    <a:pt x="247" y="74"/>
                    <a:pt x="246" y="74"/>
                    <a:pt x="245" y="74"/>
                  </a:cubicBezTo>
                  <a:cubicBezTo>
                    <a:pt x="245" y="75"/>
                    <a:pt x="243" y="75"/>
                    <a:pt x="243" y="76"/>
                  </a:cubicBezTo>
                  <a:cubicBezTo>
                    <a:pt x="242" y="76"/>
                    <a:pt x="242" y="76"/>
                    <a:pt x="242" y="76"/>
                  </a:cubicBezTo>
                  <a:cubicBezTo>
                    <a:pt x="242" y="76"/>
                    <a:pt x="242" y="76"/>
                    <a:pt x="241" y="76"/>
                  </a:cubicBezTo>
                  <a:cubicBezTo>
                    <a:pt x="240" y="76"/>
                    <a:pt x="239" y="77"/>
                    <a:pt x="238" y="78"/>
                  </a:cubicBezTo>
                  <a:cubicBezTo>
                    <a:pt x="238" y="78"/>
                    <a:pt x="237" y="78"/>
                    <a:pt x="237" y="78"/>
                  </a:cubicBezTo>
                  <a:cubicBezTo>
                    <a:pt x="236" y="78"/>
                    <a:pt x="235" y="79"/>
                    <a:pt x="234" y="80"/>
                  </a:cubicBezTo>
                  <a:cubicBezTo>
                    <a:pt x="233" y="80"/>
                    <a:pt x="232" y="80"/>
                    <a:pt x="232" y="80"/>
                  </a:cubicBezTo>
                  <a:cubicBezTo>
                    <a:pt x="232" y="80"/>
                    <a:pt x="232" y="81"/>
                    <a:pt x="231" y="81"/>
                  </a:cubicBezTo>
                  <a:cubicBezTo>
                    <a:pt x="231" y="81"/>
                    <a:pt x="230" y="81"/>
                    <a:pt x="230" y="81"/>
                  </a:cubicBezTo>
                  <a:cubicBezTo>
                    <a:pt x="230" y="81"/>
                    <a:pt x="230" y="82"/>
                    <a:pt x="229" y="82"/>
                  </a:cubicBezTo>
                  <a:cubicBezTo>
                    <a:pt x="229" y="82"/>
                    <a:pt x="229" y="82"/>
                    <a:pt x="229" y="82"/>
                  </a:cubicBezTo>
                  <a:cubicBezTo>
                    <a:pt x="228" y="82"/>
                    <a:pt x="228" y="83"/>
                    <a:pt x="228" y="83"/>
                  </a:cubicBezTo>
                  <a:cubicBezTo>
                    <a:pt x="227" y="83"/>
                    <a:pt x="227" y="83"/>
                    <a:pt x="226" y="83"/>
                  </a:cubicBezTo>
                  <a:cubicBezTo>
                    <a:pt x="226" y="84"/>
                    <a:pt x="225" y="84"/>
                    <a:pt x="225" y="84"/>
                  </a:cubicBezTo>
                  <a:cubicBezTo>
                    <a:pt x="224" y="84"/>
                    <a:pt x="224" y="85"/>
                    <a:pt x="223" y="85"/>
                  </a:cubicBezTo>
                  <a:cubicBezTo>
                    <a:pt x="222" y="86"/>
                    <a:pt x="221" y="86"/>
                    <a:pt x="220" y="87"/>
                  </a:cubicBezTo>
                  <a:cubicBezTo>
                    <a:pt x="219" y="87"/>
                    <a:pt x="219" y="88"/>
                    <a:pt x="218" y="88"/>
                  </a:cubicBezTo>
                  <a:cubicBezTo>
                    <a:pt x="217" y="88"/>
                    <a:pt x="216" y="89"/>
                    <a:pt x="215" y="89"/>
                  </a:cubicBezTo>
                  <a:cubicBezTo>
                    <a:pt x="214" y="90"/>
                    <a:pt x="212" y="91"/>
                    <a:pt x="210" y="92"/>
                  </a:cubicBezTo>
                  <a:cubicBezTo>
                    <a:pt x="209" y="92"/>
                    <a:pt x="208" y="93"/>
                    <a:pt x="207" y="94"/>
                  </a:cubicBezTo>
                  <a:cubicBezTo>
                    <a:pt x="207" y="94"/>
                    <a:pt x="207" y="94"/>
                    <a:pt x="206" y="94"/>
                  </a:cubicBezTo>
                  <a:cubicBezTo>
                    <a:pt x="205" y="95"/>
                    <a:pt x="204" y="95"/>
                    <a:pt x="203" y="96"/>
                  </a:cubicBezTo>
                  <a:cubicBezTo>
                    <a:pt x="202" y="97"/>
                    <a:pt x="200" y="97"/>
                    <a:pt x="199" y="98"/>
                  </a:cubicBezTo>
                  <a:cubicBezTo>
                    <a:pt x="199" y="98"/>
                    <a:pt x="199" y="98"/>
                    <a:pt x="198" y="98"/>
                  </a:cubicBezTo>
                  <a:cubicBezTo>
                    <a:pt x="198" y="99"/>
                    <a:pt x="198" y="99"/>
                    <a:pt x="198" y="99"/>
                  </a:cubicBezTo>
                  <a:cubicBezTo>
                    <a:pt x="197" y="99"/>
                    <a:pt x="197" y="99"/>
                    <a:pt x="197" y="99"/>
                  </a:cubicBezTo>
                  <a:cubicBezTo>
                    <a:pt x="196" y="99"/>
                    <a:pt x="196" y="100"/>
                    <a:pt x="196" y="100"/>
                  </a:cubicBezTo>
                  <a:cubicBezTo>
                    <a:pt x="194" y="101"/>
                    <a:pt x="192" y="102"/>
                    <a:pt x="190" y="103"/>
                  </a:cubicBezTo>
                  <a:cubicBezTo>
                    <a:pt x="189" y="103"/>
                    <a:pt x="189" y="104"/>
                    <a:pt x="189" y="104"/>
                  </a:cubicBezTo>
                  <a:cubicBezTo>
                    <a:pt x="188" y="104"/>
                    <a:pt x="188" y="104"/>
                    <a:pt x="188" y="105"/>
                  </a:cubicBezTo>
                  <a:cubicBezTo>
                    <a:pt x="187" y="105"/>
                    <a:pt x="187" y="105"/>
                    <a:pt x="187" y="105"/>
                  </a:cubicBezTo>
                  <a:cubicBezTo>
                    <a:pt x="186" y="105"/>
                    <a:pt x="185" y="106"/>
                    <a:pt x="184" y="106"/>
                  </a:cubicBezTo>
                  <a:cubicBezTo>
                    <a:pt x="184" y="107"/>
                    <a:pt x="183" y="107"/>
                    <a:pt x="182" y="108"/>
                  </a:cubicBezTo>
                  <a:cubicBezTo>
                    <a:pt x="181" y="108"/>
                    <a:pt x="180" y="109"/>
                    <a:pt x="179" y="109"/>
                  </a:cubicBezTo>
                  <a:cubicBezTo>
                    <a:pt x="179" y="110"/>
                    <a:pt x="178" y="110"/>
                    <a:pt x="177" y="110"/>
                  </a:cubicBezTo>
                  <a:cubicBezTo>
                    <a:pt x="177" y="111"/>
                    <a:pt x="176" y="111"/>
                    <a:pt x="176" y="111"/>
                  </a:cubicBezTo>
                  <a:cubicBezTo>
                    <a:pt x="176" y="111"/>
                    <a:pt x="175" y="112"/>
                    <a:pt x="175" y="112"/>
                  </a:cubicBezTo>
                  <a:cubicBezTo>
                    <a:pt x="175" y="112"/>
                    <a:pt x="175" y="112"/>
                    <a:pt x="175" y="112"/>
                  </a:cubicBezTo>
                  <a:cubicBezTo>
                    <a:pt x="175" y="112"/>
                    <a:pt x="174" y="113"/>
                    <a:pt x="173" y="113"/>
                  </a:cubicBezTo>
                  <a:cubicBezTo>
                    <a:pt x="172" y="114"/>
                    <a:pt x="171" y="114"/>
                    <a:pt x="170" y="115"/>
                  </a:cubicBezTo>
                  <a:cubicBezTo>
                    <a:pt x="169" y="116"/>
                    <a:pt x="168" y="116"/>
                    <a:pt x="167" y="117"/>
                  </a:cubicBezTo>
                  <a:cubicBezTo>
                    <a:pt x="167" y="117"/>
                    <a:pt x="166" y="117"/>
                    <a:pt x="166" y="118"/>
                  </a:cubicBezTo>
                  <a:cubicBezTo>
                    <a:pt x="165" y="118"/>
                    <a:pt x="164" y="119"/>
                    <a:pt x="163" y="119"/>
                  </a:cubicBezTo>
                  <a:cubicBezTo>
                    <a:pt x="163" y="120"/>
                    <a:pt x="162" y="120"/>
                    <a:pt x="162" y="120"/>
                  </a:cubicBezTo>
                  <a:cubicBezTo>
                    <a:pt x="161" y="120"/>
                    <a:pt x="161" y="121"/>
                    <a:pt x="160" y="121"/>
                  </a:cubicBezTo>
                  <a:cubicBezTo>
                    <a:pt x="160" y="121"/>
                    <a:pt x="160" y="121"/>
                    <a:pt x="160" y="122"/>
                  </a:cubicBezTo>
                  <a:cubicBezTo>
                    <a:pt x="160" y="122"/>
                    <a:pt x="159" y="122"/>
                    <a:pt x="159" y="122"/>
                  </a:cubicBezTo>
                  <a:cubicBezTo>
                    <a:pt x="159" y="122"/>
                    <a:pt x="159" y="122"/>
                    <a:pt x="158" y="122"/>
                  </a:cubicBezTo>
                  <a:cubicBezTo>
                    <a:pt x="158" y="122"/>
                    <a:pt x="158" y="122"/>
                    <a:pt x="158" y="123"/>
                  </a:cubicBezTo>
                  <a:cubicBezTo>
                    <a:pt x="158" y="123"/>
                    <a:pt x="157" y="123"/>
                    <a:pt x="157" y="123"/>
                  </a:cubicBezTo>
                  <a:cubicBezTo>
                    <a:pt x="157" y="123"/>
                    <a:pt x="157" y="124"/>
                    <a:pt x="156" y="124"/>
                  </a:cubicBezTo>
                  <a:cubicBezTo>
                    <a:pt x="156" y="124"/>
                    <a:pt x="156" y="124"/>
                    <a:pt x="156" y="124"/>
                  </a:cubicBezTo>
                  <a:cubicBezTo>
                    <a:pt x="156" y="124"/>
                    <a:pt x="155" y="124"/>
                    <a:pt x="154" y="125"/>
                  </a:cubicBezTo>
                  <a:cubicBezTo>
                    <a:pt x="154" y="125"/>
                    <a:pt x="154" y="125"/>
                    <a:pt x="153" y="125"/>
                  </a:cubicBezTo>
                  <a:cubicBezTo>
                    <a:pt x="153" y="126"/>
                    <a:pt x="152" y="126"/>
                    <a:pt x="152" y="127"/>
                  </a:cubicBezTo>
                  <a:cubicBezTo>
                    <a:pt x="151" y="127"/>
                    <a:pt x="151" y="127"/>
                    <a:pt x="151" y="127"/>
                  </a:cubicBezTo>
                  <a:cubicBezTo>
                    <a:pt x="151" y="127"/>
                    <a:pt x="151" y="127"/>
                    <a:pt x="151" y="127"/>
                  </a:cubicBezTo>
                  <a:cubicBezTo>
                    <a:pt x="151" y="127"/>
                    <a:pt x="150" y="128"/>
                    <a:pt x="150" y="128"/>
                  </a:cubicBezTo>
                  <a:cubicBezTo>
                    <a:pt x="149" y="128"/>
                    <a:pt x="148" y="129"/>
                    <a:pt x="148" y="129"/>
                  </a:cubicBezTo>
                  <a:cubicBezTo>
                    <a:pt x="148" y="129"/>
                    <a:pt x="147" y="130"/>
                    <a:pt x="147" y="130"/>
                  </a:cubicBezTo>
                  <a:cubicBezTo>
                    <a:pt x="146" y="131"/>
                    <a:pt x="144" y="132"/>
                    <a:pt x="142" y="133"/>
                  </a:cubicBezTo>
                  <a:cubicBezTo>
                    <a:pt x="142" y="134"/>
                    <a:pt x="142" y="134"/>
                    <a:pt x="141" y="135"/>
                  </a:cubicBezTo>
                  <a:cubicBezTo>
                    <a:pt x="140" y="135"/>
                    <a:pt x="140" y="136"/>
                    <a:pt x="139" y="135"/>
                  </a:cubicBezTo>
                  <a:cubicBezTo>
                    <a:pt x="139" y="136"/>
                    <a:pt x="139" y="136"/>
                    <a:pt x="138" y="137"/>
                  </a:cubicBezTo>
                  <a:cubicBezTo>
                    <a:pt x="139" y="137"/>
                    <a:pt x="139" y="138"/>
                    <a:pt x="138" y="139"/>
                  </a:cubicBezTo>
                  <a:cubicBezTo>
                    <a:pt x="138" y="139"/>
                    <a:pt x="139" y="139"/>
                    <a:pt x="139" y="139"/>
                  </a:cubicBezTo>
                  <a:cubicBezTo>
                    <a:pt x="139" y="140"/>
                    <a:pt x="138" y="139"/>
                    <a:pt x="138" y="140"/>
                  </a:cubicBezTo>
                  <a:cubicBezTo>
                    <a:pt x="138" y="140"/>
                    <a:pt x="138" y="142"/>
                    <a:pt x="138" y="142"/>
                  </a:cubicBezTo>
                  <a:cubicBezTo>
                    <a:pt x="138" y="143"/>
                    <a:pt x="139" y="142"/>
                    <a:pt x="139" y="143"/>
                  </a:cubicBezTo>
                  <a:cubicBezTo>
                    <a:pt x="139" y="144"/>
                    <a:pt x="138" y="144"/>
                    <a:pt x="138" y="145"/>
                  </a:cubicBezTo>
                  <a:cubicBezTo>
                    <a:pt x="137" y="145"/>
                    <a:pt x="138" y="145"/>
                    <a:pt x="138" y="145"/>
                  </a:cubicBezTo>
                  <a:cubicBezTo>
                    <a:pt x="138" y="146"/>
                    <a:pt x="138" y="147"/>
                    <a:pt x="138" y="147"/>
                  </a:cubicBezTo>
                  <a:cubicBezTo>
                    <a:pt x="138" y="148"/>
                    <a:pt x="138" y="148"/>
                    <a:pt x="138" y="148"/>
                  </a:cubicBezTo>
                  <a:cubicBezTo>
                    <a:pt x="138" y="149"/>
                    <a:pt x="138" y="149"/>
                    <a:pt x="138" y="150"/>
                  </a:cubicBezTo>
                  <a:cubicBezTo>
                    <a:pt x="138" y="150"/>
                    <a:pt x="138" y="151"/>
                    <a:pt x="138" y="151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3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7" y="154"/>
                    <a:pt x="138" y="153"/>
                    <a:pt x="137" y="153"/>
                  </a:cubicBezTo>
                  <a:cubicBezTo>
                    <a:pt x="137" y="154"/>
                    <a:pt x="138" y="154"/>
                    <a:pt x="138" y="155"/>
                  </a:cubicBezTo>
                  <a:cubicBezTo>
                    <a:pt x="138" y="156"/>
                    <a:pt x="137" y="156"/>
                    <a:pt x="138" y="157"/>
                  </a:cubicBezTo>
                  <a:cubicBezTo>
                    <a:pt x="137" y="157"/>
                    <a:pt x="138" y="157"/>
                    <a:pt x="138" y="157"/>
                  </a:cubicBezTo>
                  <a:cubicBezTo>
                    <a:pt x="138" y="158"/>
                    <a:pt x="138" y="159"/>
                    <a:pt x="138" y="159"/>
                  </a:cubicBezTo>
                  <a:cubicBezTo>
                    <a:pt x="138" y="161"/>
                    <a:pt x="138" y="163"/>
                    <a:pt x="137" y="164"/>
                  </a:cubicBezTo>
                  <a:cubicBezTo>
                    <a:pt x="137" y="165"/>
                    <a:pt x="138" y="165"/>
                    <a:pt x="138" y="165"/>
                  </a:cubicBezTo>
                  <a:cubicBezTo>
                    <a:pt x="138" y="165"/>
                    <a:pt x="138" y="166"/>
                    <a:pt x="137" y="166"/>
                  </a:cubicBezTo>
                  <a:cubicBezTo>
                    <a:pt x="138" y="166"/>
                    <a:pt x="138" y="167"/>
                    <a:pt x="138" y="168"/>
                  </a:cubicBezTo>
                  <a:cubicBezTo>
                    <a:pt x="137" y="167"/>
                    <a:pt x="138" y="168"/>
                    <a:pt x="137" y="169"/>
                  </a:cubicBezTo>
                  <a:cubicBezTo>
                    <a:pt x="137" y="169"/>
                    <a:pt x="137" y="168"/>
                    <a:pt x="138" y="169"/>
                  </a:cubicBezTo>
                  <a:cubicBezTo>
                    <a:pt x="138" y="169"/>
                    <a:pt x="138" y="169"/>
                    <a:pt x="138" y="170"/>
                  </a:cubicBezTo>
                  <a:cubicBezTo>
                    <a:pt x="138" y="170"/>
                    <a:pt x="138" y="171"/>
                    <a:pt x="138" y="171"/>
                  </a:cubicBezTo>
                  <a:cubicBezTo>
                    <a:pt x="138" y="171"/>
                    <a:pt x="138" y="172"/>
                    <a:pt x="138" y="172"/>
                  </a:cubicBezTo>
                  <a:cubicBezTo>
                    <a:pt x="137" y="173"/>
                    <a:pt x="138" y="173"/>
                    <a:pt x="137" y="173"/>
                  </a:cubicBezTo>
                  <a:cubicBezTo>
                    <a:pt x="138" y="174"/>
                    <a:pt x="138" y="174"/>
                    <a:pt x="138" y="175"/>
                  </a:cubicBezTo>
                  <a:cubicBezTo>
                    <a:pt x="138" y="176"/>
                    <a:pt x="138" y="177"/>
                    <a:pt x="137" y="177"/>
                  </a:cubicBezTo>
                  <a:cubicBezTo>
                    <a:pt x="138" y="177"/>
                    <a:pt x="138" y="179"/>
                    <a:pt x="137" y="179"/>
                  </a:cubicBezTo>
                  <a:cubicBezTo>
                    <a:pt x="137" y="180"/>
                    <a:pt x="138" y="180"/>
                    <a:pt x="137" y="180"/>
                  </a:cubicBezTo>
                  <a:cubicBezTo>
                    <a:pt x="137" y="181"/>
                    <a:pt x="138" y="181"/>
                    <a:pt x="138" y="181"/>
                  </a:cubicBezTo>
                  <a:cubicBezTo>
                    <a:pt x="138" y="182"/>
                    <a:pt x="138" y="183"/>
                    <a:pt x="137" y="183"/>
                  </a:cubicBezTo>
                  <a:cubicBezTo>
                    <a:pt x="138" y="183"/>
                    <a:pt x="137" y="184"/>
                    <a:pt x="138" y="184"/>
                  </a:cubicBezTo>
                  <a:cubicBezTo>
                    <a:pt x="138" y="184"/>
                    <a:pt x="137" y="184"/>
                    <a:pt x="137" y="185"/>
                  </a:cubicBezTo>
                  <a:cubicBezTo>
                    <a:pt x="137" y="185"/>
                    <a:pt x="137" y="185"/>
                    <a:pt x="138" y="185"/>
                  </a:cubicBezTo>
                  <a:cubicBezTo>
                    <a:pt x="138" y="185"/>
                    <a:pt x="137" y="185"/>
                    <a:pt x="137" y="185"/>
                  </a:cubicBezTo>
                  <a:cubicBezTo>
                    <a:pt x="137" y="186"/>
                    <a:pt x="138" y="186"/>
                    <a:pt x="137" y="187"/>
                  </a:cubicBezTo>
                  <a:cubicBezTo>
                    <a:pt x="138" y="187"/>
                    <a:pt x="137" y="187"/>
                    <a:pt x="138" y="187"/>
                  </a:cubicBezTo>
                  <a:cubicBezTo>
                    <a:pt x="138" y="188"/>
                    <a:pt x="137" y="188"/>
                    <a:pt x="137" y="188"/>
                  </a:cubicBezTo>
                  <a:cubicBezTo>
                    <a:pt x="137" y="188"/>
                    <a:pt x="137" y="189"/>
                    <a:pt x="137" y="189"/>
                  </a:cubicBezTo>
                  <a:cubicBezTo>
                    <a:pt x="137" y="189"/>
                    <a:pt x="137" y="190"/>
                    <a:pt x="137" y="190"/>
                  </a:cubicBezTo>
                  <a:cubicBezTo>
                    <a:pt x="137" y="190"/>
                    <a:pt x="137" y="190"/>
                    <a:pt x="137" y="190"/>
                  </a:cubicBezTo>
                  <a:cubicBezTo>
                    <a:pt x="137" y="190"/>
                    <a:pt x="138" y="191"/>
                    <a:pt x="138" y="192"/>
                  </a:cubicBezTo>
                  <a:cubicBezTo>
                    <a:pt x="138" y="192"/>
                    <a:pt x="137" y="191"/>
                    <a:pt x="137" y="192"/>
                  </a:cubicBezTo>
                  <a:cubicBezTo>
                    <a:pt x="137" y="193"/>
                    <a:pt x="138" y="193"/>
                    <a:pt x="138" y="193"/>
                  </a:cubicBezTo>
                  <a:cubicBezTo>
                    <a:pt x="137" y="193"/>
                    <a:pt x="137" y="193"/>
                    <a:pt x="137" y="193"/>
                  </a:cubicBezTo>
                  <a:cubicBezTo>
                    <a:pt x="137" y="194"/>
                    <a:pt x="138" y="194"/>
                    <a:pt x="138" y="194"/>
                  </a:cubicBezTo>
                  <a:cubicBezTo>
                    <a:pt x="137" y="194"/>
                    <a:pt x="138" y="195"/>
                    <a:pt x="138" y="195"/>
                  </a:cubicBezTo>
                  <a:cubicBezTo>
                    <a:pt x="138" y="195"/>
                    <a:pt x="137" y="195"/>
                    <a:pt x="137" y="195"/>
                  </a:cubicBezTo>
                  <a:cubicBezTo>
                    <a:pt x="137" y="195"/>
                    <a:pt x="138" y="196"/>
                    <a:pt x="137" y="196"/>
                  </a:cubicBezTo>
                  <a:cubicBezTo>
                    <a:pt x="137" y="196"/>
                    <a:pt x="137" y="196"/>
                    <a:pt x="137" y="197"/>
                  </a:cubicBezTo>
                  <a:cubicBezTo>
                    <a:pt x="137" y="197"/>
                    <a:pt x="137" y="197"/>
                    <a:pt x="136" y="198"/>
                  </a:cubicBezTo>
                  <a:cubicBezTo>
                    <a:pt x="137" y="198"/>
                    <a:pt x="137" y="198"/>
                    <a:pt x="137" y="199"/>
                  </a:cubicBezTo>
                  <a:cubicBezTo>
                    <a:pt x="137" y="199"/>
                    <a:pt x="137" y="199"/>
                    <a:pt x="137" y="199"/>
                  </a:cubicBezTo>
                  <a:cubicBezTo>
                    <a:pt x="138" y="199"/>
                    <a:pt x="137" y="199"/>
                    <a:pt x="138" y="199"/>
                  </a:cubicBezTo>
                  <a:cubicBezTo>
                    <a:pt x="138" y="200"/>
                    <a:pt x="137" y="200"/>
                    <a:pt x="137" y="200"/>
                  </a:cubicBezTo>
                  <a:cubicBezTo>
                    <a:pt x="137" y="200"/>
                    <a:pt x="138" y="201"/>
                    <a:pt x="138" y="200"/>
                  </a:cubicBezTo>
                  <a:cubicBezTo>
                    <a:pt x="138" y="200"/>
                    <a:pt x="137" y="201"/>
                    <a:pt x="138" y="201"/>
                  </a:cubicBezTo>
                  <a:cubicBezTo>
                    <a:pt x="138" y="201"/>
                    <a:pt x="138" y="201"/>
                    <a:pt x="138" y="201"/>
                  </a:cubicBezTo>
                  <a:cubicBezTo>
                    <a:pt x="138" y="201"/>
                    <a:pt x="138" y="202"/>
                    <a:pt x="137" y="201"/>
                  </a:cubicBezTo>
                  <a:cubicBezTo>
                    <a:pt x="137" y="202"/>
                    <a:pt x="137" y="202"/>
                    <a:pt x="136" y="203"/>
                  </a:cubicBezTo>
                  <a:cubicBezTo>
                    <a:pt x="137" y="203"/>
                    <a:pt x="137" y="203"/>
                    <a:pt x="137" y="203"/>
                  </a:cubicBezTo>
                  <a:cubicBezTo>
                    <a:pt x="137" y="204"/>
                    <a:pt x="137" y="204"/>
                    <a:pt x="137" y="204"/>
                  </a:cubicBezTo>
                  <a:cubicBezTo>
                    <a:pt x="137" y="204"/>
                    <a:pt x="137" y="204"/>
                    <a:pt x="137" y="205"/>
                  </a:cubicBezTo>
                  <a:cubicBezTo>
                    <a:pt x="137" y="205"/>
                    <a:pt x="138" y="205"/>
                    <a:pt x="138" y="205"/>
                  </a:cubicBezTo>
                  <a:cubicBezTo>
                    <a:pt x="138" y="206"/>
                    <a:pt x="137" y="205"/>
                    <a:pt x="137" y="205"/>
                  </a:cubicBezTo>
                  <a:cubicBezTo>
                    <a:pt x="136" y="206"/>
                    <a:pt x="136" y="206"/>
                    <a:pt x="137" y="206"/>
                  </a:cubicBezTo>
                  <a:cubicBezTo>
                    <a:pt x="136" y="207"/>
                    <a:pt x="136" y="207"/>
                    <a:pt x="137" y="207"/>
                  </a:cubicBezTo>
                  <a:cubicBezTo>
                    <a:pt x="138" y="207"/>
                    <a:pt x="137" y="206"/>
                    <a:pt x="138" y="207"/>
                  </a:cubicBezTo>
                  <a:cubicBezTo>
                    <a:pt x="138" y="207"/>
                    <a:pt x="137" y="208"/>
                    <a:pt x="138" y="208"/>
                  </a:cubicBezTo>
                  <a:cubicBezTo>
                    <a:pt x="138" y="208"/>
                    <a:pt x="138" y="209"/>
                    <a:pt x="137" y="209"/>
                  </a:cubicBezTo>
                  <a:cubicBezTo>
                    <a:pt x="137" y="209"/>
                    <a:pt x="138" y="210"/>
                    <a:pt x="137" y="211"/>
                  </a:cubicBezTo>
                  <a:cubicBezTo>
                    <a:pt x="137" y="212"/>
                    <a:pt x="138" y="211"/>
                    <a:pt x="138" y="212"/>
                  </a:cubicBezTo>
                  <a:cubicBezTo>
                    <a:pt x="138" y="212"/>
                    <a:pt x="138" y="213"/>
                    <a:pt x="139" y="212"/>
                  </a:cubicBezTo>
                  <a:cubicBezTo>
                    <a:pt x="139" y="213"/>
                    <a:pt x="139" y="213"/>
                    <a:pt x="138" y="213"/>
                  </a:cubicBezTo>
                  <a:cubicBezTo>
                    <a:pt x="138" y="214"/>
                    <a:pt x="138" y="214"/>
                    <a:pt x="138" y="215"/>
                  </a:cubicBezTo>
                  <a:cubicBezTo>
                    <a:pt x="138" y="215"/>
                    <a:pt x="139" y="214"/>
                    <a:pt x="139" y="215"/>
                  </a:cubicBezTo>
                  <a:cubicBezTo>
                    <a:pt x="139" y="215"/>
                    <a:pt x="138" y="215"/>
                    <a:pt x="138" y="216"/>
                  </a:cubicBezTo>
                  <a:cubicBezTo>
                    <a:pt x="138" y="216"/>
                    <a:pt x="139" y="216"/>
                    <a:pt x="139" y="216"/>
                  </a:cubicBezTo>
                  <a:cubicBezTo>
                    <a:pt x="139" y="217"/>
                    <a:pt x="139" y="217"/>
                    <a:pt x="139" y="217"/>
                  </a:cubicBezTo>
                  <a:cubicBezTo>
                    <a:pt x="139" y="217"/>
                    <a:pt x="140" y="218"/>
                    <a:pt x="139" y="218"/>
                  </a:cubicBezTo>
                  <a:cubicBezTo>
                    <a:pt x="139" y="218"/>
                    <a:pt x="139" y="218"/>
                    <a:pt x="139" y="218"/>
                  </a:cubicBezTo>
                  <a:cubicBezTo>
                    <a:pt x="139" y="218"/>
                    <a:pt x="139" y="219"/>
                    <a:pt x="139" y="220"/>
                  </a:cubicBezTo>
                  <a:cubicBezTo>
                    <a:pt x="138" y="220"/>
                    <a:pt x="140" y="219"/>
                    <a:pt x="139" y="219"/>
                  </a:cubicBezTo>
                  <a:cubicBezTo>
                    <a:pt x="138" y="220"/>
                    <a:pt x="139" y="220"/>
                    <a:pt x="139" y="220"/>
                  </a:cubicBezTo>
                  <a:cubicBezTo>
                    <a:pt x="139" y="221"/>
                    <a:pt x="139" y="222"/>
                    <a:pt x="138" y="222"/>
                  </a:cubicBezTo>
                  <a:cubicBezTo>
                    <a:pt x="139" y="222"/>
                    <a:pt x="139" y="223"/>
                    <a:pt x="139" y="223"/>
                  </a:cubicBezTo>
                  <a:cubicBezTo>
                    <a:pt x="139" y="223"/>
                    <a:pt x="139" y="223"/>
                    <a:pt x="140" y="222"/>
                  </a:cubicBezTo>
                  <a:cubicBezTo>
                    <a:pt x="140" y="223"/>
                    <a:pt x="140" y="223"/>
                    <a:pt x="140" y="224"/>
                  </a:cubicBezTo>
                  <a:cubicBezTo>
                    <a:pt x="140" y="224"/>
                    <a:pt x="140" y="224"/>
                    <a:pt x="140" y="225"/>
                  </a:cubicBezTo>
                  <a:cubicBezTo>
                    <a:pt x="140" y="225"/>
                    <a:pt x="140" y="225"/>
                    <a:pt x="140" y="225"/>
                  </a:cubicBezTo>
                  <a:cubicBezTo>
                    <a:pt x="141" y="226"/>
                    <a:pt x="141" y="226"/>
                    <a:pt x="141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1" y="228"/>
                    <a:pt x="141" y="229"/>
                    <a:pt x="141" y="229"/>
                  </a:cubicBezTo>
                  <a:cubicBezTo>
                    <a:pt x="141" y="229"/>
                    <a:pt x="141" y="229"/>
                    <a:pt x="141" y="230"/>
                  </a:cubicBezTo>
                  <a:cubicBezTo>
                    <a:pt x="140" y="230"/>
                    <a:pt x="139" y="229"/>
                    <a:pt x="139" y="230"/>
                  </a:cubicBezTo>
                  <a:cubicBezTo>
                    <a:pt x="139" y="230"/>
                    <a:pt x="140" y="230"/>
                    <a:pt x="140" y="230"/>
                  </a:cubicBezTo>
                  <a:cubicBezTo>
                    <a:pt x="140" y="230"/>
                    <a:pt x="140" y="230"/>
                    <a:pt x="141" y="230"/>
                  </a:cubicBezTo>
                  <a:cubicBezTo>
                    <a:pt x="141" y="231"/>
                    <a:pt x="140" y="231"/>
                    <a:pt x="140" y="231"/>
                  </a:cubicBezTo>
                  <a:cubicBezTo>
                    <a:pt x="140" y="232"/>
                    <a:pt x="139" y="233"/>
                    <a:pt x="140" y="234"/>
                  </a:cubicBezTo>
                  <a:cubicBezTo>
                    <a:pt x="141" y="234"/>
                    <a:pt x="140" y="233"/>
                    <a:pt x="141" y="233"/>
                  </a:cubicBezTo>
                  <a:cubicBezTo>
                    <a:pt x="141" y="233"/>
                    <a:pt x="141" y="233"/>
                    <a:pt x="141" y="233"/>
                  </a:cubicBezTo>
                  <a:cubicBezTo>
                    <a:pt x="141" y="234"/>
                    <a:pt x="142" y="234"/>
                    <a:pt x="142" y="234"/>
                  </a:cubicBezTo>
                  <a:cubicBezTo>
                    <a:pt x="142" y="235"/>
                    <a:pt x="142" y="234"/>
                    <a:pt x="141" y="235"/>
                  </a:cubicBezTo>
                  <a:cubicBezTo>
                    <a:pt x="141" y="235"/>
                    <a:pt x="142" y="235"/>
                    <a:pt x="142" y="235"/>
                  </a:cubicBezTo>
                  <a:cubicBezTo>
                    <a:pt x="142" y="236"/>
                    <a:pt x="143" y="236"/>
                    <a:pt x="143" y="236"/>
                  </a:cubicBezTo>
                  <a:cubicBezTo>
                    <a:pt x="142" y="236"/>
                    <a:pt x="143" y="236"/>
                    <a:pt x="142" y="236"/>
                  </a:cubicBezTo>
                  <a:cubicBezTo>
                    <a:pt x="142" y="236"/>
                    <a:pt x="142" y="236"/>
                    <a:pt x="142" y="236"/>
                  </a:cubicBezTo>
                  <a:cubicBezTo>
                    <a:pt x="142" y="236"/>
                    <a:pt x="142" y="237"/>
                    <a:pt x="142" y="237"/>
                  </a:cubicBezTo>
                  <a:cubicBezTo>
                    <a:pt x="142" y="237"/>
                    <a:pt x="142" y="237"/>
                    <a:pt x="142" y="238"/>
                  </a:cubicBezTo>
                  <a:cubicBezTo>
                    <a:pt x="141" y="238"/>
                    <a:pt x="141" y="237"/>
                    <a:pt x="141" y="237"/>
                  </a:cubicBezTo>
                  <a:cubicBezTo>
                    <a:pt x="141" y="238"/>
                    <a:pt x="142" y="237"/>
                    <a:pt x="142" y="238"/>
                  </a:cubicBezTo>
                  <a:cubicBezTo>
                    <a:pt x="142" y="239"/>
                    <a:pt x="141" y="239"/>
                    <a:pt x="141" y="239"/>
                  </a:cubicBezTo>
                  <a:cubicBezTo>
                    <a:pt x="141" y="240"/>
                    <a:pt x="142" y="240"/>
                    <a:pt x="142" y="240"/>
                  </a:cubicBezTo>
                  <a:cubicBezTo>
                    <a:pt x="142" y="240"/>
                    <a:pt x="142" y="240"/>
                    <a:pt x="142" y="241"/>
                  </a:cubicBezTo>
                  <a:cubicBezTo>
                    <a:pt x="142" y="241"/>
                    <a:pt x="143" y="241"/>
                    <a:pt x="143" y="241"/>
                  </a:cubicBezTo>
                  <a:cubicBezTo>
                    <a:pt x="143" y="242"/>
                    <a:pt x="143" y="242"/>
                    <a:pt x="142" y="243"/>
                  </a:cubicBezTo>
                  <a:cubicBezTo>
                    <a:pt x="143" y="243"/>
                    <a:pt x="142" y="244"/>
                    <a:pt x="143" y="244"/>
                  </a:cubicBezTo>
                  <a:cubicBezTo>
                    <a:pt x="142" y="244"/>
                    <a:pt x="142" y="244"/>
                    <a:pt x="142" y="245"/>
                  </a:cubicBezTo>
                  <a:cubicBezTo>
                    <a:pt x="142" y="245"/>
                    <a:pt x="143" y="246"/>
                    <a:pt x="143" y="246"/>
                  </a:cubicBezTo>
                  <a:cubicBezTo>
                    <a:pt x="143" y="246"/>
                    <a:pt x="142" y="246"/>
                    <a:pt x="142" y="246"/>
                  </a:cubicBezTo>
                  <a:cubicBezTo>
                    <a:pt x="141" y="247"/>
                    <a:pt x="141" y="248"/>
                    <a:pt x="140" y="249"/>
                  </a:cubicBezTo>
                  <a:cubicBezTo>
                    <a:pt x="140" y="250"/>
                    <a:pt x="139" y="250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1"/>
                    <a:pt x="138" y="251"/>
                  </a:cubicBezTo>
                  <a:cubicBezTo>
                    <a:pt x="138" y="251"/>
                    <a:pt x="138" y="252"/>
                    <a:pt x="138" y="252"/>
                  </a:cubicBezTo>
                  <a:cubicBezTo>
                    <a:pt x="138" y="252"/>
                    <a:pt x="137" y="252"/>
                    <a:pt x="137" y="252"/>
                  </a:cubicBezTo>
                  <a:cubicBezTo>
                    <a:pt x="137" y="252"/>
                    <a:pt x="137" y="252"/>
                    <a:pt x="137" y="252"/>
                  </a:cubicBezTo>
                  <a:cubicBezTo>
                    <a:pt x="137" y="252"/>
                    <a:pt x="136" y="252"/>
                    <a:pt x="136" y="253"/>
                  </a:cubicBezTo>
                  <a:cubicBezTo>
                    <a:pt x="135" y="253"/>
                    <a:pt x="134" y="253"/>
                    <a:pt x="132" y="253"/>
                  </a:cubicBezTo>
                  <a:cubicBezTo>
                    <a:pt x="130" y="253"/>
                    <a:pt x="129" y="253"/>
                    <a:pt x="128" y="252"/>
                  </a:cubicBezTo>
                  <a:cubicBezTo>
                    <a:pt x="127" y="252"/>
                    <a:pt x="127" y="252"/>
                    <a:pt x="126" y="252"/>
                  </a:cubicBezTo>
                  <a:cubicBezTo>
                    <a:pt x="125" y="251"/>
                    <a:pt x="125" y="251"/>
                    <a:pt x="124" y="250"/>
                  </a:cubicBezTo>
                  <a:cubicBezTo>
                    <a:pt x="123" y="249"/>
                    <a:pt x="123" y="248"/>
                    <a:pt x="122" y="247"/>
                  </a:cubicBezTo>
                  <a:cubicBezTo>
                    <a:pt x="122" y="246"/>
                    <a:pt x="122" y="245"/>
                    <a:pt x="122" y="244"/>
                  </a:cubicBezTo>
                  <a:cubicBezTo>
                    <a:pt x="121" y="242"/>
                    <a:pt x="121" y="239"/>
                    <a:pt x="121" y="236"/>
                  </a:cubicBezTo>
                  <a:cubicBezTo>
                    <a:pt x="121" y="236"/>
                    <a:pt x="121" y="236"/>
                    <a:pt x="121" y="236"/>
                  </a:cubicBezTo>
                  <a:cubicBezTo>
                    <a:pt x="120" y="235"/>
                    <a:pt x="121" y="234"/>
                    <a:pt x="121" y="234"/>
                  </a:cubicBezTo>
                  <a:cubicBezTo>
                    <a:pt x="121" y="233"/>
                    <a:pt x="121" y="233"/>
                    <a:pt x="121" y="233"/>
                  </a:cubicBezTo>
                  <a:cubicBezTo>
                    <a:pt x="121" y="233"/>
                    <a:pt x="121" y="233"/>
                    <a:pt x="121" y="232"/>
                  </a:cubicBezTo>
                  <a:cubicBezTo>
                    <a:pt x="121" y="231"/>
                    <a:pt x="121" y="229"/>
                    <a:pt x="121" y="227"/>
                  </a:cubicBezTo>
                  <a:cubicBezTo>
                    <a:pt x="121" y="226"/>
                    <a:pt x="121" y="226"/>
                    <a:pt x="121" y="226"/>
                  </a:cubicBezTo>
                  <a:cubicBezTo>
                    <a:pt x="121" y="225"/>
                    <a:pt x="121" y="222"/>
                    <a:pt x="121" y="220"/>
                  </a:cubicBezTo>
                  <a:cubicBezTo>
                    <a:pt x="121" y="220"/>
                    <a:pt x="121" y="220"/>
                    <a:pt x="121" y="220"/>
                  </a:cubicBezTo>
                  <a:cubicBezTo>
                    <a:pt x="121" y="219"/>
                    <a:pt x="121" y="219"/>
                    <a:pt x="121" y="219"/>
                  </a:cubicBezTo>
                  <a:cubicBezTo>
                    <a:pt x="121" y="219"/>
                    <a:pt x="121" y="218"/>
                    <a:pt x="121" y="218"/>
                  </a:cubicBezTo>
                  <a:cubicBezTo>
                    <a:pt x="121" y="218"/>
                    <a:pt x="121" y="218"/>
                    <a:pt x="121" y="218"/>
                  </a:cubicBezTo>
                  <a:cubicBezTo>
                    <a:pt x="121" y="218"/>
                    <a:pt x="121" y="218"/>
                    <a:pt x="121" y="217"/>
                  </a:cubicBezTo>
                  <a:cubicBezTo>
                    <a:pt x="121" y="216"/>
                    <a:pt x="122" y="213"/>
                    <a:pt x="122" y="211"/>
                  </a:cubicBezTo>
                  <a:cubicBezTo>
                    <a:pt x="122" y="211"/>
                    <a:pt x="121" y="211"/>
                    <a:pt x="121" y="210"/>
                  </a:cubicBezTo>
                  <a:cubicBezTo>
                    <a:pt x="121" y="210"/>
                    <a:pt x="122" y="210"/>
                    <a:pt x="122" y="209"/>
                  </a:cubicBezTo>
                  <a:cubicBezTo>
                    <a:pt x="122" y="209"/>
                    <a:pt x="122" y="208"/>
                    <a:pt x="122" y="208"/>
                  </a:cubicBezTo>
                  <a:cubicBezTo>
                    <a:pt x="122" y="207"/>
                    <a:pt x="122" y="206"/>
                    <a:pt x="122" y="205"/>
                  </a:cubicBezTo>
                  <a:cubicBezTo>
                    <a:pt x="122" y="204"/>
                    <a:pt x="122" y="203"/>
                    <a:pt x="122" y="203"/>
                  </a:cubicBezTo>
                  <a:cubicBezTo>
                    <a:pt x="122" y="202"/>
                    <a:pt x="122" y="202"/>
                    <a:pt x="122" y="202"/>
                  </a:cubicBezTo>
                  <a:cubicBezTo>
                    <a:pt x="122" y="201"/>
                    <a:pt x="122" y="200"/>
                    <a:pt x="122" y="199"/>
                  </a:cubicBezTo>
                  <a:cubicBezTo>
                    <a:pt x="122" y="197"/>
                    <a:pt x="122" y="196"/>
                    <a:pt x="122" y="194"/>
                  </a:cubicBezTo>
                  <a:cubicBezTo>
                    <a:pt x="122" y="194"/>
                    <a:pt x="122" y="193"/>
                    <a:pt x="122" y="193"/>
                  </a:cubicBezTo>
                  <a:cubicBezTo>
                    <a:pt x="122" y="193"/>
                    <a:pt x="122" y="192"/>
                    <a:pt x="122" y="192"/>
                  </a:cubicBezTo>
                  <a:cubicBezTo>
                    <a:pt x="122" y="191"/>
                    <a:pt x="122" y="191"/>
                    <a:pt x="122" y="191"/>
                  </a:cubicBezTo>
                  <a:cubicBezTo>
                    <a:pt x="121" y="190"/>
                    <a:pt x="122" y="190"/>
                    <a:pt x="122" y="190"/>
                  </a:cubicBezTo>
                  <a:cubicBezTo>
                    <a:pt x="122" y="189"/>
                    <a:pt x="122" y="187"/>
                    <a:pt x="122" y="186"/>
                  </a:cubicBezTo>
                  <a:cubicBezTo>
                    <a:pt x="122" y="186"/>
                    <a:pt x="122" y="186"/>
                    <a:pt x="122" y="186"/>
                  </a:cubicBezTo>
                  <a:cubicBezTo>
                    <a:pt x="122" y="184"/>
                    <a:pt x="122" y="183"/>
                    <a:pt x="122" y="182"/>
                  </a:cubicBezTo>
                  <a:cubicBezTo>
                    <a:pt x="122" y="181"/>
                    <a:pt x="122" y="180"/>
                    <a:pt x="122" y="179"/>
                  </a:cubicBezTo>
                  <a:cubicBezTo>
                    <a:pt x="122" y="178"/>
                    <a:pt x="122" y="177"/>
                    <a:pt x="122" y="176"/>
                  </a:cubicBezTo>
                  <a:cubicBezTo>
                    <a:pt x="122" y="175"/>
                    <a:pt x="122" y="173"/>
                    <a:pt x="122" y="171"/>
                  </a:cubicBezTo>
                  <a:cubicBezTo>
                    <a:pt x="122" y="167"/>
                    <a:pt x="122" y="163"/>
                    <a:pt x="122" y="159"/>
                  </a:cubicBezTo>
                  <a:cubicBezTo>
                    <a:pt x="122" y="159"/>
                    <a:pt x="122" y="158"/>
                    <a:pt x="122" y="157"/>
                  </a:cubicBezTo>
                  <a:cubicBezTo>
                    <a:pt x="122" y="156"/>
                    <a:pt x="122" y="153"/>
                    <a:pt x="122" y="152"/>
                  </a:cubicBezTo>
                  <a:cubicBezTo>
                    <a:pt x="122" y="151"/>
                    <a:pt x="122" y="151"/>
                    <a:pt x="122" y="151"/>
                  </a:cubicBezTo>
                  <a:cubicBezTo>
                    <a:pt x="122" y="151"/>
                    <a:pt x="122" y="150"/>
                    <a:pt x="122" y="150"/>
                  </a:cubicBezTo>
                  <a:cubicBezTo>
                    <a:pt x="122" y="149"/>
                    <a:pt x="123" y="148"/>
                    <a:pt x="122" y="148"/>
                  </a:cubicBezTo>
                  <a:cubicBezTo>
                    <a:pt x="122" y="148"/>
                    <a:pt x="121" y="148"/>
                    <a:pt x="121" y="148"/>
                  </a:cubicBezTo>
                  <a:cubicBezTo>
                    <a:pt x="121" y="149"/>
                    <a:pt x="120" y="149"/>
                    <a:pt x="120" y="149"/>
                  </a:cubicBezTo>
                  <a:cubicBezTo>
                    <a:pt x="120" y="149"/>
                    <a:pt x="120" y="149"/>
                    <a:pt x="120" y="149"/>
                  </a:cubicBezTo>
                  <a:cubicBezTo>
                    <a:pt x="119" y="149"/>
                    <a:pt x="119" y="150"/>
                    <a:pt x="118" y="150"/>
                  </a:cubicBezTo>
                  <a:cubicBezTo>
                    <a:pt x="118" y="150"/>
                    <a:pt x="118" y="150"/>
                    <a:pt x="117" y="151"/>
                  </a:cubicBezTo>
                  <a:cubicBezTo>
                    <a:pt x="117" y="151"/>
                    <a:pt x="117" y="151"/>
                    <a:pt x="116" y="151"/>
                  </a:cubicBezTo>
                  <a:cubicBezTo>
                    <a:pt x="116" y="151"/>
                    <a:pt x="116" y="152"/>
                    <a:pt x="116" y="152"/>
                  </a:cubicBezTo>
                  <a:cubicBezTo>
                    <a:pt x="116" y="152"/>
                    <a:pt x="115" y="152"/>
                    <a:pt x="115" y="153"/>
                  </a:cubicBezTo>
                  <a:cubicBezTo>
                    <a:pt x="114" y="153"/>
                    <a:pt x="113" y="154"/>
                    <a:pt x="112" y="154"/>
                  </a:cubicBezTo>
                  <a:cubicBezTo>
                    <a:pt x="111" y="155"/>
                    <a:pt x="111" y="156"/>
                    <a:pt x="110" y="157"/>
                  </a:cubicBezTo>
                  <a:cubicBezTo>
                    <a:pt x="110" y="157"/>
                    <a:pt x="109" y="157"/>
                    <a:pt x="109" y="157"/>
                  </a:cubicBezTo>
                  <a:cubicBezTo>
                    <a:pt x="109" y="157"/>
                    <a:pt x="109" y="157"/>
                    <a:pt x="109" y="157"/>
                  </a:cubicBezTo>
                  <a:cubicBezTo>
                    <a:pt x="109" y="157"/>
                    <a:pt x="108" y="157"/>
                    <a:pt x="108" y="157"/>
                  </a:cubicBezTo>
                  <a:cubicBezTo>
                    <a:pt x="108" y="158"/>
                    <a:pt x="108" y="158"/>
                    <a:pt x="108" y="158"/>
                  </a:cubicBezTo>
                  <a:cubicBezTo>
                    <a:pt x="107" y="159"/>
                    <a:pt x="106" y="160"/>
                    <a:pt x="104" y="161"/>
                  </a:cubicBezTo>
                  <a:cubicBezTo>
                    <a:pt x="104" y="161"/>
                    <a:pt x="103" y="161"/>
                    <a:pt x="103" y="162"/>
                  </a:cubicBezTo>
                  <a:cubicBezTo>
                    <a:pt x="102" y="162"/>
                    <a:pt x="102" y="163"/>
                    <a:pt x="101" y="163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0" y="164"/>
                    <a:pt x="100" y="164"/>
                    <a:pt x="100" y="164"/>
                  </a:cubicBezTo>
                  <a:cubicBezTo>
                    <a:pt x="99" y="165"/>
                    <a:pt x="99" y="165"/>
                    <a:pt x="98" y="166"/>
                  </a:cubicBezTo>
                  <a:cubicBezTo>
                    <a:pt x="98" y="166"/>
                    <a:pt x="98" y="166"/>
                    <a:pt x="97" y="166"/>
                  </a:cubicBezTo>
                  <a:cubicBezTo>
                    <a:pt x="97" y="166"/>
                    <a:pt x="97" y="166"/>
                    <a:pt x="97" y="167"/>
                  </a:cubicBezTo>
                  <a:cubicBezTo>
                    <a:pt x="96" y="167"/>
                    <a:pt x="95" y="168"/>
                    <a:pt x="94" y="169"/>
                  </a:cubicBezTo>
                  <a:cubicBezTo>
                    <a:pt x="93" y="170"/>
                    <a:pt x="92" y="171"/>
                    <a:pt x="91" y="172"/>
                  </a:cubicBezTo>
                  <a:cubicBezTo>
                    <a:pt x="90" y="172"/>
                    <a:pt x="89" y="173"/>
                    <a:pt x="89" y="173"/>
                  </a:cubicBezTo>
                  <a:cubicBezTo>
                    <a:pt x="89" y="173"/>
                    <a:pt x="88" y="173"/>
                    <a:pt x="88" y="173"/>
                  </a:cubicBezTo>
                  <a:cubicBezTo>
                    <a:pt x="88" y="174"/>
                    <a:pt x="87" y="175"/>
                    <a:pt x="86" y="175"/>
                  </a:cubicBezTo>
                  <a:cubicBezTo>
                    <a:pt x="86" y="176"/>
                    <a:pt x="86" y="176"/>
                    <a:pt x="85" y="176"/>
                  </a:cubicBezTo>
                  <a:cubicBezTo>
                    <a:pt x="85" y="176"/>
                    <a:pt x="84" y="177"/>
                    <a:pt x="83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2" y="179"/>
                    <a:pt x="82" y="179"/>
                    <a:pt x="82" y="179"/>
                  </a:cubicBezTo>
                  <a:cubicBezTo>
                    <a:pt x="82" y="179"/>
                    <a:pt x="81" y="179"/>
                    <a:pt x="81" y="180"/>
                  </a:cubicBezTo>
                  <a:cubicBezTo>
                    <a:pt x="81" y="180"/>
                    <a:pt x="80" y="181"/>
                    <a:pt x="80" y="181"/>
                  </a:cubicBezTo>
                  <a:cubicBezTo>
                    <a:pt x="79" y="181"/>
                    <a:pt x="79" y="181"/>
                    <a:pt x="79" y="181"/>
                  </a:cubicBezTo>
                  <a:cubicBezTo>
                    <a:pt x="78" y="182"/>
                    <a:pt x="77" y="183"/>
                    <a:pt x="76" y="183"/>
                  </a:cubicBezTo>
                  <a:cubicBezTo>
                    <a:pt x="76" y="184"/>
                    <a:pt x="75" y="185"/>
                    <a:pt x="74" y="185"/>
                  </a:cubicBezTo>
                  <a:cubicBezTo>
                    <a:pt x="73" y="186"/>
                    <a:pt x="72" y="187"/>
                    <a:pt x="71" y="188"/>
                  </a:cubicBezTo>
                  <a:cubicBezTo>
                    <a:pt x="71" y="188"/>
                    <a:pt x="70" y="188"/>
                    <a:pt x="70" y="189"/>
                  </a:cubicBezTo>
                  <a:cubicBezTo>
                    <a:pt x="69" y="190"/>
                    <a:pt x="68" y="191"/>
                    <a:pt x="67" y="191"/>
                  </a:cubicBezTo>
                  <a:cubicBezTo>
                    <a:pt x="66" y="192"/>
                    <a:pt x="65" y="193"/>
                    <a:pt x="64" y="194"/>
                  </a:cubicBezTo>
                  <a:cubicBezTo>
                    <a:pt x="63" y="194"/>
                    <a:pt x="62" y="195"/>
                    <a:pt x="62" y="195"/>
                  </a:cubicBezTo>
                  <a:cubicBezTo>
                    <a:pt x="62" y="195"/>
                    <a:pt x="62" y="196"/>
                    <a:pt x="61" y="196"/>
                  </a:cubicBezTo>
                  <a:cubicBezTo>
                    <a:pt x="61" y="196"/>
                    <a:pt x="61" y="196"/>
                    <a:pt x="61" y="196"/>
                  </a:cubicBezTo>
                  <a:cubicBezTo>
                    <a:pt x="60" y="196"/>
                    <a:pt x="60" y="197"/>
                    <a:pt x="60" y="197"/>
                  </a:cubicBezTo>
                  <a:cubicBezTo>
                    <a:pt x="59" y="198"/>
                    <a:pt x="58" y="199"/>
                    <a:pt x="57" y="200"/>
                  </a:cubicBezTo>
                  <a:cubicBezTo>
                    <a:pt x="57" y="200"/>
                    <a:pt x="57" y="200"/>
                    <a:pt x="57" y="201"/>
                  </a:cubicBezTo>
                  <a:cubicBezTo>
                    <a:pt x="56" y="201"/>
                    <a:pt x="55" y="202"/>
                    <a:pt x="54" y="203"/>
                  </a:cubicBezTo>
                  <a:cubicBezTo>
                    <a:pt x="53" y="203"/>
                    <a:pt x="53" y="204"/>
                    <a:pt x="52" y="205"/>
                  </a:cubicBezTo>
                  <a:cubicBezTo>
                    <a:pt x="52" y="205"/>
                    <a:pt x="51" y="206"/>
                    <a:pt x="51" y="206"/>
                  </a:cubicBezTo>
                  <a:cubicBezTo>
                    <a:pt x="49" y="208"/>
                    <a:pt x="47" y="210"/>
                    <a:pt x="45" y="212"/>
                  </a:cubicBezTo>
                  <a:cubicBezTo>
                    <a:pt x="44" y="212"/>
                    <a:pt x="45" y="212"/>
                    <a:pt x="44" y="212"/>
                  </a:cubicBezTo>
                  <a:cubicBezTo>
                    <a:pt x="43" y="213"/>
                    <a:pt x="43" y="215"/>
                    <a:pt x="41" y="215"/>
                  </a:cubicBezTo>
                  <a:cubicBezTo>
                    <a:pt x="41" y="216"/>
                    <a:pt x="41" y="216"/>
                    <a:pt x="40" y="217"/>
                  </a:cubicBezTo>
                  <a:cubicBezTo>
                    <a:pt x="40" y="217"/>
                    <a:pt x="40" y="217"/>
                    <a:pt x="40" y="217"/>
                  </a:cubicBezTo>
                  <a:cubicBezTo>
                    <a:pt x="40" y="217"/>
                    <a:pt x="40" y="218"/>
                    <a:pt x="39" y="218"/>
                  </a:cubicBezTo>
                  <a:cubicBezTo>
                    <a:pt x="39" y="218"/>
                    <a:pt x="39" y="219"/>
                    <a:pt x="38" y="219"/>
                  </a:cubicBezTo>
                  <a:cubicBezTo>
                    <a:pt x="38" y="220"/>
                    <a:pt x="36" y="221"/>
                    <a:pt x="36" y="222"/>
                  </a:cubicBezTo>
                  <a:cubicBezTo>
                    <a:pt x="35" y="222"/>
                    <a:pt x="35" y="223"/>
                    <a:pt x="34" y="224"/>
                  </a:cubicBezTo>
                  <a:cubicBezTo>
                    <a:pt x="33" y="224"/>
                    <a:pt x="32" y="225"/>
                    <a:pt x="31" y="226"/>
                  </a:cubicBezTo>
                  <a:cubicBezTo>
                    <a:pt x="31" y="226"/>
                    <a:pt x="30" y="227"/>
                    <a:pt x="30" y="227"/>
                  </a:cubicBezTo>
                  <a:cubicBezTo>
                    <a:pt x="30" y="227"/>
                    <a:pt x="30" y="227"/>
                    <a:pt x="30" y="228"/>
                  </a:cubicBezTo>
                  <a:cubicBezTo>
                    <a:pt x="30" y="228"/>
                    <a:pt x="29" y="228"/>
                    <a:pt x="29" y="228"/>
                  </a:cubicBezTo>
                  <a:cubicBezTo>
                    <a:pt x="29" y="229"/>
                    <a:pt x="29" y="229"/>
                    <a:pt x="28" y="230"/>
                  </a:cubicBezTo>
                  <a:cubicBezTo>
                    <a:pt x="28" y="230"/>
                    <a:pt x="28" y="230"/>
                    <a:pt x="27" y="231"/>
                  </a:cubicBezTo>
                  <a:cubicBezTo>
                    <a:pt x="27" y="231"/>
                    <a:pt x="26" y="231"/>
                    <a:pt x="26" y="232"/>
                  </a:cubicBezTo>
                  <a:cubicBezTo>
                    <a:pt x="26" y="232"/>
                    <a:pt x="25" y="233"/>
                    <a:pt x="25" y="233"/>
                  </a:cubicBezTo>
                  <a:cubicBezTo>
                    <a:pt x="25" y="234"/>
                    <a:pt x="24" y="234"/>
                    <a:pt x="23" y="234"/>
                  </a:cubicBezTo>
                  <a:cubicBezTo>
                    <a:pt x="23" y="234"/>
                    <a:pt x="23" y="235"/>
                    <a:pt x="23" y="235"/>
                  </a:cubicBezTo>
                  <a:cubicBezTo>
                    <a:pt x="23" y="235"/>
                    <a:pt x="22" y="235"/>
                    <a:pt x="22" y="236"/>
                  </a:cubicBezTo>
                  <a:cubicBezTo>
                    <a:pt x="22" y="237"/>
                    <a:pt x="21" y="237"/>
                    <a:pt x="20" y="238"/>
                  </a:cubicBezTo>
                  <a:cubicBezTo>
                    <a:pt x="20" y="238"/>
                    <a:pt x="20" y="238"/>
                    <a:pt x="20" y="238"/>
                  </a:cubicBezTo>
                  <a:cubicBezTo>
                    <a:pt x="20" y="238"/>
                    <a:pt x="19" y="239"/>
                    <a:pt x="19" y="239"/>
                  </a:cubicBezTo>
                  <a:cubicBezTo>
                    <a:pt x="18" y="240"/>
                    <a:pt x="17" y="241"/>
                    <a:pt x="16" y="241"/>
                  </a:cubicBezTo>
                  <a:cubicBezTo>
                    <a:pt x="16" y="243"/>
                    <a:pt x="14" y="243"/>
                    <a:pt x="14" y="243"/>
                  </a:cubicBezTo>
                  <a:cubicBezTo>
                    <a:pt x="12" y="243"/>
                    <a:pt x="11" y="244"/>
                    <a:pt x="10" y="244"/>
                  </a:cubicBezTo>
                  <a:cubicBezTo>
                    <a:pt x="9" y="244"/>
                    <a:pt x="9" y="243"/>
                    <a:pt x="9" y="243"/>
                  </a:cubicBezTo>
                  <a:cubicBezTo>
                    <a:pt x="9" y="243"/>
                    <a:pt x="8" y="243"/>
                    <a:pt x="8" y="243"/>
                  </a:cubicBezTo>
                  <a:cubicBezTo>
                    <a:pt x="8" y="243"/>
                    <a:pt x="7" y="243"/>
                    <a:pt x="7" y="243"/>
                  </a:cubicBezTo>
                  <a:cubicBezTo>
                    <a:pt x="7" y="243"/>
                    <a:pt x="6" y="243"/>
                    <a:pt x="6" y="243"/>
                  </a:cubicBezTo>
                  <a:cubicBezTo>
                    <a:pt x="5" y="242"/>
                    <a:pt x="4" y="242"/>
                    <a:pt x="4" y="241"/>
                  </a:cubicBezTo>
                  <a:cubicBezTo>
                    <a:pt x="3" y="241"/>
                    <a:pt x="3" y="241"/>
                    <a:pt x="2" y="240"/>
                  </a:cubicBezTo>
                  <a:cubicBezTo>
                    <a:pt x="2" y="239"/>
                    <a:pt x="1" y="238"/>
                    <a:pt x="1" y="237"/>
                  </a:cubicBezTo>
                  <a:cubicBezTo>
                    <a:pt x="1" y="237"/>
                    <a:pt x="1" y="237"/>
                    <a:pt x="1" y="236"/>
                  </a:cubicBezTo>
                  <a:cubicBezTo>
                    <a:pt x="1" y="236"/>
                    <a:pt x="1" y="236"/>
                    <a:pt x="1" y="235"/>
                  </a:cubicBezTo>
                  <a:cubicBezTo>
                    <a:pt x="1" y="235"/>
                    <a:pt x="0" y="234"/>
                    <a:pt x="0" y="234"/>
                  </a:cubicBezTo>
                  <a:cubicBezTo>
                    <a:pt x="0" y="233"/>
                    <a:pt x="1" y="232"/>
                    <a:pt x="1" y="231"/>
                  </a:cubicBezTo>
                  <a:cubicBezTo>
                    <a:pt x="4" y="227"/>
                    <a:pt x="7" y="223"/>
                    <a:pt x="11" y="219"/>
                  </a:cubicBezTo>
                  <a:cubicBezTo>
                    <a:pt x="11" y="219"/>
                    <a:pt x="12" y="218"/>
                    <a:pt x="13" y="218"/>
                  </a:cubicBezTo>
                  <a:cubicBezTo>
                    <a:pt x="13" y="217"/>
                    <a:pt x="14" y="217"/>
                    <a:pt x="14" y="216"/>
                  </a:cubicBezTo>
                  <a:cubicBezTo>
                    <a:pt x="14" y="216"/>
                    <a:pt x="14" y="216"/>
                    <a:pt x="14" y="216"/>
                  </a:cubicBezTo>
                  <a:cubicBezTo>
                    <a:pt x="15" y="216"/>
                    <a:pt x="15" y="215"/>
                    <a:pt x="16" y="215"/>
                  </a:cubicBezTo>
                  <a:cubicBezTo>
                    <a:pt x="16" y="215"/>
                    <a:pt x="16" y="214"/>
                    <a:pt x="16" y="214"/>
                  </a:cubicBezTo>
                  <a:cubicBezTo>
                    <a:pt x="17" y="214"/>
                    <a:pt x="17" y="214"/>
                    <a:pt x="17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8" y="213"/>
                    <a:pt x="18" y="213"/>
                    <a:pt x="18" y="213"/>
                  </a:cubicBezTo>
                  <a:cubicBezTo>
                    <a:pt x="19" y="212"/>
                    <a:pt x="19" y="212"/>
                    <a:pt x="19" y="212"/>
                  </a:cubicBezTo>
                  <a:cubicBezTo>
                    <a:pt x="19" y="211"/>
                    <a:pt x="19" y="211"/>
                    <a:pt x="20" y="211"/>
                  </a:cubicBezTo>
                  <a:cubicBezTo>
                    <a:pt x="20" y="211"/>
                    <a:pt x="21" y="210"/>
                    <a:pt x="21" y="210"/>
                  </a:cubicBezTo>
                  <a:cubicBezTo>
                    <a:pt x="23" y="209"/>
                    <a:pt x="23" y="207"/>
                    <a:pt x="25" y="206"/>
                  </a:cubicBezTo>
                  <a:cubicBezTo>
                    <a:pt x="25" y="206"/>
                    <a:pt x="26" y="205"/>
                    <a:pt x="27" y="205"/>
                  </a:cubicBezTo>
                  <a:cubicBezTo>
                    <a:pt x="27" y="204"/>
                    <a:pt x="28" y="203"/>
                    <a:pt x="29" y="202"/>
                  </a:cubicBezTo>
                  <a:cubicBezTo>
                    <a:pt x="31" y="200"/>
                    <a:pt x="34" y="198"/>
                    <a:pt x="36" y="197"/>
                  </a:cubicBezTo>
                  <a:cubicBezTo>
                    <a:pt x="36" y="196"/>
                    <a:pt x="36" y="196"/>
                    <a:pt x="36" y="196"/>
                  </a:cubicBezTo>
                  <a:cubicBezTo>
                    <a:pt x="37" y="196"/>
                    <a:pt x="37" y="195"/>
                    <a:pt x="38" y="195"/>
                  </a:cubicBezTo>
                  <a:cubicBezTo>
                    <a:pt x="38" y="194"/>
                    <a:pt x="39" y="194"/>
                    <a:pt x="40" y="193"/>
                  </a:cubicBezTo>
                  <a:cubicBezTo>
                    <a:pt x="40" y="193"/>
                    <a:pt x="40" y="193"/>
                    <a:pt x="40" y="192"/>
                  </a:cubicBezTo>
                  <a:cubicBezTo>
                    <a:pt x="41" y="192"/>
                    <a:pt x="41" y="192"/>
                    <a:pt x="41" y="192"/>
                  </a:cubicBezTo>
                  <a:cubicBezTo>
                    <a:pt x="41" y="192"/>
                    <a:pt x="41" y="192"/>
                    <a:pt x="41" y="192"/>
                  </a:cubicBezTo>
                  <a:cubicBezTo>
                    <a:pt x="41" y="192"/>
                    <a:pt x="42" y="192"/>
                    <a:pt x="42" y="192"/>
                  </a:cubicBezTo>
                  <a:cubicBezTo>
                    <a:pt x="42" y="191"/>
                    <a:pt x="42" y="191"/>
                    <a:pt x="43" y="190"/>
                  </a:cubicBezTo>
                  <a:cubicBezTo>
                    <a:pt x="44" y="190"/>
                    <a:pt x="45" y="189"/>
                    <a:pt x="46" y="188"/>
                  </a:cubicBezTo>
                  <a:cubicBezTo>
                    <a:pt x="46" y="188"/>
                    <a:pt x="47" y="187"/>
                    <a:pt x="47" y="187"/>
                  </a:cubicBezTo>
                  <a:cubicBezTo>
                    <a:pt x="48" y="186"/>
                    <a:pt x="49" y="186"/>
                    <a:pt x="49" y="185"/>
                  </a:cubicBezTo>
                  <a:cubicBezTo>
                    <a:pt x="50" y="185"/>
                    <a:pt x="50" y="185"/>
                    <a:pt x="50" y="184"/>
                  </a:cubicBezTo>
                  <a:cubicBezTo>
                    <a:pt x="50" y="184"/>
                    <a:pt x="51" y="184"/>
                    <a:pt x="51" y="184"/>
                  </a:cubicBezTo>
                  <a:cubicBezTo>
                    <a:pt x="51" y="183"/>
                    <a:pt x="52" y="183"/>
                    <a:pt x="53" y="182"/>
                  </a:cubicBezTo>
                  <a:cubicBezTo>
                    <a:pt x="53" y="182"/>
                    <a:pt x="54" y="181"/>
                    <a:pt x="54" y="181"/>
                  </a:cubicBezTo>
                  <a:cubicBezTo>
                    <a:pt x="55" y="181"/>
                    <a:pt x="55" y="180"/>
                    <a:pt x="56" y="180"/>
                  </a:cubicBezTo>
                  <a:cubicBezTo>
                    <a:pt x="56" y="179"/>
                    <a:pt x="57" y="179"/>
                    <a:pt x="57" y="179"/>
                  </a:cubicBezTo>
                  <a:cubicBezTo>
                    <a:pt x="57" y="179"/>
                    <a:pt x="57" y="178"/>
                    <a:pt x="57" y="178"/>
                  </a:cubicBezTo>
                  <a:cubicBezTo>
                    <a:pt x="57" y="178"/>
                    <a:pt x="58" y="178"/>
                    <a:pt x="58" y="178"/>
                  </a:cubicBezTo>
                  <a:cubicBezTo>
                    <a:pt x="58" y="178"/>
                    <a:pt x="59" y="177"/>
                    <a:pt x="59" y="177"/>
                  </a:cubicBezTo>
                  <a:cubicBezTo>
                    <a:pt x="60" y="177"/>
                    <a:pt x="60" y="176"/>
                    <a:pt x="61" y="175"/>
                  </a:cubicBezTo>
                  <a:cubicBezTo>
                    <a:pt x="61" y="175"/>
                    <a:pt x="62" y="175"/>
                    <a:pt x="62" y="175"/>
                  </a:cubicBezTo>
                  <a:cubicBezTo>
                    <a:pt x="62" y="175"/>
                    <a:pt x="62" y="175"/>
                    <a:pt x="62" y="175"/>
                  </a:cubicBezTo>
                  <a:cubicBezTo>
                    <a:pt x="63" y="174"/>
                    <a:pt x="63" y="173"/>
                    <a:pt x="64" y="173"/>
                  </a:cubicBezTo>
                  <a:cubicBezTo>
                    <a:pt x="65" y="172"/>
                    <a:pt x="66" y="171"/>
                    <a:pt x="68" y="170"/>
                  </a:cubicBezTo>
                  <a:cubicBezTo>
                    <a:pt x="68" y="170"/>
                    <a:pt x="69" y="169"/>
                    <a:pt x="69" y="169"/>
                  </a:cubicBezTo>
                  <a:cubicBezTo>
                    <a:pt x="69" y="169"/>
                    <a:pt x="70" y="168"/>
                    <a:pt x="70" y="168"/>
                  </a:cubicBezTo>
                  <a:cubicBezTo>
                    <a:pt x="70" y="168"/>
                    <a:pt x="70" y="168"/>
                    <a:pt x="70" y="168"/>
                  </a:cubicBezTo>
                  <a:cubicBezTo>
                    <a:pt x="71" y="167"/>
                    <a:pt x="72" y="167"/>
                    <a:pt x="72" y="166"/>
                  </a:cubicBezTo>
                  <a:cubicBezTo>
                    <a:pt x="73" y="166"/>
                    <a:pt x="73" y="166"/>
                    <a:pt x="73" y="166"/>
                  </a:cubicBezTo>
                  <a:cubicBezTo>
                    <a:pt x="73" y="165"/>
                    <a:pt x="74" y="165"/>
                    <a:pt x="74" y="165"/>
                  </a:cubicBezTo>
                  <a:cubicBezTo>
                    <a:pt x="74" y="164"/>
                    <a:pt x="75" y="165"/>
                    <a:pt x="75" y="164"/>
                  </a:cubicBezTo>
                  <a:cubicBezTo>
                    <a:pt x="75" y="164"/>
                    <a:pt x="75" y="164"/>
                    <a:pt x="75" y="164"/>
                  </a:cubicBezTo>
                  <a:cubicBezTo>
                    <a:pt x="76" y="163"/>
                    <a:pt x="77" y="163"/>
                    <a:pt x="77" y="162"/>
                  </a:cubicBezTo>
                  <a:cubicBezTo>
                    <a:pt x="78" y="162"/>
                    <a:pt x="79" y="161"/>
                    <a:pt x="79" y="161"/>
                  </a:cubicBezTo>
                  <a:cubicBezTo>
                    <a:pt x="79" y="161"/>
                    <a:pt x="80" y="160"/>
                    <a:pt x="80" y="160"/>
                  </a:cubicBezTo>
                  <a:cubicBezTo>
                    <a:pt x="80" y="160"/>
                    <a:pt x="81" y="160"/>
                    <a:pt x="81" y="159"/>
                  </a:cubicBezTo>
                  <a:cubicBezTo>
                    <a:pt x="81" y="159"/>
                    <a:pt x="82" y="159"/>
                    <a:pt x="82" y="159"/>
                  </a:cubicBezTo>
                  <a:cubicBezTo>
                    <a:pt x="82" y="159"/>
                    <a:pt x="82" y="159"/>
                    <a:pt x="82" y="159"/>
                  </a:cubicBezTo>
                  <a:cubicBezTo>
                    <a:pt x="83" y="158"/>
                    <a:pt x="83" y="158"/>
                    <a:pt x="83" y="158"/>
                  </a:cubicBezTo>
                  <a:cubicBezTo>
                    <a:pt x="84" y="157"/>
                    <a:pt x="85" y="157"/>
                    <a:pt x="85" y="156"/>
                  </a:cubicBezTo>
                  <a:cubicBezTo>
                    <a:pt x="86" y="156"/>
                    <a:pt x="86" y="156"/>
                    <a:pt x="87" y="155"/>
                  </a:cubicBezTo>
                  <a:cubicBezTo>
                    <a:pt x="87" y="155"/>
                    <a:pt x="88" y="154"/>
                    <a:pt x="89" y="154"/>
                  </a:cubicBezTo>
                  <a:cubicBezTo>
                    <a:pt x="90" y="152"/>
                    <a:pt x="92" y="152"/>
                    <a:pt x="94" y="150"/>
                  </a:cubicBezTo>
                  <a:cubicBezTo>
                    <a:pt x="95" y="150"/>
                    <a:pt x="95" y="149"/>
                    <a:pt x="96" y="148"/>
                  </a:cubicBezTo>
                  <a:cubicBezTo>
                    <a:pt x="96" y="148"/>
                    <a:pt x="97" y="148"/>
                    <a:pt x="97" y="148"/>
                  </a:cubicBezTo>
                  <a:cubicBezTo>
                    <a:pt x="97" y="148"/>
                    <a:pt x="97" y="147"/>
                    <a:pt x="98" y="147"/>
                  </a:cubicBezTo>
                  <a:cubicBezTo>
                    <a:pt x="98" y="147"/>
                    <a:pt x="98" y="147"/>
                    <a:pt x="98" y="147"/>
                  </a:cubicBezTo>
                  <a:cubicBezTo>
                    <a:pt x="98" y="147"/>
                    <a:pt x="99" y="146"/>
                    <a:pt x="99" y="146"/>
                  </a:cubicBezTo>
                  <a:cubicBezTo>
                    <a:pt x="99" y="146"/>
                    <a:pt x="99" y="146"/>
                    <a:pt x="99" y="146"/>
                  </a:cubicBezTo>
                  <a:cubicBezTo>
                    <a:pt x="99" y="146"/>
                    <a:pt x="100" y="146"/>
                    <a:pt x="100" y="146"/>
                  </a:cubicBezTo>
                  <a:cubicBezTo>
                    <a:pt x="100" y="146"/>
                    <a:pt x="100" y="145"/>
                    <a:pt x="101" y="145"/>
                  </a:cubicBezTo>
                  <a:cubicBezTo>
                    <a:pt x="101" y="145"/>
                    <a:pt x="102" y="145"/>
                    <a:pt x="102" y="144"/>
                  </a:cubicBezTo>
                  <a:cubicBezTo>
                    <a:pt x="104" y="143"/>
                    <a:pt x="105" y="142"/>
                    <a:pt x="107" y="141"/>
                  </a:cubicBezTo>
                  <a:cubicBezTo>
                    <a:pt x="107" y="140"/>
                    <a:pt x="108" y="139"/>
                    <a:pt x="109" y="139"/>
                  </a:cubicBezTo>
                  <a:cubicBezTo>
                    <a:pt x="109" y="139"/>
                    <a:pt x="110" y="138"/>
                    <a:pt x="110" y="138"/>
                  </a:cubicBezTo>
                  <a:cubicBezTo>
                    <a:pt x="111" y="138"/>
                    <a:pt x="111" y="137"/>
                    <a:pt x="112" y="136"/>
                  </a:cubicBezTo>
                  <a:cubicBezTo>
                    <a:pt x="112" y="136"/>
                    <a:pt x="113" y="136"/>
                    <a:pt x="113" y="136"/>
                  </a:cubicBezTo>
                  <a:cubicBezTo>
                    <a:pt x="113" y="136"/>
                    <a:pt x="113" y="135"/>
                    <a:pt x="114" y="135"/>
                  </a:cubicBezTo>
                  <a:cubicBezTo>
                    <a:pt x="114" y="135"/>
                    <a:pt x="114" y="135"/>
                    <a:pt x="114" y="135"/>
                  </a:cubicBezTo>
                  <a:cubicBezTo>
                    <a:pt x="114" y="135"/>
                    <a:pt x="114" y="135"/>
                    <a:pt x="114" y="135"/>
                  </a:cubicBezTo>
                  <a:cubicBezTo>
                    <a:pt x="114" y="135"/>
                    <a:pt x="115" y="135"/>
                    <a:pt x="115" y="134"/>
                  </a:cubicBezTo>
                  <a:cubicBezTo>
                    <a:pt x="115" y="134"/>
                    <a:pt x="115" y="134"/>
                    <a:pt x="115" y="134"/>
                  </a:cubicBezTo>
                  <a:cubicBezTo>
                    <a:pt x="115" y="134"/>
                    <a:pt x="115" y="134"/>
                    <a:pt x="115" y="134"/>
                  </a:cubicBezTo>
                  <a:cubicBezTo>
                    <a:pt x="116" y="134"/>
                    <a:pt x="116" y="133"/>
                    <a:pt x="117" y="133"/>
                  </a:cubicBezTo>
                  <a:cubicBezTo>
                    <a:pt x="118" y="132"/>
                    <a:pt x="119" y="132"/>
                    <a:pt x="120" y="131"/>
                  </a:cubicBezTo>
                  <a:cubicBezTo>
                    <a:pt x="121" y="131"/>
                    <a:pt x="121" y="130"/>
                    <a:pt x="122" y="129"/>
                  </a:cubicBezTo>
                  <a:cubicBezTo>
                    <a:pt x="122" y="128"/>
                    <a:pt x="122" y="128"/>
                    <a:pt x="122" y="128"/>
                  </a:cubicBezTo>
                  <a:cubicBezTo>
                    <a:pt x="122" y="127"/>
                    <a:pt x="122" y="127"/>
                    <a:pt x="122" y="127"/>
                  </a:cubicBezTo>
                  <a:cubicBezTo>
                    <a:pt x="122" y="126"/>
                    <a:pt x="122" y="126"/>
                    <a:pt x="122" y="126"/>
                  </a:cubicBezTo>
                  <a:cubicBezTo>
                    <a:pt x="122" y="126"/>
                    <a:pt x="122" y="125"/>
                    <a:pt x="122" y="125"/>
                  </a:cubicBezTo>
                  <a:cubicBezTo>
                    <a:pt x="122" y="124"/>
                    <a:pt x="123" y="122"/>
                    <a:pt x="122" y="120"/>
                  </a:cubicBezTo>
                  <a:cubicBezTo>
                    <a:pt x="121" y="120"/>
                    <a:pt x="121" y="120"/>
                    <a:pt x="121" y="121"/>
                  </a:cubicBezTo>
                  <a:cubicBezTo>
                    <a:pt x="120" y="120"/>
                    <a:pt x="120" y="121"/>
                    <a:pt x="119" y="121"/>
                  </a:cubicBezTo>
                  <a:cubicBezTo>
                    <a:pt x="119" y="121"/>
                    <a:pt x="119" y="122"/>
                    <a:pt x="119" y="122"/>
                  </a:cubicBezTo>
                  <a:cubicBezTo>
                    <a:pt x="118" y="122"/>
                    <a:pt x="118" y="122"/>
                    <a:pt x="118" y="122"/>
                  </a:cubicBezTo>
                  <a:cubicBezTo>
                    <a:pt x="117" y="123"/>
                    <a:pt x="116" y="123"/>
                    <a:pt x="116" y="124"/>
                  </a:cubicBezTo>
                  <a:cubicBezTo>
                    <a:pt x="115" y="124"/>
                    <a:pt x="114" y="124"/>
                    <a:pt x="114" y="124"/>
                  </a:cubicBezTo>
                  <a:cubicBezTo>
                    <a:pt x="113" y="124"/>
                    <a:pt x="113" y="124"/>
                    <a:pt x="113" y="125"/>
                  </a:cubicBezTo>
                  <a:cubicBezTo>
                    <a:pt x="112" y="125"/>
                    <a:pt x="112" y="125"/>
                    <a:pt x="111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1" y="126"/>
                    <a:pt x="110" y="126"/>
                    <a:pt x="109" y="125"/>
                  </a:cubicBezTo>
                  <a:cubicBezTo>
                    <a:pt x="108" y="126"/>
                    <a:pt x="106" y="126"/>
                    <a:pt x="104" y="126"/>
                  </a:cubicBezTo>
                  <a:cubicBezTo>
                    <a:pt x="103" y="126"/>
                    <a:pt x="103" y="126"/>
                    <a:pt x="103" y="126"/>
                  </a:cubicBezTo>
                  <a:cubicBezTo>
                    <a:pt x="103" y="126"/>
                    <a:pt x="103" y="127"/>
                    <a:pt x="103" y="127"/>
                  </a:cubicBezTo>
                  <a:cubicBezTo>
                    <a:pt x="102" y="127"/>
                    <a:pt x="101" y="127"/>
                    <a:pt x="101" y="126"/>
                  </a:cubicBezTo>
                  <a:cubicBezTo>
                    <a:pt x="99" y="126"/>
                    <a:pt x="99" y="126"/>
                    <a:pt x="97" y="126"/>
                  </a:cubicBezTo>
                  <a:cubicBezTo>
                    <a:pt x="97" y="126"/>
                    <a:pt x="97" y="125"/>
                    <a:pt x="97" y="125"/>
                  </a:cubicBezTo>
                  <a:cubicBezTo>
                    <a:pt x="96" y="125"/>
                    <a:pt x="95" y="124"/>
                    <a:pt x="94" y="124"/>
                  </a:cubicBezTo>
                  <a:cubicBezTo>
                    <a:pt x="94" y="123"/>
                    <a:pt x="93" y="123"/>
                    <a:pt x="93" y="123"/>
                  </a:cubicBezTo>
                  <a:cubicBezTo>
                    <a:pt x="92" y="122"/>
                    <a:pt x="92" y="122"/>
                    <a:pt x="92" y="121"/>
                  </a:cubicBezTo>
                  <a:cubicBezTo>
                    <a:pt x="92" y="121"/>
                    <a:pt x="91" y="121"/>
                    <a:pt x="91" y="120"/>
                  </a:cubicBezTo>
                  <a:cubicBezTo>
                    <a:pt x="91" y="120"/>
                    <a:pt x="91" y="120"/>
                    <a:pt x="91" y="119"/>
                  </a:cubicBezTo>
                  <a:cubicBezTo>
                    <a:pt x="91" y="119"/>
                    <a:pt x="90" y="118"/>
                    <a:pt x="90" y="117"/>
                  </a:cubicBezTo>
                  <a:cubicBezTo>
                    <a:pt x="90" y="117"/>
                    <a:pt x="90" y="116"/>
                    <a:pt x="90" y="116"/>
                  </a:cubicBezTo>
                  <a:cubicBezTo>
                    <a:pt x="90" y="116"/>
                    <a:pt x="90" y="115"/>
                    <a:pt x="90" y="115"/>
                  </a:cubicBezTo>
                  <a:cubicBezTo>
                    <a:pt x="90" y="115"/>
                    <a:pt x="90" y="115"/>
                    <a:pt x="90" y="115"/>
                  </a:cubicBezTo>
                  <a:cubicBezTo>
                    <a:pt x="90" y="114"/>
                    <a:pt x="90" y="114"/>
                    <a:pt x="90" y="113"/>
                  </a:cubicBezTo>
                  <a:cubicBezTo>
                    <a:pt x="89" y="112"/>
                    <a:pt x="90" y="110"/>
                    <a:pt x="90" y="108"/>
                  </a:cubicBezTo>
                  <a:cubicBezTo>
                    <a:pt x="90" y="107"/>
                    <a:pt x="90" y="107"/>
                    <a:pt x="90" y="106"/>
                  </a:cubicBezTo>
                  <a:cubicBezTo>
                    <a:pt x="90" y="105"/>
                    <a:pt x="90" y="102"/>
                    <a:pt x="90" y="100"/>
                  </a:cubicBezTo>
                  <a:cubicBezTo>
                    <a:pt x="90" y="100"/>
                    <a:pt x="89" y="100"/>
                    <a:pt x="89" y="99"/>
                  </a:cubicBezTo>
                  <a:cubicBezTo>
                    <a:pt x="89" y="99"/>
                    <a:pt x="89" y="99"/>
                    <a:pt x="89" y="98"/>
                  </a:cubicBezTo>
                  <a:cubicBezTo>
                    <a:pt x="90" y="98"/>
                    <a:pt x="89" y="97"/>
                    <a:pt x="89" y="97"/>
                  </a:cubicBezTo>
                  <a:cubicBezTo>
                    <a:pt x="89" y="96"/>
                    <a:pt x="90" y="96"/>
                    <a:pt x="90" y="95"/>
                  </a:cubicBezTo>
                  <a:cubicBezTo>
                    <a:pt x="90" y="94"/>
                    <a:pt x="90" y="91"/>
                    <a:pt x="90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90" y="87"/>
                    <a:pt x="90" y="86"/>
                    <a:pt x="91" y="85"/>
                  </a:cubicBezTo>
                  <a:cubicBezTo>
                    <a:pt x="91" y="84"/>
                    <a:pt x="91" y="84"/>
                    <a:pt x="91" y="83"/>
                  </a:cubicBezTo>
                  <a:cubicBezTo>
                    <a:pt x="91" y="83"/>
                    <a:pt x="91" y="82"/>
                    <a:pt x="91" y="82"/>
                  </a:cubicBezTo>
                  <a:cubicBezTo>
                    <a:pt x="91" y="82"/>
                    <a:pt x="91" y="82"/>
                    <a:pt x="91" y="82"/>
                  </a:cubicBezTo>
                  <a:cubicBezTo>
                    <a:pt x="92" y="79"/>
                    <a:pt x="93" y="75"/>
                    <a:pt x="94" y="73"/>
                  </a:cubicBezTo>
                  <a:cubicBezTo>
                    <a:pt x="94" y="71"/>
                    <a:pt x="95" y="70"/>
                    <a:pt x="95" y="69"/>
                  </a:cubicBezTo>
                  <a:cubicBezTo>
                    <a:pt x="95" y="68"/>
                    <a:pt x="96" y="68"/>
                    <a:pt x="96" y="68"/>
                  </a:cubicBezTo>
                  <a:cubicBezTo>
                    <a:pt x="96" y="67"/>
                    <a:pt x="96" y="67"/>
                    <a:pt x="97" y="67"/>
                  </a:cubicBezTo>
                  <a:cubicBezTo>
                    <a:pt x="97" y="66"/>
                    <a:pt x="97" y="66"/>
                    <a:pt x="97" y="65"/>
                  </a:cubicBezTo>
                  <a:cubicBezTo>
                    <a:pt x="98" y="65"/>
                    <a:pt x="98" y="64"/>
                    <a:pt x="98" y="63"/>
                  </a:cubicBezTo>
                  <a:cubicBezTo>
                    <a:pt x="99" y="63"/>
                    <a:pt x="99" y="62"/>
                    <a:pt x="100" y="62"/>
                  </a:cubicBezTo>
                  <a:cubicBezTo>
                    <a:pt x="100" y="62"/>
                    <a:pt x="100" y="61"/>
                    <a:pt x="100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1"/>
                    <a:pt x="100" y="61"/>
                    <a:pt x="101" y="60"/>
                  </a:cubicBezTo>
                  <a:cubicBezTo>
                    <a:pt x="101" y="60"/>
                    <a:pt x="101" y="60"/>
                    <a:pt x="102" y="59"/>
                  </a:cubicBezTo>
                  <a:cubicBezTo>
                    <a:pt x="102" y="59"/>
                    <a:pt x="102" y="59"/>
                    <a:pt x="102" y="58"/>
                  </a:cubicBezTo>
                  <a:cubicBezTo>
                    <a:pt x="103" y="58"/>
                    <a:pt x="103" y="57"/>
                    <a:pt x="104" y="57"/>
                  </a:cubicBezTo>
                  <a:cubicBezTo>
                    <a:pt x="104" y="56"/>
                    <a:pt x="105" y="56"/>
                    <a:pt x="105" y="56"/>
                  </a:cubicBezTo>
                  <a:cubicBezTo>
                    <a:pt x="105" y="56"/>
                    <a:pt x="106" y="56"/>
                    <a:pt x="106" y="56"/>
                  </a:cubicBezTo>
                  <a:cubicBezTo>
                    <a:pt x="106" y="55"/>
                    <a:pt x="106" y="55"/>
                    <a:pt x="106" y="55"/>
                  </a:cubicBezTo>
                  <a:cubicBezTo>
                    <a:pt x="106" y="55"/>
                    <a:pt x="107" y="55"/>
                    <a:pt x="107" y="54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08" y="54"/>
                    <a:pt x="109" y="53"/>
                    <a:pt x="109" y="53"/>
                  </a:cubicBezTo>
                  <a:cubicBezTo>
                    <a:pt x="109" y="53"/>
                    <a:pt x="111" y="53"/>
                    <a:pt x="111" y="52"/>
                  </a:cubicBezTo>
                  <a:cubicBezTo>
                    <a:pt x="112" y="52"/>
                    <a:pt x="112" y="52"/>
                    <a:pt x="113" y="52"/>
                  </a:cubicBezTo>
                  <a:cubicBezTo>
                    <a:pt x="114" y="52"/>
                    <a:pt x="115" y="51"/>
                    <a:pt x="116" y="51"/>
                  </a:cubicBezTo>
                  <a:cubicBezTo>
                    <a:pt x="117" y="51"/>
                    <a:pt x="118" y="52"/>
                    <a:pt x="119" y="52"/>
                  </a:cubicBezTo>
                  <a:cubicBezTo>
                    <a:pt x="119" y="52"/>
                    <a:pt x="120" y="53"/>
                    <a:pt x="120" y="55"/>
                  </a:cubicBezTo>
                  <a:cubicBezTo>
                    <a:pt x="120" y="55"/>
                    <a:pt x="120" y="55"/>
                    <a:pt x="120" y="56"/>
                  </a:cubicBezTo>
                  <a:cubicBezTo>
                    <a:pt x="120" y="56"/>
                    <a:pt x="120" y="56"/>
                    <a:pt x="120" y="56"/>
                  </a:cubicBezTo>
                  <a:cubicBezTo>
                    <a:pt x="119" y="57"/>
                    <a:pt x="120" y="56"/>
                    <a:pt x="120" y="57"/>
                  </a:cubicBezTo>
                  <a:cubicBezTo>
                    <a:pt x="119" y="58"/>
                    <a:pt x="119" y="59"/>
                    <a:pt x="119" y="60"/>
                  </a:cubicBezTo>
                  <a:cubicBezTo>
                    <a:pt x="118" y="60"/>
                    <a:pt x="118" y="60"/>
                    <a:pt x="118" y="61"/>
                  </a:cubicBezTo>
                  <a:cubicBezTo>
                    <a:pt x="117" y="61"/>
                    <a:pt x="117" y="62"/>
                    <a:pt x="117" y="63"/>
                  </a:cubicBezTo>
                  <a:cubicBezTo>
                    <a:pt x="117" y="63"/>
                    <a:pt x="116" y="63"/>
                    <a:pt x="116" y="64"/>
                  </a:cubicBezTo>
                  <a:cubicBezTo>
                    <a:pt x="115" y="64"/>
                    <a:pt x="115" y="65"/>
                    <a:pt x="114" y="65"/>
                  </a:cubicBezTo>
                  <a:cubicBezTo>
                    <a:pt x="114" y="65"/>
                    <a:pt x="114" y="66"/>
                    <a:pt x="114" y="66"/>
                  </a:cubicBezTo>
                  <a:cubicBezTo>
                    <a:pt x="113" y="67"/>
                    <a:pt x="113" y="67"/>
                    <a:pt x="112" y="68"/>
                  </a:cubicBezTo>
                  <a:cubicBezTo>
                    <a:pt x="113" y="68"/>
                    <a:pt x="112" y="68"/>
                    <a:pt x="112" y="69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2" y="70"/>
                    <a:pt x="111" y="70"/>
                    <a:pt x="111" y="71"/>
                  </a:cubicBezTo>
                  <a:cubicBezTo>
                    <a:pt x="110" y="71"/>
                    <a:pt x="110" y="73"/>
                    <a:pt x="110" y="74"/>
                  </a:cubicBezTo>
                  <a:cubicBezTo>
                    <a:pt x="110" y="74"/>
                    <a:pt x="110" y="75"/>
                    <a:pt x="109" y="75"/>
                  </a:cubicBezTo>
                  <a:cubicBezTo>
                    <a:pt x="109" y="75"/>
                    <a:pt x="109" y="76"/>
                    <a:pt x="109" y="77"/>
                  </a:cubicBezTo>
                  <a:cubicBezTo>
                    <a:pt x="108" y="77"/>
                    <a:pt x="109" y="78"/>
                    <a:pt x="109" y="78"/>
                  </a:cubicBezTo>
                  <a:cubicBezTo>
                    <a:pt x="108" y="79"/>
                    <a:pt x="107" y="80"/>
                    <a:pt x="108" y="81"/>
                  </a:cubicBezTo>
                  <a:cubicBezTo>
                    <a:pt x="107" y="81"/>
                    <a:pt x="107" y="82"/>
                    <a:pt x="107" y="82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107" y="84"/>
                    <a:pt x="107" y="84"/>
                    <a:pt x="107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86"/>
                    <a:pt x="107" y="86"/>
                    <a:pt x="107" y="87"/>
                  </a:cubicBezTo>
                  <a:cubicBezTo>
                    <a:pt x="108" y="88"/>
                    <a:pt x="107" y="89"/>
                    <a:pt x="107" y="89"/>
                  </a:cubicBezTo>
                  <a:cubicBezTo>
                    <a:pt x="107" y="90"/>
                    <a:pt x="107" y="91"/>
                    <a:pt x="107" y="92"/>
                  </a:cubicBezTo>
                  <a:cubicBezTo>
                    <a:pt x="107" y="92"/>
                    <a:pt x="107" y="92"/>
                    <a:pt x="106" y="93"/>
                  </a:cubicBezTo>
                  <a:cubicBezTo>
                    <a:pt x="106" y="94"/>
                    <a:pt x="107" y="95"/>
                    <a:pt x="106" y="96"/>
                  </a:cubicBezTo>
                  <a:cubicBezTo>
                    <a:pt x="106" y="97"/>
                    <a:pt x="106" y="97"/>
                    <a:pt x="106" y="98"/>
                  </a:cubicBezTo>
                  <a:cubicBezTo>
                    <a:pt x="106" y="98"/>
                    <a:pt x="106" y="99"/>
                    <a:pt x="106" y="9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01"/>
                    <a:pt x="106" y="104"/>
                    <a:pt x="107" y="105"/>
                  </a:cubicBezTo>
                  <a:cubicBezTo>
                    <a:pt x="107" y="105"/>
                    <a:pt x="107" y="105"/>
                    <a:pt x="107" y="106"/>
                  </a:cubicBezTo>
                  <a:cubicBezTo>
                    <a:pt x="107" y="106"/>
                    <a:pt x="107" y="106"/>
                    <a:pt x="107" y="106"/>
                  </a:cubicBezTo>
                  <a:cubicBezTo>
                    <a:pt x="107" y="106"/>
                    <a:pt x="107" y="106"/>
                    <a:pt x="107" y="107"/>
                  </a:cubicBezTo>
                  <a:cubicBezTo>
                    <a:pt x="108" y="107"/>
                    <a:pt x="108" y="108"/>
                    <a:pt x="109" y="109"/>
                  </a:cubicBezTo>
                  <a:cubicBezTo>
                    <a:pt x="110" y="109"/>
                    <a:pt x="113" y="109"/>
                    <a:pt x="114" y="109"/>
                  </a:cubicBezTo>
                  <a:cubicBezTo>
                    <a:pt x="114" y="108"/>
                    <a:pt x="115" y="108"/>
                    <a:pt x="116" y="108"/>
                  </a:cubicBezTo>
                  <a:cubicBezTo>
                    <a:pt x="116" y="107"/>
                    <a:pt x="117" y="107"/>
                    <a:pt x="117" y="107"/>
                  </a:cubicBezTo>
                  <a:cubicBezTo>
                    <a:pt x="117" y="107"/>
                    <a:pt x="117" y="107"/>
                    <a:pt x="117" y="107"/>
                  </a:cubicBezTo>
                  <a:cubicBezTo>
                    <a:pt x="118" y="106"/>
                    <a:pt x="118" y="106"/>
                    <a:pt x="119" y="106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21" y="103"/>
                    <a:pt x="121" y="102"/>
                    <a:pt x="122" y="99"/>
                  </a:cubicBezTo>
                  <a:cubicBezTo>
                    <a:pt x="122" y="98"/>
                    <a:pt x="122" y="95"/>
                    <a:pt x="123" y="94"/>
                  </a:cubicBezTo>
                  <a:cubicBezTo>
                    <a:pt x="123" y="93"/>
                    <a:pt x="123" y="93"/>
                    <a:pt x="123" y="93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3" y="92"/>
                    <a:pt x="123" y="92"/>
                    <a:pt x="123" y="91"/>
                  </a:cubicBezTo>
                  <a:cubicBezTo>
                    <a:pt x="123" y="91"/>
                    <a:pt x="123" y="90"/>
                    <a:pt x="123" y="90"/>
                  </a:cubicBezTo>
                  <a:cubicBezTo>
                    <a:pt x="123" y="89"/>
                    <a:pt x="123" y="88"/>
                    <a:pt x="124" y="88"/>
                  </a:cubicBezTo>
                  <a:cubicBezTo>
                    <a:pt x="123" y="86"/>
                    <a:pt x="124" y="85"/>
                    <a:pt x="124" y="83"/>
                  </a:cubicBezTo>
                  <a:cubicBezTo>
                    <a:pt x="124" y="82"/>
                    <a:pt x="124" y="82"/>
                    <a:pt x="124" y="81"/>
                  </a:cubicBezTo>
                  <a:cubicBezTo>
                    <a:pt x="124" y="81"/>
                    <a:pt x="124" y="80"/>
                    <a:pt x="124" y="79"/>
                  </a:cubicBezTo>
                  <a:cubicBezTo>
                    <a:pt x="124" y="79"/>
                    <a:pt x="124" y="78"/>
                    <a:pt x="124" y="77"/>
                  </a:cubicBezTo>
                  <a:cubicBezTo>
                    <a:pt x="125" y="76"/>
                    <a:pt x="124" y="77"/>
                    <a:pt x="124" y="76"/>
                  </a:cubicBezTo>
                  <a:cubicBezTo>
                    <a:pt x="124" y="76"/>
                    <a:pt x="125" y="76"/>
                    <a:pt x="125" y="75"/>
                  </a:cubicBezTo>
                  <a:cubicBezTo>
                    <a:pt x="124" y="75"/>
                    <a:pt x="125" y="74"/>
                    <a:pt x="125" y="74"/>
                  </a:cubicBezTo>
                  <a:cubicBezTo>
                    <a:pt x="125" y="73"/>
                    <a:pt x="125" y="72"/>
                    <a:pt x="125" y="71"/>
                  </a:cubicBezTo>
                  <a:cubicBezTo>
                    <a:pt x="125" y="70"/>
                    <a:pt x="126" y="67"/>
                    <a:pt x="126" y="65"/>
                  </a:cubicBezTo>
                  <a:cubicBezTo>
                    <a:pt x="126" y="65"/>
                    <a:pt x="126" y="64"/>
                    <a:pt x="126" y="63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6" y="59"/>
                    <a:pt x="126" y="59"/>
                    <a:pt x="126" y="58"/>
                  </a:cubicBezTo>
                  <a:cubicBezTo>
                    <a:pt x="126" y="56"/>
                    <a:pt x="126" y="54"/>
                    <a:pt x="126" y="52"/>
                  </a:cubicBezTo>
                  <a:cubicBezTo>
                    <a:pt x="127" y="51"/>
                    <a:pt x="127" y="51"/>
                    <a:pt x="127" y="51"/>
                  </a:cubicBezTo>
                  <a:cubicBezTo>
                    <a:pt x="127" y="50"/>
                    <a:pt x="127" y="50"/>
                    <a:pt x="127" y="49"/>
                  </a:cubicBezTo>
                  <a:cubicBezTo>
                    <a:pt x="127" y="49"/>
                    <a:pt x="127" y="48"/>
                    <a:pt x="128" y="48"/>
                  </a:cubicBezTo>
                  <a:cubicBezTo>
                    <a:pt x="128" y="47"/>
                    <a:pt x="128" y="47"/>
                    <a:pt x="128" y="47"/>
                  </a:cubicBezTo>
                  <a:cubicBezTo>
                    <a:pt x="128" y="46"/>
                    <a:pt x="128" y="46"/>
                    <a:pt x="129" y="45"/>
                  </a:cubicBezTo>
                  <a:cubicBezTo>
                    <a:pt x="130" y="45"/>
                    <a:pt x="131" y="44"/>
                    <a:pt x="132" y="43"/>
                  </a:cubicBezTo>
                  <a:cubicBezTo>
                    <a:pt x="132" y="43"/>
                    <a:pt x="134" y="42"/>
                    <a:pt x="135" y="42"/>
                  </a:cubicBezTo>
                  <a:cubicBezTo>
                    <a:pt x="135" y="42"/>
                    <a:pt x="136" y="42"/>
                    <a:pt x="137" y="42"/>
                  </a:cubicBezTo>
                  <a:cubicBezTo>
                    <a:pt x="137" y="42"/>
                    <a:pt x="137" y="42"/>
                    <a:pt x="138" y="42"/>
                  </a:cubicBezTo>
                  <a:cubicBezTo>
                    <a:pt x="139" y="42"/>
                    <a:pt x="139" y="43"/>
                    <a:pt x="141" y="43"/>
                  </a:cubicBezTo>
                  <a:cubicBezTo>
                    <a:pt x="141" y="44"/>
                    <a:pt x="142" y="45"/>
                    <a:pt x="143" y="45"/>
                  </a:cubicBezTo>
                  <a:cubicBezTo>
                    <a:pt x="142" y="46"/>
                    <a:pt x="144" y="47"/>
                    <a:pt x="143" y="47"/>
                  </a:cubicBezTo>
                  <a:cubicBezTo>
                    <a:pt x="143" y="48"/>
                    <a:pt x="143" y="48"/>
                    <a:pt x="143" y="49"/>
                  </a:cubicBezTo>
                  <a:cubicBezTo>
                    <a:pt x="143" y="50"/>
                    <a:pt x="143" y="51"/>
                    <a:pt x="143" y="51"/>
                  </a:cubicBezTo>
                  <a:cubicBezTo>
                    <a:pt x="143" y="52"/>
                    <a:pt x="143" y="52"/>
                    <a:pt x="143" y="53"/>
                  </a:cubicBezTo>
                  <a:cubicBezTo>
                    <a:pt x="143" y="53"/>
                    <a:pt x="143" y="53"/>
                    <a:pt x="143" y="53"/>
                  </a:cubicBezTo>
                  <a:cubicBezTo>
                    <a:pt x="143" y="53"/>
                    <a:pt x="143" y="54"/>
                    <a:pt x="143" y="54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2" y="57"/>
                    <a:pt x="143" y="57"/>
                  </a:cubicBezTo>
                  <a:cubicBezTo>
                    <a:pt x="143" y="57"/>
                    <a:pt x="142" y="57"/>
                    <a:pt x="142" y="57"/>
                  </a:cubicBezTo>
                  <a:cubicBezTo>
                    <a:pt x="142" y="58"/>
                    <a:pt x="143" y="58"/>
                    <a:pt x="143" y="58"/>
                  </a:cubicBezTo>
                  <a:cubicBezTo>
                    <a:pt x="143" y="58"/>
                    <a:pt x="143" y="58"/>
                    <a:pt x="143" y="59"/>
                  </a:cubicBezTo>
                  <a:cubicBezTo>
                    <a:pt x="143" y="59"/>
                    <a:pt x="142" y="59"/>
                    <a:pt x="142" y="59"/>
                  </a:cubicBezTo>
                  <a:cubicBezTo>
                    <a:pt x="142" y="59"/>
                    <a:pt x="143" y="59"/>
                    <a:pt x="143" y="59"/>
                  </a:cubicBezTo>
                  <a:cubicBezTo>
                    <a:pt x="143" y="60"/>
                    <a:pt x="142" y="61"/>
                    <a:pt x="143" y="62"/>
                  </a:cubicBezTo>
                  <a:cubicBezTo>
                    <a:pt x="142" y="62"/>
                    <a:pt x="142" y="62"/>
                    <a:pt x="142" y="62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2" y="63"/>
                    <a:pt x="142" y="64"/>
                    <a:pt x="142" y="64"/>
                  </a:cubicBezTo>
                  <a:cubicBezTo>
                    <a:pt x="142" y="65"/>
                    <a:pt x="142" y="65"/>
                    <a:pt x="142" y="64"/>
                  </a:cubicBezTo>
                  <a:cubicBezTo>
                    <a:pt x="143" y="65"/>
                    <a:pt x="142" y="65"/>
                    <a:pt x="142" y="65"/>
                  </a:cubicBezTo>
                  <a:cubicBezTo>
                    <a:pt x="142" y="66"/>
                    <a:pt x="142" y="66"/>
                    <a:pt x="142" y="67"/>
                  </a:cubicBezTo>
                  <a:cubicBezTo>
                    <a:pt x="142" y="68"/>
                    <a:pt x="141" y="69"/>
                    <a:pt x="141" y="70"/>
                  </a:cubicBezTo>
                  <a:cubicBezTo>
                    <a:pt x="141" y="71"/>
                    <a:pt x="141" y="72"/>
                    <a:pt x="141" y="73"/>
                  </a:cubicBezTo>
                  <a:cubicBezTo>
                    <a:pt x="141" y="74"/>
                    <a:pt x="141" y="76"/>
                    <a:pt x="141" y="78"/>
                  </a:cubicBezTo>
                  <a:cubicBezTo>
                    <a:pt x="141" y="79"/>
                    <a:pt x="141" y="80"/>
                    <a:pt x="141" y="81"/>
                  </a:cubicBezTo>
                  <a:cubicBezTo>
                    <a:pt x="141" y="82"/>
                    <a:pt x="141" y="83"/>
                    <a:pt x="141" y="83"/>
                  </a:cubicBezTo>
                  <a:cubicBezTo>
                    <a:pt x="140" y="86"/>
                    <a:pt x="140" y="88"/>
                    <a:pt x="140" y="90"/>
                  </a:cubicBezTo>
                  <a:cubicBezTo>
                    <a:pt x="140" y="91"/>
                    <a:pt x="140" y="91"/>
                    <a:pt x="140" y="91"/>
                  </a:cubicBezTo>
                  <a:cubicBezTo>
                    <a:pt x="140" y="91"/>
                    <a:pt x="140" y="91"/>
                    <a:pt x="140" y="92"/>
                  </a:cubicBezTo>
                  <a:cubicBezTo>
                    <a:pt x="140" y="92"/>
                    <a:pt x="140" y="93"/>
                    <a:pt x="140" y="93"/>
                  </a:cubicBezTo>
                  <a:cubicBezTo>
                    <a:pt x="140" y="93"/>
                    <a:pt x="139" y="93"/>
                    <a:pt x="140" y="94"/>
                  </a:cubicBezTo>
                  <a:cubicBezTo>
                    <a:pt x="140" y="94"/>
                    <a:pt x="139" y="94"/>
                    <a:pt x="140" y="95"/>
                  </a:cubicBezTo>
                  <a:cubicBezTo>
                    <a:pt x="139" y="95"/>
                    <a:pt x="140" y="95"/>
                    <a:pt x="140" y="96"/>
                  </a:cubicBezTo>
                  <a:cubicBezTo>
                    <a:pt x="140" y="97"/>
                    <a:pt x="139" y="97"/>
                    <a:pt x="139" y="98"/>
                  </a:cubicBezTo>
                  <a:cubicBezTo>
                    <a:pt x="139" y="98"/>
                    <a:pt x="139" y="99"/>
                    <a:pt x="139" y="99"/>
                  </a:cubicBezTo>
                  <a:cubicBezTo>
                    <a:pt x="139" y="99"/>
                    <a:pt x="139" y="100"/>
                    <a:pt x="139" y="101"/>
                  </a:cubicBezTo>
                  <a:cubicBezTo>
                    <a:pt x="139" y="101"/>
                    <a:pt x="140" y="101"/>
                    <a:pt x="140" y="101"/>
                  </a:cubicBezTo>
                  <a:cubicBezTo>
                    <a:pt x="140" y="102"/>
                    <a:pt x="139" y="103"/>
                    <a:pt x="140" y="103"/>
                  </a:cubicBezTo>
                  <a:cubicBezTo>
                    <a:pt x="139" y="104"/>
                    <a:pt x="140" y="105"/>
                    <a:pt x="139" y="105"/>
                  </a:cubicBezTo>
                  <a:cubicBezTo>
                    <a:pt x="139" y="106"/>
                    <a:pt x="139" y="107"/>
                    <a:pt x="139" y="107"/>
                  </a:cubicBezTo>
                  <a:cubicBezTo>
                    <a:pt x="139" y="108"/>
                    <a:pt x="140" y="108"/>
                    <a:pt x="139" y="109"/>
                  </a:cubicBezTo>
                  <a:cubicBezTo>
                    <a:pt x="139" y="109"/>
                    <a:pt x="139" y="109"/>
                    <a:pt x="139" y="109"/>
                  </a:cubicBezTo>
                  <a:cubicBezTo>
                    <a:pt x="139" y="109"/>
                    <a:pt x="139" y="110"/>
                    <a:pt x="139" y="110"/>
                  </a:cubicBezTo>
                  <a:cubicBezTo>
                    <a:pt x="139" y="110"/>
                    <a:pt x="139" y="111"/>
                    <a:pt x="139" y="112"/>
                  </a:cubicBezTo>
                  <a:cubicBezTo>
                    <a:pt x="139" y="112"/>
                    <a:pt x="139" y="114"/>
                    <a:pt x="139" y="115"/>
                  </a:cubicBezTo>
                  <a:cubicBezTo>
                    <a:pt x="139" y="116"/>
                    <a:pt x="139" y="117"/>
                    <a:pt x="139" y="118"/>
                  </a:cubicBezTo>
                  <a:cubicBezTo>
                    <a:pt x="140" y="118"/>
                    <a:pt x="140" y="117"/>
                    <a:pt x="141" y="117"/>
                  </a:cubicBezTo>
                  <a:cubicBezTo>
                    <a:pt x="142" y="116"/>
                    <a:pt x="144" y="115"/>
                    <a:pt x="145" y="114"/>
                  </a:cubicBezTo>
                  <a:cubicBezTo>
                    <a:pt x="146" y="114"/>
                    <a:pt x="146" y="114"/>
                    <a:pt x="146" y="113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8" y="113"/>
                    <a:pt x="148" y="112"/>
                    <a:pt x="148" y="112"/>
                  </a:cubicBezTo>
                  <a:cubicBezTo>
                    <a:pt x="150" y="111"/>
                    <a:pt x="151" y="110"/>
                    <a:pt x="153" y="109"/>
                  </a:cubicBezTo>
                  <a:cubicBezTo>
                    <a:pt x="154" y="109"/>
                    <a:pt x="154" y="109"/>
                    <a:pt x="155" y="108"/>
                  </a:cubicBezTo>
                  <a:cubicBezTo>
                    <a:pt x="155" y="108"/>
                    <a:pt x="155" y="108"/>
                    <a:pt x="155" y="108"/>
                  </a:cubicBezTo>
                  <a:cubicBezTo>
                    <a:pt x="156" y="108"/>
                    <a:pt x="156" y="108"/>
                    <a:pt x="156" y="107"/>
                  </a:cubicBezTo>
                  <a:cubicBezTo>
                    <a:pt x="157" y="107"/>
                    <a:pt x="157" y="107"/>
                    <a:pt x="158" y="106"/>
                  </a:cubicBezTo>
                  <a:cubicBezTo>
                    <a:pt x="159" y="106"/>
                    <a:pt x="160" y="105"/>
                    <a:pt x="161" y="105"/>
                  </a:cubicBezTo>
                  <a:cubicBezTo>
                    <a:pt x="161" y="104"/>
                    <a:pt x="161" y="104"/>
                    <a:pt x="161" y="104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2" y="104"/>
                    <a:pt x="162" y="103"/>
                    <a:pt x="162" y="103"/>
                  </a:cubicBezTo>
                  <a:cubicBezTo>
                    <a:pt x="163" y="103"/>
                    <a:pt x="164" y="103"/>
                    <a:pt x="164" y="102"/>
                  </a:cubicBezTo>
                  <a:cubicBezTo>
                    <a:pt x="165" y="102"/>
                    <a:pt x="166" y="102"/>
                    <a:pt x="166" y="101"/>
                  </a:cubicBezTo>
                  <a:cubicBezTo>
                    <a:pt x="167" y="101"/>
                    <a:pt x="167" y="101"/>
                    <a:pt x="168" y="100"/>
                  </a:cubicBezTo>
                  <a:cubicBezTo>
                    <a:pt x="168" y="100"/>
                    <a:pt x="168" y="100"/>
                    <a:pt x="169" y="99"/>
                  </a:cubicBezTo>
                  <a:cubicBezTo>
                    <a:pt x="169" y="99"/>
                    <a:pt x="169" y="99"/>
                    <a:pt x="169" y="99"/>
                  </a:cubicBezTo>
                  <a:cubicBezTo>
                    <a:pt x="170" y="99"/>
                    <a:pt x="170" y="98"/>
                    <a:pt x="171" y="98"/>
                  </a:cubicBezTo>
                  <a:cubicBezTo>
                    <a:pt x="171" y="98"/>
                    <a:pt x="172" y="98"/>
                    <a:pt x="172" y="98"/>
                  </a:cubicBezTo>
                  <a:cubicBezTo>
                    <a:pt x="172" y="98"/>
                    <a:pt x="172" y="97"/>
                    <a:pt x="172" y="97"/>
                  </a:cubicBezTo>
                  <a:cubicBezTo>
                    <a:pt x="173" y="97"/>
                    <a:pt x="173" y="97"/>
                    <a:pt x="174" y="97"/>
                  </a:cubicBezTo>
                  <a:cubicBezTo>
                    <a:pt x="174" y="97"/>
                    <a:pt x="175" y="96"/>
                    <a:pt x="175" y="96"/>
                  </a:cubicBezTo>
                  <a:cubicBezTo>
                    <a:pt x="175" y="95"/>
                    <a:pt x="176" y="96"/>
                    <a:pt x="176" y="96"/>
                  </a:cubicBezTo>
                  <a:cubicBezTo>
                    <a:pt x="176" y="95"/>
                    <a:pt x="177" y="95"/>
                    <a:pt x="177" y="94"/>
                  </a:cubicBezTo>
                  <a:cubicBezTo>
                    <a:pt x="178" y="94"/>
                    <a:pt x="178" y="95"/>
                    <a:pt x="178" y="95"/>
                  </a:cubicBezTo>
                  <a:cubicBezTo>
                    <a:pt x="178" y="94"/>
                    <a:pt x="178" y="94"/>
                    <a:pt x="179" y="94"/>
                  </a:cubicBezTo>
                  <a:cubicBezTo>
                    <a:pt x="179" y="94"/>
                    <a:pt x="179" y="94"/>
                    <a:pt x="179" y="94"/>
                  </a:cubicBezTo>
                  <a:cubicBezTo>
                    <a:pt x="180" y="93"/>
                    <a:pt x="180" y="93"/>
                    <a:pt x="181" y="93"/>
                  </a:cubicBezTo>
                  <a:cubicBezTo>
                    <a:pt x="181" y="93"/>
                    <a:pt x="181" y="93"/>
                    <a:pt x="181" y="92"/>
                  </a:cubicBezTo>
                  <a:cubicBezTo>
                    <a:pt x="182" y="92"/>
                    <a:pt x="182" y="92"/>
                    <a:pt x="183" y="92"/>
                  </a:cubicBezTo>
                  <a:cubicBezTo>
                    <a:pt x="183" y="92"/>
                    <a:pt x="183" y="91"/>
                    <a:pt x="183" y="91"/>
                  </a:cubicBezTo>
                  <a:cubicBezTo>
                    <a:pt x="184" y="91"/>
                    <a:pt x="184" y="91"/>
                    <a:pt x="185" y="91"/>
                  </a:cubicBezTo>
                  <a:cubicBezTo>
                    <a:pt x="185" y="90"/>
                    <a:pt x="185" y="90"/>
                    <a:pt x="186" y="90"/>
                  </a:cubicBezTo>
                  <a:cubicBezTo>
                    <a:pt x="187" y="89"/>
                    <a:pt x="188" y="89"/>
                    <a:pt x="188" y="88"/>
                  </a:cubicBezTo>
                  <a:cubicBezTo>
                    <a:pt x="189" y="88"/>
                    <a:pt x="190" y="88"/>
                    <a:pt x="190" y="87"/>
                  </a:cubicBezTo>
                  <a:cubicBezTo>
                    <a:pt x="191" y="87"/>
                    <a:pt x="191" y="87"/>
                    <a:pt x="192" y="86"/>
                  </a:cubicBezTo>
                  <a:cubicBezTo>
                    <a:pt x="192" y="86"/>
                    <a:pt x="193" y="86"/>
                    <a:pt x="193" y="86"/>
                  </a:cubicBezTo>
                  <a:cubicBezTo>
                    <a:pt x="194" y="85"/>
                    <a:pt x="194" y="85"/>
                    <a:pt x="195" y="85"/>
                  </a:cubicBezTo>
                  <a:cubicBezTo>
                    <a:pt x="196" y="84"/>
                    <a:pt x="196" y="84"/>
                    <a:pt x="197" y="84"/>
                  </a:cubicBezTo>
                  <a:cubicBezTo>
                    <a:pt x="197" y="83"/>
                    <a:pt x="197" y="83"/>
                    <a:pt x="197" y="83"/>
                  </a:cubicBezTo>
                  <a:cubicBezTo>
                    <a:pt x="198" y="83"/>
                    <a:pt x="200" y="82"/>
                    <a:pt x="201" y="81"/>
                  </a:cubicBezTo>
                  <a:cubicBezTo>
                    <a:pt x="201" y="81"/>
                    <a:pt x="202" y="81"/>
                    <a:pt x="202" y="81"/>
                  </a:cubicBezTo>
                  <a:cubicBezTo>
                    <a:pt x="203" y="80"/>
                    <a:pt x="204" y="80"/>
                    <a:pt x="204" y="79"/>
                  </a:cubicBezTo>
                  <a:cubicBezTo>
                    <a:pt x="205" y="79"/>
                    <a:pt x="205" y="79"/>
                    <a:pt x="205" y="79"/>
                  </a:cubicBezTo>
                  <a:cubicBezTo>
                    <a:pt x="206" y="79"/>
                    <a:pt x="206" y="78"/>
                    <a:pt x="207" y="78"/>
                  </a:cubicBezTo>
                  <a:cubicBezTo>
                    <a:pt x="207" y="78"/>
                    <a:pt x="208" y="77"/>
                    <a:pt x="209" y="77"/>
                  </a:cubicBezTo>
                  <a:cubicBezTo>
                    <a:pt x="209" y="77"/>
                    <a:pt x="209" y="76"/>
                    <a:pt x="209" y="76"/>
                  </a:cubicBezTo>
                  <a:cubicBezTo>
                    <a:pt x="210" y="76"/>
                    <a:pt x="211" y="76"/>
                    <a:pt x="211" y="76"/>
                  </a:cubicBezTo>
                  <a:cubicBezTo>
                    <a:pt x="211" y="75"/>
                    <a:pt x="212" y="75"/>
                    <a:pt x="212" y="75"/>
                  </a:cubicBezTo>
                  <a:cubicBezTo>
                    <a:pt x="212" y="75"/>
                    <a:pt x="212" y="75"/>
                    <a:pt x="212" y="75"/>
                  </a:cubicBezTo>
                  <a:cubicBezTo>
                    <a:pt x="212" y="75"/>
                    <a:pt x="213" y="74"/>
                    <a:pt x="213" y="74"/>
                  </a:cubicBezTo>
                  <a:cubicBezTo>
                    <a:pt x="213" y="74"/>
                    <a:pt x="214" y="74"/>
                    <a:pt x="214" y="74"/>
                  </a:cubicBezTo>
                  <a:cubicBezTo>
                    <a:pt x="214" y="74"/>
                    <a:pt x="215" y="74"/>
                    <a:pt x="215" y="73"/>
                  </a:cubicBezTo>
                  <a:cubicBezTo>
                    <a:pt x="215" y="73"/>
                    <a:pt x="215" y="73"/>
                    <a:pt x="216" y="73"/>
                  </a:cubicBezTo>
                  <a:cubicBezTo>
                    <a:pt x="216" y="73"/>
                    <a:pt x="216" y="73"/>
                    <a:pt x="216" y="73"/>
                  </a:cubicBezTo>
                  <a:cubicBezTo>
                    <a:pt x="216" y="73"/>
                    <a:pt x="216" y="73"/>
                    <a:pt x="216" y="73"/>
                  </a:cubicBezTo>
                  <a:cubicBezTo>
                    <a:pt x="216" y="73"/>
                    <a:pt x="217" y="72"/>
                    <a:pt x="217" y="72"/>
                  </a:cubicBezTo>
                  <a:cubicBezTo>
                    <a:pt x="217" y="72"/>
                    <a:pt x="218" y="72"/>
                    <a:pt x="218" y="72"/>
                  </a:cubicBezTo>
                  <a:cubicBezTo>
                    <a:pt x="219" y="71"/>
                    <a:pt x="221" y="70"/>
                    <a:pt x="222" y="69"/>
                  </a:cubicBezTo>
                  <a:cubicBezTo>
                    <a:pt x="222" y="69"/>
                    <a:pt x="222" y="69"/>
                    <a:pt x="223" y="69"/>
                  </a:cubicBezTo>
                  <a:cubicBezTo>
                    <a:pt x="223" y="69"/>
                    <a:pt x="223" y="69"/>
                    <a:pt x="223" y="69"/>
                  </a:cubicBezTo>
                  <a:cubicBezTo>
                    <a:pt x="224" y="69"/>
                    <a:pt x="224" y="68"/>
                    <a:pt x="224" y="68"/>
                  </a:cubicBezTo>
                  <a:cubicBezTo>
                    <a:pt x="225" y="67"/>
                    <a:pt x="227" y="67"/>
                    <a:pt x="228" y="66"/>
                  </a:cubicBezTo>
                  <a:cubicBezTo>
                    <a:pt x="228" y="65"/>
                    <a:pt x="227" y="65"/>
                    <a:pt x="227" y="65"/>
                  </a:cubicBezTo>
                  <a:cubicBezTo>
                    <a:pt x="227" y="65"/>
                    <a:pt x="227" y="65"/>
                    <a:pt x="226" y="65"/>
                  </a:cubicBezTo>
                  <a:cubicBezTo>
                    <a:pt x="226" y="65"/>
                    <a:pt x="226" y="65"/>
                    <a:pt x="226" y="64"/>
                  </a:cubicBezTo>
                  <a:cubicBezTo>
                    <a:pt x="226" y="64"/>
                    <a:pt x="226" y="64"/>
                    <a:pt x="226" y="64"/>
                  </a:cubicBezTo>
                  <a:cubicBezTo>
                    <a:pt x="226" y="64"/>
                    <a:pt x="225" y="64"/>
                    <a:pt x="225" y="64"/>
                  </a:cubicBezTo>
                  <a:cubicBezTo>
                    <a:pt x="225" y="64"/>
                    <a:pt x="225" y="63"/>
                    <a:pt x="225" y="63"/>
                  </a:cubicBezTo>
                  <a:cubicBezTo>
                    <a:pt x="225" y="63"/>
                    <a:pt x="224" y="63"/>
                    <a:pt x="224" y="63"/>
                  </a:cubicBezTo>
                  <a:cubicBezTo>
                    <a:pt x="224" y="63"/>
                    <a:pt x="224" y="62"/>
                    <a:pt x="224" y="62"/>
                  </a:cubicBezTo>
                  <a:cubicBezTo>
                    <a:pt x="224" y="61"/>
                    <a:pt x="223" y="61"/>
                    <a:pt x="223" y="61"/>
                  </a:cubicBezTo>
                  <a:cubicBezTo>
                    <a:pt x="223" y="60"/>
                    <a:pt x="223" y="58"/>
                    <a:pt x="223" y="58"/>
                  </a:cubicBezTo>
                  <a:cubicBezTo>
                    <a:pt x="223" y="57"/>
                    <a:pt x="223" y="56"/>
                    <a:pt x="223" y="55"/>
                  </a:cubicBezTo>
                  <a:cubicBezTo>
                    <a:pt x="223" y="55"/>
                    <a:pt x="223" y="54"/>
                    <a:pt x="223" y="54"/>
                  </a:cubicBezTo>
                  <a:cubicBezTo>
                    <a:pt x="223" y="53"/>
                    <a:pt x="223" y="52"/>
                    <a:pt x="223" y="52"/>
                  </a:cubicBezTo>
                  <a:cubicBezTo>
                    <a:pt x="223" y="51"/>
                    <a:pt x="223" y="50"/>
                    <a:pt x="223" y="49"/>
                  </a:cubicBezTo>
                  <a:cubicBezTo>
                    <a:pt x="223" y="49"/>
                    <a:pt x="223" y="48"/>
                    <a:pt x="223" y="47"/>
                  </a:cubicBezTo>
                  <a:cubicBezTo>
                    <a:pt x="223" y="47"/>
                    <a:pt x="224" y="47"/>
                    <a:pt x="224" y="46"/>
                  </a:cubicBezTo>
                  <a:cubicBezTo>
                    <a:pt x="224" y="45"/>
                    <a:pt x="223" y="44"/>
                    <a:pt x="223" y="44"/>
                  </a:cubicBezTo>
                  <a:cubicBezTo>
                    <a:pt x="223" y="43"/>
                    <a:pt x="223" y="43"/>
                    <a:pt x="223" y="42"/>
                  </a:cubicBezTo>
                  <a:cubicBezTo>
                    <a:pt x="223" y="42"/>
                    <a:pt x="223" y="41"/>
                    <a:pt x="223" y="41"/>
                  </a:cubicBezTo>
                  <a:cubicBezTo>
                    <a:pt x="223" y="41"/>
                    <a:pt x="224" y="41"/>
                    <a:pt x="224" y="40"/>
                  </a:cubicBezTo>
                  <a:cubicBezTo>
                    <a:pt x="224" y="39"/>
                    <a:pt x="224" y="39"/>
                    <a:pt x="223" y="38"/>
                  </a:cubicBezTo>
                  <a:cubicBezTo>
                    <a:pt x="223" y="38"/>
                    <a:pt x="224" y="37"/>
                    <a:pt x="224" y="37"/>
                  </a:cubicBezTo>
                  <a:cubicBezTo>
                    <a:pt x="224" y="37"/>
                    <a:pt x="224" y="36"/>
                    <a:pt x="224" y="36"/>
                  </a:cubicBezTo>
                  <a:cubicBezTo>
                    <a:pt x="224" y="36"/>
                    <a:pt x="224" y="35"/>
                    <a:pt x="224" y="35"/>
                  </a:cubicBezTo>
                  <a:cubicBezTo>
                    <a:pt x="224" y="35"/>
                    <a:pt x="224" y="34"/>
                    <a:pt x="224" y="34"/>
                  </a:cubicBezTo>
                  <a:cubicBezTo>
                    <a:pt x="224" y="32"/>
                    <a:pt x="224" y="30"/>
                    <a:pt x="224" y="29"/>
                  </a:cubicBezTo>
                  <a:cubicBezTo>
                    <a:pt x="224" y="29"/>
                    <a:pt x="224" y="29"/>
                    <a:pt x="224" y="29"/>
                  </a:cubicBezTo>
                  <a:cubicBezTo>
                    <a:pt x="224" y="28"/>
                    <a:pt x="224" y="28"/>
                    <a:pt x="224" y="28"/>
                  </a:cubicBezTo>
                  <a:cubicBezTo>
                    <a:pt x="225" y="26"/>
                    <a:pt x="224" y="23"/>
                    <a:pt x="224" y="22"/>
                  </a:cubicBezTo>
                  <a:cubicBezTo>
                    <a:pt x="224" y="20"/>
                    <a:pt x="223" y="19"/>
                    <a:pt x="222" y="18"/>
                  </a:cubicBezTo>
                  <a:cubicBezTo>
                    <a:pt x="221" y="18"/>
                    <a:pt x="220" y="18"/>
                    <a:pt x="220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8" y="18"/>
                    <a:pt x="218" y="18"/>
                  </a:cubicBezTo>
                  <a:cubicBezTo>
                    <a:pt x="217" y="18"/>
                    <a:pt x="216" y="19"/>
                    <a:pt x="215" y="20"/>
                  </a:cubicBezTo>
                  <a:cubicBezTo>
                    <a:pt x="215" y="20"/>
                    <a:pt x="215" y="20"/>
                    <a:pt x="215" y="20"/>
                  </a:cubicBezTo>
                  <a:cubicBezTo>
                    <a:pt x="213" y="20"/>
                    <a:pt x="213" y="22"/>
                    <a:pt x="212" y="23"/>
                  </a:cubicBezTo>
                  <a:cubicBezTo>
                    <a:pt x="212" y="23"/>
                    <a:pt x="212" y="23"/>
                    <a:pt x="212" y="23"/>
                  </a:cubicBezTo>
                  <a:cubicBezTo>
                    <a:pt x="211" y="24"/>
                    <a:pt x="210" y="25"/>
                    <a:pt x="209" y="26"/>
                  </a:cubicBezTo>
                  <a:cubicBezTo>
                    <a:pt x="209" y="26"/>
                    <a:pt x="209" y="25"/>
                    <a:pt x="209" y="25"/>
                  </a:cubicBezTo>
                  <a:cubicBezTo>
                    <a:pt x="209" y="26"/>
                    <a:pt x="209" y="26"/>
                    <a:pt x="209" y="27"/>
                  </a:cubicBezTo>
                  <a:cubicBezTo>
                    <a:pt x="209" y="27"/>
                    <a:pt x="208" y="28"/>
                    <a:pt x="208" y="28"/>
                  </a:cubicBezTo>
                  <a:cubicBezTo>
                    <a:pt x="208" y="29"/>
                    <a:pt x="207" y="29"/>
                    <a:pt x="207" y="30"/>
                  </a:cubicBezTo>
                  <a:cubicBezTo>
                    <a:pt x="207" y="31"/>
                    <a:pt x="207" y="31"/>
                    <a:pt x="207" y="31"/>
                  </a:cubicBezTo>
                  <a:cubicBezTo>
                    <a:pt x="207" y="32"/>
                    <a:pt x="206" y="33"/>
                    <a:pt x="207" y="34"/>
                  </a:cubicBezTo>
                  <a:cubicBezTo>
                    <a:pt x="206" y="34"/>
                    <a:pt x="206" y="34"/>
                    <a:pt x="206" y="34"/>
                  </a:cubicBezTo>
                  <a:cubicBezTo>
                    <a:pt x="207" y="35"/>
                    <a:pt x="207" y="35"/>
                    <a:pt x="206" y="36"/>
                  </a:cubicBezTo>
                  <a:cubicBezTo>
                    <a:pt x="206" y="36"/>
                    <a:pt x="206" y="35"/>
                    <a:pt x="206" y="35"/>
                  </a:cubicBezTo>
                  <a:cubicBezTo>
                    <a:pt x="206" y="35"/>
                    <a:pt x="205" y="36"/>
                    <a:pt x="205" y="36"/>
                  </a:cubicBezTo>
                  <a:cubicBezTo>
                    <a:pt x="205" y="37"/>
                    <a:pt x="206" y="36"/>
                    <a:pt x="206" y="36"/>
                  </a:cubicBezTo>
                  <a:cubicBezTo>
                    <a:pt x="206" y="37"/>
                    <a:pt x="206" y="37"/>
                    <a:pt x="206" y="37"/>
                  </a:cubicBezTo>
                  <a:cubicBezTo>
                    <a:pt x="206" y="37"/>
                    <a:pt x="206" y="38"/>
                    <a:pt x="206" y="38"/>
                  </a:cubicBezTo>
                  <a:cubicBezTo>
                    <a:pt x="206" y="38"/>
                    <a:pt x="206" y="38"/>
                    <a:pt x="206" y="38"/>
                  </a:cubicBezTo>
                  <a:cubicBezTo>
                    <a:pt x="206" y="39"/>
                    <a:pt x="205" y="38"/>
                    <a:pt x="205" y="39"/>
                  </a:cubicBezTo>
                  <a:cubicBezTo>
                    <a:pt x="205" y="40"/>
                    <a:pt x="205" y="40"/>
                    <a:pt x="205" y="41"/>
                  </a:cubicBezTo>
                  <a:cubicBezTo>
                    <a:pt x="205" y="41"/>
                    <a:pt x="206" y="42"/>
                    <a:pt x="206" y="42"/>
                  </a:cubicBezTo>
                  <a:cubicBezTo>
                    <a:pt x="205" y="42"/>
                    <a:pt x="205" y="43"/>
                    <a:pt x="205" y="43"/>
                  </a:cubicBezTo>
                  <a:cubicBezTo>
                    <a:pt x="205" y="43"/>
                    <a:pt x="205" y="43"/>
                    <a:pt x="205" y="43"/>
                  </a:cubicBezTo>
                  <a:cubicBezTo>
                    <a:pt x="205" y="43"/>
                    <a:pt x="205" y="44"/>
                    <a:pt x="204" y="43"/>
                  </a:cubicBezTo>
                  <a:cubicBezTo>
                    <a:pt x="204" y="44"/>
                    <a:pt x="205" y="44"/>
                    <a:pt x="204" y="44"/>
                  </a:cubicBezTo>
                  <a:cubicBezTo>
                    <a:pt x="204" y="44"/>
                    <a:pt x="204" y="44"/>
                    <a:pt x="204" y="44"/>
                  </a:cubicBezTo>
                  <a:cubicBezTo>
                    <a:pt x="204" y="46"/>
                    <a:pt x="204" y="46"/>
                    <a:pt x="205" y="46"/>
                  </a:cubicBezTo>
                  <a:cubicBezTo>
                    <a:pt x="205" y="46"/>
                    <a:pt x="205" y="46"/>
                    <a:pt x="205" y="47"/>
                  </a:cubicBezTo>
                  <a:cubicBezTo>
                    <a:pt x="205" y="47"/>
                    <a:pt x="205" y="47"/>
                    <a:pt x="205" y="47"/>
                  </a:cubicBezTo>
                  <a:cubicBezTo>
                    <a:pt x="205" y="47"/>
                    <a:pt x="205" y="48"/>
                    <a:pt x="205" y="48"/>
                  </a:cubicBezTo>
                  <a:cubicBezTo>
                    <a:pt x="205" y="49"/>
                    <a:pt x="205" y="48"/>
                    <a:pt x="205" y="49"/>
                  </a:cubicBezTo>
                  <a:cubicBezTo>
                    <a:pt x="205" y="49"/>
                    <a:pt x="205" y="49"/>
                    <a:pt x="204" y="49"/>
                  </a:cubicBezTo>
                  <a:cubicBezTo>
                    <a:pt x="204" y="49"/>
                    <a:pt x="204" y="48"/>
                    <a:pt x="204" y="48"/>
                  </a:cubicBezTo>
                  <a:cubicBezTo>
                    <a:pt x="204" y="48"/>
                    <a:pt x="204" y="49"/>
                    <a:pt x="204" y="49"/>
                  </a:cubicBezTo>
                  <a:cubicBezTo>
                    <a:pt x="204" y="50"/>
                    <a:pt x="204" y="50"/>
                    <a:pt x="203" y="50"/>
                  </a:cubicBezTo>
                  <a:cubicBezTo>
                    <a:pt x="204" y="51"/>
                    <a:pt x="204" y="51"/>
                    <a:pt x="204" y="51"/>
                  </a:cubicBezTo>
                  <a:cubicBezTo>
                    <a:pt x="204" y="52"/>
                    <a:pt x="203" y="51"/>
                    <a:pt x="203" y="52"/>
                  </a:cubicBezTo>
                  <a:cubicBezTo>
                    <a:pt x="204" y="53"/>
                    <a:pt x="203" y="55"/>
                    <a:pt x="203" y="57"/>
                  </a:cubicBezTo>
                  <a:cubicBezTo>
                    <a:pt x="203" y="57"/>
                    <a:pt x="204" y="57"/>
                    <a:pt x="203" y="57"/>
                  </a:cubicBezTo>
                  <a:cubicBezTo>
                    <a:pt x="203" y="58"/>
                    <a:pt x="204" y="57"/>
                    <a:pt x="204" y="57"/>
                  </a:cubicBezTo>
                  <a:cubicBezTo>
                    <a:pt x="204" y="58"/>
                    <a:pt x="204" y="58"/>
                    <a:pt x="203" y="58"/>
                  </a:cubicBezTo>
                  <a:cubicBezTo>
                    <a:pt x="203" y="58"/>
                    <a:pt x="203" y="59"/>
                    <a:pt x="204" y="59"/>
                  </a:cubicBezTo>
                  <a:cubicBezTo>
                    <a:pt x="204" y="59"/>
                    <a:pt x="203" y="59"/>
                    <a:pt x="203" y="59"/>
                  </a:cubicBezTo>
                  <a:cubicBezTo>
                    <a:pt x="203" y="60"/>
                    <a:pt x="203" y="60"/>
                    <a:pt x="204" y="60"/>
                  </a:cubicBezTo>
                  <a:cubicBezTo>
                    <a:pt x="204" y="61"/>
                    <a:pt x="203" y="60"/>
                    <a:pt x="203" y="61"/>
                  </a:cubicBezTo>
                  <a:cubicBezTo>
                    <a:pt x="204" y="61"/>
                    <a:pt x="204" y="61"/>
                    <a:pt x="204" y="61"/>
                  </a:cubicBezTo>
                  <a:cubicBezTo>
                    <a:pt x="204" y="62"/>
                    <a:pt x="204" y="62"/>
                    <a:pt x="204" y="62"/>
                  </a:cubicBezTo>
                  <a:cubicBezTo>
                    <a:pt x="204" y="63"/>
                    <a:pt x="204" y="64"/>
                    <a:pt x="203" y="64"/>
                  </a:cubicBezTo>
                  <a:cubicBezTo>
                    <a:pt x="204" y="64"/>
                    <a:pt x="204" y="65"/>
                    <a:pt x="204" y="65"/>
                  </a:cubicBezTo>
                  <a:cubicBezTo>
                    <a:pt x="203" y="65"/>
                    <a:pt x="204" y="65"/>
                    <a:pt x="203" y="64"/>
                  </a:cubicBezTo>
                  <a:cubicBezTo>
                    <a:pt x="203" y="65"/>
                    <a:pt x="203" y="65"/>
                    <a:pt x="203" y="66"/>
                  </a:cubicBezTo>
                  <a:cubicBezTo>
                    <a:pt x="203" y="66"/>
                    <a:pt x="204" y="66"/>
                    <a:pt x="204" y="67"/>
                  </a:cubicBezTo>
                  <a:cubicBezTo>
                    <a:pt x="204" y="67"/>
                    <a:pt x="204" y="67"/>
                    <a:pt x="203" y="67"/>
                  </a:cubicBezTo>
                  <a:cubicBezTo>
                    <a:pt x="204" y="68"/>
                    <a:pt x="203" y="68"/>
                    <a:pt x="203" y="68"/>
                  </a:cubicBezTo>
                  <a:cubicBezTo>
                    <a:pt x="203" y="68"/>
                    <a:pt x="203" y="69"/>
                    <a:pt x="203" y="69"/>
                  </a:cubicBezTo>
                  <a:cubicBezTo>
                    <a:pt x="203" y="69"/>
                    <a:pt x="202" y="69"/>
                    <a:pt x="202" y="69"/>
                  </a:cubicBezTo>
                  <a:cubicBezTo>
                    <a:pt x="202" y="70"/>
                    <a:pt x="202" y="70"/>
                    <a:pt x="202" y="70"/>
                  </a:cubicBezTo>
                  <a:cubicBezTo>
                    <a:pt x="201" y="70"/>
                    <a:pt x="202" y="71"/>
                    <a:pt x="202" y="72"/>
                  </a:cubicBezTo>
                  <a:cubicBezTo>
                    <a:pt x="202" y="72"/>
                    <a:pt x="200" y="72"/>
                    <a:pt x="201" y="73"/>
                  </a:cubicBezTo>
                  <a:cubicBezTo>
                    <a:pt x="201" y="73"/>
                    <a:pt x="200" y="73"/>
                    <a:pt x="200" y="74"/>
                  </a:cubicBezTo>
                  <a:cubicBezTo>
                    <a:pt x="199" y="74"/>
                    <a:pt x="199" y="75"/>
                    <a:pt x="198" y="75"/>
                  </a:cubicBezTo>
                  <a:cubicBezTo>
                    <a:pt x="198" y="75"/>
                    <a:pt x="197" y="75"/>
                    <a:pt x="197" y="75"/>
                  </a:cubicBezTo>
                  <a:cubicBezTo>
                    <a:pt x="197" y="75"/>
                    <a:pt x="197" y="76"/>
                    <a:pt x="196" y="76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5" y="77"/>
                    <a:pt x="193" y="77"/>
                    <a:pt x="192" y="77"/>
                  </a:cubicBezTo>
                  <a:cubicBezTo>
                    <a:pt x="191" y="77"/>
                    <a:pt x="191" y="77"/>
                    <a:pt x="191" y="77"/>
                  </a:cubicBezTo>
                  <a:cubicBezTo>
                    <a:pt x="190" y="77"/>
                    <a:pt x="190" y="77"/>
                    <a:pt x="189" y="77"/>
                  </a:cubicBezTo>
                  <a:cubicBezTo>
                    <a:pt x="189" y="77"/>
                    <a:pt x="189" y="77"/>
                    <a:pt x="188" y="77"/>
                  </a:cubicBezTo>
                  <a:cubicBezTo>
                    <a:pt x="188" y="77"/>
                    <a:pt x="188" y="77"/>
                    <a:pt x="188" y="77"/>
                  </a:cubicBezTo>
                  <a:cubicBezTo>
                    <a:pt x="188" y="77"/>
                    <a:pt x="187" y="76"/>
                    <a:pt x="187" y="76"/>
                  </a:cubicBezTo>
                  <a:cubicBezTo>
                    <a:pt x="187" y="76"/>
                    <a:pt x="187" y="75"/>
                    <a:pt x="186" y="75"/>
                  </a:cubicBezTo>
                  <a:cubicBezTo>
                    <a:pt x="186" y="74"/>
                    <a:pt x="186" y="74"/>
                    <a:pt x="186" y="73"/>
                  </a:cubicBezTo>
                  <a:cubicBezTo>
                    <a:pt x="186" y="73"/>
                    <a:pt x="186" y="72"/>
                    <a:pt x="186" y="71"/>
                  </a:cubicBezTo>
                  <a:cubicBezTo>
                    <a:pt x="186" y="70"/>
                    <a:pt x="186" y="69"/>
                    <a:pt x="186" y="68"/>
                  </a:cubicBezTo>
                  <a:cubicBezTo>
                    <a:pt x="186" y="67"/>
                    <a:pt x="186" y="64"/>
                    <a:pt x="186" y="63"/>
                  </a:cubicBezTo>
                  <a:cubicBezTo>
                    <a:pt x="186" y="62"/>
                    <a:pt x="186" y="62"/>
                    <a:pt x="186" y="61"/>
                  </a:cubicBezTo>
                  <a:cubicBezTo>
                    <a:pt x="186" y="60"/>
                    <a:pt x="186" y="58"/>
                    <a:pt x="187" y="57"/>
                  </a:cubicBezTo>
                  <a:cubicBezTo>
                    <a:pt x="187" y="56"/>
                    <a:pt x="187" y="55"/>
                    <a:pt x="187" y="54"/>
                  </a:cubicBezTo>
                  <a:cubicBezTo>
                    <a:pt x="187" y="53"/>
                    <a:pt x="187" y="51"/>
                    <a:pt x="187" y="49"/>
                  </a:cubicBezTo>
                  <a:cubicBezTo>
                    <a:pt x="187" y="49"/>
                    <a:pt x="187" y="49"/>
                    <a:pt x="187" y="49"/>
                  </a:cubicBezTo>
                  <a:cubicBezTo>
                    <a:pt x="187" y="49"/>
                    <a:pt x="187" y="49"/>
                    <a:pt x="187" y="48"/>
                  </a:cubicBezTo>
                  <a:cubicBezTo>
                    <a:pt x="187" y="47"/>
                    <a:pt x="187" y="46"/>
                    <a:pt x="187" y="44"/>
                  </a:cubicBezTo>
                  <a:cubicBezTo>
                    <a:pt x="187" y="42"/>
                    <a:pt x="187" y="41"/>
                    <a:pt x="187" y="38"/>
                  </a:cubicBezTo>
                  <a:cubicBezTo>
                    <a:pt x="187" y="38"/>
                    <a:pt x="187" y="38"/>
                    <a:pt x="187" y="38"/>
                  </a:cubicBezTo>
                  <a:cubicBezTo>
                    <a:pt x="187" y="37"/>
                    <a:pt x="187" y="37"/>
                    <a:pt x="187" y="37"/>
                  </a:cubicBezTo>
                  <a:cubicBezTo>
                    <a:pt x="187" y="36"/>
                    <a:pt x="188" y="33"/>
                    <a:pt x="188" y="31"/>
                  </a:cubicBezTo>
                  <a:cubicBezTo>
                    <a:pt x="188" y="29"/>
                    <a:pt x="188" y="26"/>
                    <a:pt x="188" y="23"/>
                  </a:cubicBezTo>
                  <a:cubicBezTo>
                    <a:pt x="189" y="23"/>
                    <a:pt x="189" y="23"/>
                    <a:pt x="189" y="22"/>
                  </a:cubicBezTo>
                  <a:cubicBezTo>
                    <a:pt x="189" y="21"/>
                    <a:pt x="189" y="21"/>
                    <a:pt x="190" y="20"/>
                  </a:cubicBezTo>
                  <a:cubicBezTo>
                    <a:pt x="190" y="20"/>
                    <a:pt x="190" y="19"/>
                    <a:pt x="190" y="19"/>
                  </a:cubicBezTo>
                  <a:cubicBezTo>
                    <a:pt x="191" y="19"/>
                    <a:pt x="191" y="19"/>
                    <a:pt x="191" y="19"/>
                  </a:cubicBezTo>
                  <a:cubicBezTo>
                    <a:pt x="191" y="19"/>
                    <a:pt x="191" y="19"/>
                    <a:pt x="191" y="19"/>
                  </a:cubicBezTo>
                  <a:cubicBezTo>
                    <a:pt x="191" y="19"/>
                    <a:pt x="191" y="19"/>
                    <a:pt x="191" y="19"/>
                  </a:cubicBezTo>
                  <a:cubicBezTo>
                    <a:pt x="191" y="18"/>
                    <a:pt x="191" y="18"/>
                    <a:pt x="191" y="18"/>
                  </a:cubicBezTo>
                  <a:cubicBezTo>
                    <a:pt x="191" y="18"/>
                    <a:pt x="192" y="18"/>
                    <a:pt x="192" y="18"/>
                  </a:cubicBezTo>
                  <a:cubicBezTo>
                    <a:pt x="192" y="18"/>
                    <a:pt x="192" y="17"/>
                    <a:pt x="192" y="17"/>
                  </a:cubicBezTo>
                  <a:cubicBezTo>
                    <a:pt x="192" y="17"/>
                    <a:pt x="192" y="17"/>
                    <a:pt x="193" y="17"/>
                  </a:cubicBezTo>
                  <a:cubicBezTo>
                    <a:pt x="193" y="17"/>
                    <a:pt x="193" y="17"/>
                    <a:pt x="193" y="16"/>
                  </a:cubicBezTo>
                  <a:cubicBezTo>
                    <a:pt x="194" y="16"/>
                    <a:pt x="194" y="16"/>
                    <a:pt x="194" y="15"/>
                  </a:cubicBezTo>
                  <a:cubicBezTo>
                    <a:pt x="195" y="15"/>
                    <a:pt x="195" y="15"/>
                    <a:pt x="196" y="15"/>
                  </a:cubicBezTo>
                  <a:cubicBezTo>
                    <a:pt x="196" y="15"/>
                    <a:pt x="196" y="15"/>
                    <a:pt x="196" y="14"/>
                  </a:cubicBezTo>
                  <a:cubicBezTo>
                    <a:pt x="196" y="14"/>
                    <a:pt x="196" y="14"/>
                    <a:pt x="197" y="14"/>
                  </a:cubicBezTo>
                  <a:cubicBezTo>
                    <a:pt x="198" y="14"/>
                    <a:pt x="201" y="13"/>
                    <a:pt x="203" y="14"/>
                  </a:cubicBezTo>
                  <a:cubicBezTo>
                    <a:pt x="204" y="13"/>
                    <a:pt x="204" y="13"/>
                    <a:pt x="205" y="13"/>
                  </a:cubicBezTo>
                  <a:cubicBezTo>
                    <a:pt x="205" y="13"/>
                    <a:pt x="206" y="13"/>
                    <a:pt x="206" y="13"/>
                  </a:cubicBezTo>
                  <a:cubicBezTo>
                    <a:pt x="206" y="13"/>
                    <a:pt x="206" y="13"/>
                    <a:pt x="207" y="13"/>
                  </a:cubicBezTo>
                  <a:cubicBezTo>
                    <a:pt x="208" y="13"/>
                    <a:pt x="209" y="14"/>
                    <a:pt x="210" y="14"/>
                  </a:cubicBezTo>
                  <a:cubicBezTo>
                    <a:pt x="210" y="13"/>
                    <a:pt x="211" y="13"/>
                    <a:pt x="211" y="13"/>
                  </a:cubicBezTo>
                  <a:cubicBezTo>
                    <a:pt x="212" y="13"/>
                    <a:pt x="212" y="13"/>
                    <a:pt x="213" y="12"/>
                  </a:cubicBezTo>
                  <a:cubicBezTo>
                    <a:pt x="213" y="12"/>
                    <a:pt x="214" y="11"/>
                    <a:pt x="215" y="11"/>
                  </a:cubicBezTo>
                  <a:cubicBezTo>
                    <a:pt x="215" y="11"/>
                    <a:pt x="215" y="10"/>
                    <a:pt x="215" y="10"/>
                  </a:cubicBezTo>
                  <a:cubicBezTo>
                    <a:pt x="215" y="10"/>
                    <a:pt x="216" y="10"/>
                    <a:pt x="216" y="10"/>
                  </a:cubicBezTo>
                  <a:cubicBezTo>
                    <a:pt x="216" y="9"/>
                    <a:pt x="216" y="9"/>
                    <a:pt x="216" y="9"/>
                  </a:cubicBezTo>
                  <a:cubicBezTo>
                    <a:pt x="216" y="9"/>
                    <a:pt x="217" y="8"/>
                    <a:pt x="217" y="8"/>
                  </a:cubicBezTo>
                  <a:cubicBezTo>
                    <a:pt x="217" y="8"/>
                    <a:pt x="218" y="8"/>
                    <a:pt x="218" y="7"/>
                  </a:cubicBezTo>
                  <a:cubicBezTo>
                    <a:pt x="219" y="7"/>
                    <a:pt x="219" y="6"/>
                    <a:pt x="220" y="5"/>
                  </a:cubicBezTo>
                  <a:cubicBezTo>
                    <a:pt x="220" y="5"/>
                    <a:pt x="220" y="5"/>
                    <a:pt x="220" y="4"/>
                  </a:cubicBezTo>
                  <a:cubicBezTo>
                    <a:pt x="222" y="4"/>
                    <a:pt x="223" y="3"/>
                    <a:pt x="225" y="2"/>
                  </a:cubicBezTo>
                  <a:cubicBezTo>
                    <a:pt x="225" y="2"/>
                    <a:pt x="226" y="2"/>
                    <a:pt x="226" y="2"/>
                  </a:cubicBezTo>
                  <a:cubicBezTo>
                    <a:pt x="226" y="1"/>
                    <a:pt x="226" y="1"/>
                    <a:pt x="227" y="1"/>
                  </a:cubicBezTo>
                  <a:cubicBezTo>
                    <a:pt x="228" y="1"/>
                    <a:pt x="228" y="1"/>
                    <a:pt x="229" y="0"/>
                  </a:cubicBezTo>
                  <a:cubicBezTo>
                    <a:pt x="232" y="0"/>
                    <a:pt x="237" y="0"/>
                    <a:pt x="238" y="3"/>
                  </a:cubicBezTo>
                  <a:cubicBezTo>
                    <a:pt x="238" y="3"/>
                    <a:pt x="238" y="2"/>
                    <a:pt x="238" y="2"/>
                  </a:cubicBezTo>
                  <a:cubicBezTo>
                    <a:pt x="239" y="2"/>
                    <a:pt x="239" y="3"/>
                    <a:pt x="239" y="3"/>
                  </a:cubicBezTo>
                  <a:cubicBezTo>
                    <a:pt x="239" y="3"/>
                    <a:pt x="239" y="4"/>
                    <a:pt x="239" y="4"/>
                  </a:cubicBezTo>
                  <a:cubicBezTo>
                    <a:pt x="239" y="4"/>
                    <a:pt x="239" y="5"/>
                    <a:pt x="240" y="5"/>
                  </a:cubicBezTo>
                  <a:cubicBezTo>
                    <a:pt x="240" y="5"/>
                    <a:pt x="240" y="5"/>
                    <a:pt x="240" y="5"/>
                  </a:cubicBezTo>
                  <a:cubicBezTo>
                    <a:pt x="240" y="6"/>
                    <a:pt x="240" y="6"/>
                    <a:pt x="240" y="7"/>
                  </a:cubicBezTo>
                  <a:cubicBezTo>
                    <a:pt x="240" y="7"/>
                    <a:pt x="241" y="7"/>
                    <a:pt x="241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2852" y="2062"/>
              <a:ext cx="163" cy="305"/>
            </a:xfrm>
            <a:custGeom>
              <a:avLst/>
              <a:gdLst>
                <a:gd name="T0" fmla="*/ 20 w 38"/>
                <a:gd name="T1" fmla="*/ 34 h 73"/>
                <a:gd name="T2" fmla="*/ 20 w 38"/>
                <a:gd name="T3" fmla="*/ 39 h 73"/>
                <a:gd name="T4" fmla="*/ 20 w 38"/>
                <a:gd name="T5" fmla="*/ 42 h 73"/>
                <a:gd name="T6" fmla="*/ 19 w 38"/>
                <a:gd name="T7" fmla="*/ 52 h 73"/>
                <a:gd name="T8" fmla="*/ 19 w 38"/>
                <a:gd name="T9" fmla="*/ 55 h 73"/>
                <a:gd name="T10" fmla="*/ 19 w 38"/>
                <a:gd name="T11" fmla="*/ 57 h 73"/>
                <a:gd name="T12" fmla="*/ 18 w 38"/>
                <a:gd name="T13" fmla="*/ 65 h 73"/>
                <a:gd name="T14" fmla="*/ 17 w 38"/>
                <a:gd name="T15" fmla="*/ 66 h 73"/>
                <a:gd name="T16" fmla="*/ 14 w 38"/>
                <a:gd name="T17" fmla="*/ 70 h 73"/>
                <a:gd name="T18" fmla="*/ 10 w 38"/>
                <a:gd name="T19" fmla="*/ 72 h 73"/>
                <a:gd name="T20" fmla="*/ 3 w 38"/>
                <a:gd name="T21" fmla="*/ 73 h 73"/>
                <a:gd name="T22" fmla="*/ 2 w 38"/>
                <a:gd name="T23" fmla="*/ 72 h 73"/>
                <a:gd name="T24" fmla="*/ 1 w 38"/>
                <a:gd name="T25" fmla="*/ 70 h 73"/>
                <a:gd name="T26" fmla="*/ 1 w 38"/>
                <a:gd name="T27" fmla="*/ 70 h 73"/>
                <a:gd name="T28" fmla="*/ 1 w 38"/>
                <a:gd name="T29" fmla="*/ 62 h 73"/>
                <a:gd name="T30" fmla="*/ 1 w 38"/>
                <a:gd name="T31" fmla="*/ 53 h 73"/>
                <a:gd name="T32" fmla="*/ 1 w 38"/>
                <a:gd name="T33" fmla="*/ 47 h 73"/>
                <a:gd name="T34" fmla="*/ 1 w 38"/>
                <a:gd name="T35" fmla="*/ 46 h 73"/>
                <a:gd name="T36" fmla="*/ 1 w 38"/>
                <a:gd name="T37" fmla="*/ 43 h 73"/>
                <a:gd name="T38" fmla="*/ 2 w 38"/>
                <a:gd name="T39" fmla="*/ 41 h 73"/>
                <a:gd name="T40" fmla="*/ 3 w 38"/>
                <a:gd name="T41" fmla="*/ 31 h 73"/>
                <a:gd name="T42" fmla="*/ 4 w 38"/>
                <a:gd name="T43" fmla="*/ 15 h 73"/>
                <a:gd name="T44" fmla="*/ 7 w 38"/>
                <a:gd name="T45" fmla="*/ 10 h 73"/>
                <a:gd name="T46" fmla="*/ 14 w 38"/>
                <a:gd name="T47" fmla="*/ 6 h 73"/>
                <a:gd name="T48" fmla="*/ 18 w 38"/>
                <a:gd name="T49" fmla="*/ 5 h 73"/>
                <a:gd name="T50" fmla="*/ 20 w 38"/>
                <a:gd name="T51" fmla="*/ 5 h 73"/>
                <a:gd name="T52" fmla="*/ 24 w 38"/>
                <a:gd name="T53" fmla="*/ 3 h 73"/>
                <a:gd name="T54" fmla="*/ 24 w 38"/>
                <a:gd name="T55" fmla="*/ 3 h 73"/>
                <a:gd name="T56" fmla="*/ 26 w 38"/>
                <a:gd name="T57" fmla="*/ 2 h 73"/>
                <a:gd name="T58" fmla="*/ 29 w 38"/>
                <a:gd name="T59" fmla="*/ 1 h 73"/>
                <a:gd name="T60" fmla="*/ 34 w 38"/>
                <a:gd name="T61" fmla="*/ 0 h 73"/>
                <a:gd name="T62" fmla="*/ 35 w 38"/>
                <a:gd name="T63" fmla="*/ 1 h 73"/>
                <a:gd name="T64" fmla="*/ 38 w 38"/>
                <a:gd name="T65" fmla="*/ 6 h 73"/>
                <a:gd name="T66" fmla="*/ 36 w 38"/>
                <a:gd name="T67" fmla="*/ 12 h 73"/>
                <a:gd name="T68" fmla="*/ 34 w 38"/>
                <a:gd name="T69" fmla="*/ 14 h 73"/>
                <a:gd name="T70" fmla="*/ 28 w 38"/>
                <a:gd name="T71" fmla="*/ 19 h 73"/>
                <a:gd name="T72" fmla="*/ 24 w 38"/>
                <a:gd name="T73" fmla="*/ 23 h 73"/>
                <a:gd name="T74" fmla="*/ 22 w 38"/>
                <a:gd name="T75" fmla="*/ 27 h 73"/>
                <a:gd name="T76" fmla="*/ 22 w 38"/>
                <a:gd name="T77" fmla="*/ 28 h 73"/>
                <a:gd name="T78" fmla="*/ 21 w 38"/>
                <a:gd name="T79" fmla="*/ 3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8" h="73">
                  <a:moveTo>
                    <a:pt x="21" y="33"/>
                  </a:moveTo>
                  <a:cubicBezTo>
                    <a:pt x="21" y="34"/>
                    <a:pt x="20" y="34"/>
                    <a:pt x="20" y="34"/>
                  </a:cubicBezTo>
                  <a:cubicBezTo>
                    <a:pt x="21" y="34"/>
                    <a:pt x="20" y="35"/>
                    <a:pt x="20" y="35"/>
                  </a:cubicBezTo>
                  <a:cubicBezTo>
                    <a:pt x="20" y="36"/>
                    <a:pt x="20" y="38"/>
                    <a:pt x="20" y="39"/>
                  </a:cubicBezTo>
                  <a:cubicBezTo>
                    <a:pt x="20" y="39"/>
                    <a:pt x="20" y="40"/>
                    <a:pt x="20" y="40"/>
                  </a:cubicBezTo>
                  <a:cubicBezTo>
                    <a:pt x="20" y="41"/>
                    <a:pt x="20" y="41"/>
                    <a:pt x="20" y="42"/>
                  </a:cubicBezTo>
                  <a:cubicBezTo>
                    <a:pt x="20" y="42"/>
                    <a:pt x="20" y="43"/>
                    <a:pt x="20" y="44"/>
                  </a:cubicBezTo>
                  <a:cubicBezTo>
                    <a:pt x="19" y="46"/>
                    <a:pt x="19" y="50"/>
                    <a:pt x="19" y="52"/>
                  </a:cubicBezTo>
                  <a:cubicBezTo>
                    <a:pt x="19" y="53"/>
                    <a:pt x="19" y="54"/>
                    <a:pt x="19" y="54"/>
                  </a:cubicBezTo>
                  <a:cubicBezTo>
                    <a:pt x="19" y="54"/>
                    <a:pt x="19" y="54"/>
                    <a:pt x="19" y="55"/>
                  </a:cubicBezTo>
                  <a:cubicBezTo>
                    <a:pt x="19" y="55"/>
                    <a:pt x="19" y="55"/>
                    <a:pt x="19" y="56"/>
                  </a:cubicBezTo>
                  <a:cubicBezTo>
                    <a:pt x="19" y="56"/>
                    <a:pt x="19" y="57"/>
                    <a:pt x="19" y="57"/>
                  </a:cubicBezTo>
                  <a:cubicBezTo>
                    <a:pt x="19" y="58"/>
                    <a:pt x="19" y="60"/>
                    <a:pt x="19" y="62"/>
                  </a:cubicBezTo>
                  <a:cubicBezTo>
                    <a:pt x="19" y="63"/>
                    <a:pt x="18" y="64"/>
                    <a:pt x="18" y="65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7"/>
                    <a:pt x="17" y="67"/>
                  </a:cubicBezTo>
                  <a:cubicBezTo>
                    <a:pt x="16" y="68"/>
                    <a:pt x="15" y="68"/>
                    <a:pt x="14" y="70"/>
                  </a:cubicBezTo>
                  <a:cubicBezTo>
                    <a:pt x="14" y="69"/>
                    <a:pt x="14" y="70"/>
                    <a:pt x="13" y="71"/>
                  </a:cubicBezTo>
                  <a:cubicBezTo>
                    <a:pt x="12" y="71"/>
                    <a:pt x="11" y="71"/>
                    <a:pt x="10" y="72"/>
                  </a:cubicBezTo>
                  <a:cubicBezTo>
                    <a:pt x="9" y="72"/>
                    <a:pt x="7" y="73"/>
                    <a:pt x="6" y="73"/>
                  </a:cubicBezTo>
                  <a:cubicBezTo>
                    <a:pt x="5" y="73"/>
                    <a:pt x="4" y="73"/>
                    <a:pt x="3" y="73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3" y="72"/>
                    <a:pt x="3" y="72"/>
                    <a:pt x="2" y="72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71"/>
                    <a:pt x="2" y="71"/>
                    <a:pt x="1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" y="69"/>
                    <a:pt x="1" y="69"/>
                    <a:pt x="1" y="68"/>
                  </a:cubicBezTo>
                  <a:cubicBezTo>
                    <a:pt x="0" y="67"/>
                    <a:pt x="1" y="64"/>
                    <a:pt x="1" y="62"/>
                  </a:cubicBezTo>
                  <a:cubicBezTo>
                    <a:pt x="1" y="61"/>
                    <a:pt x="0" y="60"/>
                    <a:pt x="1" y="59"/>
                  </a:cubicBezTo>
                  <a:cubicBezTo>
                    <a:pt x="1" y="57"/>
                    <a:pt x="2" y="55"/>
                    <a:pt x="1" y="53"/>
                  </a:cubicBezTo>
                  <a:cubicBezTo>
                    <a:pt x="1" y="52"/>
                    <a:pt x="1" y="50"/>
                    <a:pt x="1" y="49"/>
                  </a:cubicBezTo>
                  <a:cubicBezTo>
                    <a:pt x="1" y="49"/>
                    <a:pt x="1" y="48"/>
                    <a:pt x="1" y="47"/>
                  </a:cubicBezTo>
                  <a:cubicBezTo>
                    <a:pt x="1" y="47"/>
                    <a:pt x="1" y="47"/>
                    <a:pt x="1" y="46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1" y="46"/>
                    <a:pt x="1" y="45"/>
                    <a:pt x="1" y="45"/>
                  </a:cubicBezTo>
                  <a:cubicBezTo>
                    <a:pt x="1" y="44"/>
                    <a:pt x="1" y="43"/>
                    <a:pt x="1" y="43"/>
                  </a:cubicBezTo>
                  <a:cubicBezTo>
                    <a:pt x="1" y="43"/>
                    <a:pt x="1" y="42"/>
                    <a:pt x="2" y="42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2" y="39"/>
                    <a:pt x="2" y="36"/>
                    <a:pt x="3" y="34"/>
                  </a:cubicBezTo>
                  <a:cubicBezTo>
                    <a:pt x="3" y="33"/>
                    <a:pt x="3" y="32"/>
                    <a:pt x="3" y="31"/>
                  </a:cubicBezTo>
                  <a:cubicBezTo>
                    <a:pt x="3" y="28"/>
                    <a:pt x="3" y="24"/>
                    <a:pt x="3" y="20"/>
                  </a:cubicBezTo>
                  <a:cubicBezTo>
                    <a:pt x="3" y="18"/>
                    <a:pt x="4" y="16"/>
                    <a:pt x="4" y="15"/>
                  </a:cubicBezTo>
                  <a:cubicBezTo>
                    <a:pt x="5" y="13"/>
                    <a:pt x="5" y="12"/>
                    <a:pt x="6" y="11"/>
                  </a:cubicBezTo>
                  <a:cubicBezTo>
                    <a:pt x="6" y="11"/>
                    <a:pt x="6" y="10"/>
                    <a:pt x="7" y="10"/>
                  </a:cubicBezTo>
                  <a:cubicBezTo>
                    <a:pt x="8" y="9"/>
                    <a:pt x="9" y="8"/>
                    <a:pt x="10" y="7"/>
                  </a:cubicBezTo>
                  <a:cubicBezTo>
                    <a:pt x="11" y="7"/>
                    <a:pt x="13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6" y="5"/>
                    <a:pt x="17" y="5"/>
                    <a:pt x="18" y="5"/>
                  </a:cubicBezTo>
                  <a:cubicBezTo>
                    <a:pt x="18" y="5"/>
                    <a:pt x="19" y="5"/>
                    <a:pt x="19" y="5"/>
                  </a:cubicBezTo>
                  <a:cubicBezTo>
                    <a:pt x="19" y="5"/>
                    <a:pt x="20" y="5"/>
                    <a:pt x="20" y="5"/>
                  </a:cubicBezTo>
                  <a:cubicBezTo>
                    <a:pt x="21" y="4"/>
                    <a:pt x="21" y="4"/>
                    <a:pt x="22" y="4"/>
                  </a:cubicBezTo>
                  <a:cubicBezTo>
                    <a:pt x="23" y="4"/>
                    <a:pt x="23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3"/>
                    <a:pt x="25" y="2"/>
                    <a:pt x="26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7" y="2"/>
                    <a:pt x="27" y="1"/>
                    <a:pt x="28" y="2"/>
                  </a:cubicBezTo>
                  <a:cubicBezTo>
                    <a:pt x="28" y="1"/>
                    <a:pt x="28" y="1"/>
                    <a:pt x="29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1" y="0"/>
                    <a:pt x="32" y="0"/>
                    <a:pt x="34" y="0"/>
                  </a:cubicBezTo>
                  <a:cubicBezTo>
                    <a:pt x="34" y="0"/>
                    <a:pt x="34" y="0"/>
                    <a:pt x="35" y="0"/>
                  </a:cubicBezTo>
                  <a:cubicBezTo>
                    <a:pt x="35" y="0"/>
                    <a:pt x="35" y="1"/>
                    <a:pt x="35" y="1"/>
                  </a:cubicBezTo>
                  <a:cubicBezTo>
                    <a:pt x="36" y="1"/>
                    <a:pt x="36" y="2"/>
                    <a:pt x="37" y="3"/>
                  </a:cubicBezTo>
                  <a:cubicBezTo>
                    <a:pt x="37" y="4"/>
                    <a:pt x="38" y="5"/>
                    <a:pt x="38" y="6"/>
                  </a:cubicBezTo>
                  <a:cubicBezTo>
                    <a:pt x="38" y="7"/>
                    <a:pt x="37" y="8"/>
                    <a:pt x="38" y="9"/>
                  </a:cubicBezTo>
                  <a:cubicBezTo>
                    <a:pt x="37" y="10"/>
                    <a:pt x="37" y="11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5" y="13"/>
                    <a:pt x="35" y="13"/>
                    <a:pt x="34" y="14"/>
                  </a:cubicBezTo>
                  <a:cubicBezTo>
                    <a:pt x="33" y="15"/>
                    <a:pt x="31" y="16"/>
                    <a:pt x="29" y="18"/>
                  </a:cubicBezTo>
                  <a:cubicBezTo>
                    <a:pt x="29" y="18"/>
                    <a:pt x="28" y="18"/>
                    <a:pt x="28" y="19"/>
                  </a:cubicBezTo>
                  <a:cubicBezTo>
                    <a:pt x="28" y="19"/>
                    <a:pt x="27" y="19"/>
                    <a:pt x="27" y="20"/>
                  </a:cubicBezTo>
                  <a:cubicBezTo>
                    <a:pt x="26" y="21"/>
                    <a:pt x="25" y="22"/>
                    <a:pt x="24" y="23"/>
                  </a:cubicBezTo>
                  <a:cubicBezTo>
                    <a:pt x="24" y="24"/>
                    <a:pt x="23" y="25"/>
                    <a:pt x="22" y="26"/>
                  </a:cubicBezTo>
                  <a:cubicBezTo>
                    <a:pt x="22" y="26"/>
                    <a:pt x="22" y="27"/>
                    <a:pt x="22" y="27"/>
                  </a:cubicBezTo>
                  <a:cubicBezTo>
                    <a:pt x="22" y="27"/>
                    <a:pt x="22" y="27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28"/>
                    <a:pt x="21" y="29"/>
                    <a:pt x="22" y="30"/>
                  </a:cubicBezTo>
                  <a:cubicBezTo>
                    <a:pt x="21" y="30"/>
                    <a:pt x="21" y="31"/>
                    <a:pt x="21" y="32"/>
                  </a:cubicBezTo>
                  <a:cubicBezTo>
                    <a:pt x="21" y="32"/>
                    <a:pt x="21" y="33"/>
                    <a:pt x="21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tx2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8BE4EB5-6F9B-7747-ADD0-90D821138019}"/>
              </a:ext>
            </a:extLst>
          </p:cNvPr>
          <p:cNvSpPr txBox="1"/>
          <p:nvPr userDrawn="1"/>
        </p:nvSpPr>
        <p:spPr>
          <a:xfrm>
            <a:off x="11319734" y="6146230"/>
            <a:ext cx="344245" cy="1538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fld id="{7FDC34CF-4A90-584D-9ECF-C53CD92B0230}" type="slidenum">
              <a:rPr lang="en-US" sz="1000" b="0" i="0" smtClean="0">
                <a:solidFill>
                  <a:schemeClr val="accent1"/>
                </a:solidFill>
                <a:latin typeface="VM Circular Whisper Light" panose="020B0404020101020102" pitchFamily="34" charset="77"/>
                <a:ea typeface="VM Circular Whisper TT Light" charset="0"/>
                <a:cs typeface="VM Circular Whisper Light" panose="020B0404020101020102" pitchFamily="34" charset="77"/>
              </a:rPr>
              <a:t>‹#›</a:t>
            </a:fld>
            <a:endParaRPr lang="en-US" sz="1000" b="0" i="0" dirty="0">
              <a:solidFill>
                <a:schemeClr val="accent1"/>
              </a:solidFill>
              <a:latin typeface="VM Circular Whisper Light" panose="020B0404020101020102" pitchFamily="34" charset="77"/>
              <a:ea typeface="VM Circular Whisper TT Light" charset="0"/>
              <a:cs typeface="VM Circular Whisper Light" panose="020B0404020101020102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34429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61" r:id="rId2"/>
    <p:sldLayoutId id="2147483704" r:id="rId3"/>
    <p:sldLayoutId id="2147483701" r:id="rId4"/>
    <p:sldLayoutId id="2147483686" r:id="rId5"/>
    <p:sldLayoutId id="2147483678" r:id="rId6"/>
    <p:sldLayoutId id="2147483712" r:id="rId7"/>
    <p:sldLayoutId id="2147483666" r:id="rId8"/>
    <p:sldLayoutId id="2147483667" r:id="rId9"/>
    <p:sldLayoutId id="2147483705" r:id="rId10"/>
    <p:sldLayoutId id="2147483682" r:id="rId11"/>
    <p:sldLayoutId id="2147483706" r:id="rId12"/>
    <p:sldLayoutId id="2147483683" r:id="rId13"/>
    <p:sldLayoutId id="2147483709" r:id="rId14"/>
    <p:sldLayoutId id="2147483689" r:id="rId15"/>
    <p:sldLayoutId id="2147483708" r:id="rId16"/>
    <p:sldLayoutId id="2147483695" r:id="rId17"/>
    <p:sldLayoutId id="2147483713" r:id="rId18"/>
    <p:sldLayoutId id="2147483714" r:id="rId19"/>
    <p:sldLayoutId id="2147483715" r:id="rId20"/>
    <p:sldLayoutId id="2147483716" r:id="rId21"/>
    <p:sldLayoutId id="2147483718" r:id="rId22"/>
    <p:sldLayoutId id="2147483719" r:id="rId23"/>
  </p:sldLayoutIdLst>
  <p:transition>
    <p:fade/>
  </p:transition>
  <p:hf hdr="0" ftr="0" dt="0"/>
  <p:txStyles>
    <p:titleStyle>
      <a:lvl1pPr algn="l" defTabSz="877733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accent1"/>
          </a:solidFill>
          <a:latin typeface="VM Circular Shout Bold" panose="020B0804020101010102" pitchFamily="34" charset="0"/>
          <a:ea typeface="VM Circular Shout Bold" panose="020B0804020101010102" pitchFamily="34" charset="0"/>
          <a:cs typeface="VM Circular Shout Bold" panose="020B0804020101010102" pitchFamily="34" charset="0"/>
        </a:defRPr>
      </a:lvl1pPr>
    </p:titleStyle>
    <p:bodyStyle>
      <a:lvl1pPr marL="0" indent="0" algn="l" defTabSz="877733" rtl="0" eaLnBrk="1" latinLnBrk="0" hangingPunct="1">
        <a:lnSpc>
          <a:spcPct val="100000"/>
        </a:lnSpc>
        <a:spcBef>
          <a:spcPts val="768"/>
        </a:spcBef>
        <a:buClr>
          <a:schemeClr val="accent1"/>
        </a:buClr>
        <a:buFont typeface="Arial" panose="020B0604020202020204" pitchFamily="34" charset="0"/>
        <a:buNone/>
        <a:defRPr sz="1600" b="0" i="0" kern="1200">
          <a:solidFill>
            <a:srgbClr val="322332"/>
          </a:solidFill>
          <a:latin typeface="VM Circular Chat Book" panose="020B0604020101020102" pitchFamily="34" charset="77"/>
          <a:ea typeface="VM Circular Chat Book" panose="020B0604020101020102" pitchFamily="34" charset="77"/>
          <a:cs typeface="VM Circular Chat Book" panose="020B0604020101020102" pitchFamily="34" charset="77"/>
        </a:defRPr>
      </a:lvl1pPr>
      <a:lvl2pPr marL="180000" indent="-180000" algn="l" defTabSz="877733" rtl="0" eaLnBrk="1" latinLnBrk="0" hangingPunct="1">
        <a:lnSpc>
          <a:spcPct val="100000"/>
        </a:lnSpc>
        <a:spcBef>
          <a:spcPts val="768"/>
        </a:spcBef>
        <a:buClr>
          <a:schemeClr val="accent1"/>
        </a:buClr>
        <a:buFont typeface="Arial" charset="0"/>
        <a:buChar char="•"/>
        <a:defRPr sz="1600" b="0" i="0" kern="1200">
          <a:solidFill>
            <a:srgbClr val="322332"/>
          </a:solidFill>
          <a:latin typeface="VM Circular Chat Book" panose="020B0604020101020102" pitchFamily="34" charset="77"/>
          <a:ea typeface="VM Circular Chat Book" panose="020B0604020101020102" pitchFamily="34" charset="77"/>
          <a:cs typeface="VM Circular Chat Book" panose="020B0604020101020102" pitchFamily="34" charset="77"/>
        </a:defRPr>
      </a:lvl2pPr>
      <a:lvl3pPr marL="360000" indent="-180000" algn="l" defTabSz="877733" rtl="0" eaLnBrk="1" latinLnBrk="0" hangingPunct="1">
        <a:lnSpc>
          <a:spcPct val="100000"/>
        </a:lnSpc>
        <a:spcBef>
          <a:spcPts val="768"/>
        </a:spcBef>
        <a:buClr>
          <a:schemeClr val="accent1"/>
        </a:buClr>
        <a:buFont typeface="Arial" panose="020B0604020202020204" pitchFamily="34" charset="0"/>
        <a:buChar char="•"/>
        <a:defRPr sz="1600" b="0" i="0" kern="1200">
          <a:solidFill>
            <a:srgbClr val="322332"/>
          </a:solidFill>
          <a:latin typeface="VM Circular Chat Book" panose="020B0604020101020102" pitchFamily="34" charset="77"/>
          <a:ea typeface="VM Circular Chat Book" panose="020B0604020101020102" pitchFamily="34" charset="77"/>
          <a:cs typeface="VM Circular Chat Book" panose="020B0604020101020102" pitchFamily="34" charset="77"/>
        </a:defRPr>
      </a:lvl3pPr>
      <a:lvl4pPr marL="541338" indent="-182563" algn="l" defTabSz="877733" rtl="0" eaLnBrk="1" latinLnBrk="0" hangingPunct="1">
        <a:lnSpc>
          <a:spcPct val="100000"/>
        </a:lnSpc>
        <a:spcBef>
          <a:spcPts val="768"/>
        </a:spcBef>
        <a:buClr>
          <a:schemeClr val="accent1"/>
        </a:buClr>
        <a:buFont typeface="Arial" charset="0"/>
        <a:buChar char="•"/>
        <a:defRPr sz="1400" b="0" i="0" kern="1200">
          <a:solidFill>
            <a:srgbClr val="322332"/>
          </a:solidFill>
          <a:latin typeface="VM Circular Chat Book" panose="020B0604020101020102" pitchFamily="34" charset="77"/>
          <a:ea typeface="VM Circular Chat Book" panose="020B0604020101020102" pitchFamily="34" charset="77"/>
          <a:cs typeface="VM Circular Chat Book" panose="020B0604020101020102" pitchFamily="34" charset="77"/>
        </a:defRPr>
      </a:lvl4pPr>
      <a:lvl5pPr marL="1974898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5pPr>
      <a:lvl6pPr marL="2413765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6pPr>
      <a:lvl7pPr marL="2852631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7pPr>
      <a:lvl8pPr marL="3291497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8pPr>
      <a:lvl9pPr marL="3730363" indent="-219433" algn="l" defTabSz="877733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72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1pPr>
      <a:lvl2pPr marL="438866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2pPr>
      <a:lvl3pPr marL="877733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3pPr>
      <a:lvl4pPr marL="1316599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4pPr>
      <a:lvl5pPr marL="1755465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5pPr>
      <a:lvl6pPr marL="2194331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6pPr>
      <a:lvl7pPr marL="2633198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7pPr>
      <a:lvl8pPr marL="3072064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8pPr>
      <a:lvl9pPr marL="3510930" algn="l" defTabSz="877733" rtl="0" eaLnBrk="1" latinLnBrk="0" hangingPunct="1">
        <a:defRPr sz="17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52" userDrawn="1">
          <p15:clr>
            <a:srgbClr val="F26B43"/>
          </p15:clr>
        </p15:guide>
        <p15:guide id="2" pos="7020" userDrawn="1">
          <p15:clr>
            <a:srgbClr val="F26B43"/>
          </p15:clr>
        </p15:guide>
        <p15:guide id="3" pos="3686" userDrawn="1">
          <p15:clr>
            <a:srgbClr val="F26B43"/>
          </p15:clr>
        </p15:guide>
        <p15:guide id="4" orient="horz" pos="2074" userDrawn="1">
          <p15:clr>
            <a:srgbClr val="F26B43"/>
          </p15:clr>
        </p15:guide>
        <p15:guide id="5" orient="horz" pos="532" userDrawn="1">
          <p15:clr>
            <a:srgbClr val="F26B43"/>
          </p15:clr>
        </p15:guide>
        <p15:guide id="6" orient="horz" pos="3707" userDrawn="1">
          <p15:clr>
            <a:srgbClr val="F26B43"/>
          </p15:clr>
        </p15:guide>
        <p15:guide id="7" orient="horz" pos="4024" userDrawn="1">
          <p15:clr>
            <a:srgbClr val="F26B43"/>
          </p15:clr>
        </p15:guide>
        <p15:guide id="8" pos="148" userDrawn="1">
          <p15:clr>
            <a:srgbClr val="F26B43"/>
          </p15:clr>
        </p15:guide>
        <p15:guide id="9" pos="72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1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For Love or Money?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3178" y="4136221"/>
            <a:ext cx="9185275" cy="861774"/>
          </a:xfrm>
        </p:spPr>
        <p:txBody>
          <a:bodyPr/>
          <a:lstStyle/>
          <a:p>
            <a:r>
              <a:rPr lang="en-GB" dirty="0"/>
              <a:t>How to generate high revenue from a team of R developers</a:t>
            </a:r>
            <a:endParaRPr lang="en-US" dirty="0"/>
          </a:p>
        </p:txBody>
      </p:sp>
      <p:sp>
        <p:nvSpPr>
          <p:cNvPr id="10" name="Freeform 97">
            <a:extLst>
              <a:ext uri="{FF2B5EF4-FFF2-40B4-BE49-F238E27FC236}">
                <a16:creationId xmlns:a16="http://schemas.microsoft.com/office/drawing/2014/main" xmlns="" id="{F197EEB7-312F-6440-9168-CB63FC156DBC}"/>
              </a:ext>
            </a:extLst>
          </p:cNvPr>
          <p:cNvSpPr>
            <a:spLocks noChangeAspect="1"/>
          </p:cNvSpPr>
          <p:nvPr/>
        </p:nvSpPr>
        <p:spPr bwMode="auto">
          <a:xfrm rot="1988862">
            <a:off x="9545868" y="4178588"/>
            <a:ext cx="2016259" cy="2029610"/>
          </a:xfrm>
          <a:custGeom>
            <a:avLst/>
            <a:gdLst>
              <a:gd name="T0" fmla="*/ 564 w 564"/>
              <a:gd name="T1" fmla="*/ 283 h 566"/>
              <a:gd name="T2" fmla="*/ 544 w 564"/>
              <a:gd name="T3" fmla="*/ 321 h 566"/>
              <a:gd name="T4" fmla="*/ 552 w 564"/>
              <a:gd name="T5" fmla="*/ 363 h 566"/>
              <a:gd name="T6" fmla="*/ 522 w 564"/>
              <a:gd name="T7" fmla="*/ 394 h 566"/>
              <a:gd name="T8" fmla="*/ 519 w 564"/>
              <a:gd name="T9" fmla="*/ 437 h 566"/>
              <a:gd name="T10" fmla="*/ 482 w 564"/>
              <a:gd name="T11" fmla="*/ 458 h 566"/>
              <a:gd name="T12" fmla="*/ 466 w 564"/>
              <a:gd name="T13" fmla="*/ 498 h 566"/>
              <a:gd name="T14" fmla="*/ 425 w 564"/>
              <a:gd name="T15" fmla="*/ 507 h 566"/>
              <a:gd name="T16" fmla="*/ 399 w 564"/>
              <a:gd name="T17" fmla="*/ 542 h 566"/>
              <a:gd name="T18" fmla="*/ 356 w 564"/>
              <a:gd name="T19" fmla="*/ 539 h 566"/>
              <a:gd name="T20" fmla="*/ 322 w 564"/>
              <a:gd name="T21" fmla="*/ 564 h 566"/>
              <a:gd name="T22" fmla="*/ 282 w 564"/>
              <a:gd name="T23" fmla="*/ 550 h 566"/>
              <a:gd name="T24" fmla="*/ 242 w 564"/>
              <a:gd name="T25" fmla="*/ 564 h 566"/>
              <a:gd name="T26" fmla="*/ 207 w 564"/>
              <a:gd name="T27" fmla="*/ 539 h 566"/>
              <a:gd name="T28" fmla="*/ 165 w 564"/>
              <a:gd name="T29" fmla="*/ 542 h 566"/>
              <a:gd name="T30" fmla="*/ 139 w 564"/>
              <a:gd name="T31" fmla="*/ 507 h 566"/>
              <a:gd name="T32" fmla="*/ 97 w 564"/>
              <a:gd name="T33" fmla="*/ 498 h 566"/>
              <a:gd name="T34" fmla="*/ 82 w 564"/>
              <a:gd name="T35" fmla="*/ 458 h 566"/>
              <a:gd name="T36" fmla="*/ 45 w 564"/>
              <a:gd name="T37" fmla="*/ 437 h 566"/>
              <a:gd name="T38" fmla="*/ 41 w 564"/>
              <a:gd name="T39" fmla="*/ 394 h 566"/>
              <a:gd name="T40" fmla="*/ 12 w 564"/>
              <a:gd name="T41" fmla="*/ 363 h 566"/>
              <a:gd name="T42" fmla="*/ 20 w 564"/>
              <a:gd name="T43" fmla="*/ 321 h 566"/>
              <a:gd name="T44" fmla="*/ 0 w 564"/>
              <a:gd name="T45" fmla="*/ 283 h 566"/>
              <a:gd name="T46" fmla="*/ 20 w 564"/>
              <a:gd name="T47" fmla="*/ 245 h 566"/>
              <a:gd name="T48" fmla="*/ 12 w 564"/>
              <a:gd name="T49" fmla="*/ 203 h 566"/>
              <a:gd name="T50" fmla="*/ 41 w 564"/>
              <a:gd name="T51" fmla="*/ 172 h 566"/>
              <a:gd name="T52" fmla="*/ 45 w 564"/>
              <a:gd name="T53" fmla="*/ 129 h 566"/>
              <a:gd name="T54" fmla="*/ 82 w 564"/>
              <a:gd name="T55" fmla="*/ 108 h 566"/>
              <a:gd name="T56" fmla="*/ 97 w 564"/>
              <a:gd name="T57" fmla="*/ 68 h 566"/>
              <a:gd name="T58" fmla="*/ 139 w 564"/>
              <a:gd name="T59" fmla="*/ 58 h 566"/>
              <a:gd name="T60" fmla="*/ 165 w 564"/>
              <a:gd name="T61" fmla="*/ 24 h 566"/>
              <a:gd name="T62" fmla="*/ 207 w 564"/>
              <a:gd name="T63" fmla="*/ 27 h 566"/>
              <a:gd name="T64" fmla="*/ 242 w 564"/>
              <a:gd name="T65" fmla="*/ 1 h 566"/>
              <a:gd name="T66" fmla="*/ 282 w 564"/>
              <a:gd name="T67" fmla="*/ 16 h 566"/>
              <a:gd name="T68" fmla="*/ 322 w 564"/>
              <a:gd name="T69" fmla="*/ 1 h 566"/>
              <a:gd name="T70" fmla="*/ 356 w 564"/>
              <a:gd name="T71" fmla="*/ 27 h 566"/>
              <a:gd name="T72" fmla="*/ 399 w 564"/>
              <a:gd name="T73" fmla="*/ 24 h 566"/>
              <a:gd name="T74" fmla="*/ 425 w 564"/>
              <a:gd name="T75" fmla="*/ 58 h 566"/>
              <a:gd name="T76" fmla="*/ 466 w 564"/>
              <a:gd name="T77" fmla="*/ 68 h 566"/>
              <a:gd name="T78" fmla="*/ 482 w 564"/>
              <a:gd name="T79" fmla="*/ 108 h 566"/>
              <a:gd name="T80" fmla="*/ 519 w 564"/>
              <a:gd name="T81" fmla="*/ 129 h 566"/>
              <a:gd name="T82" fmla="*/ 522 w 564"/>
              <a:gd name="T83" fmla="*/ 172 h 566"/>
              <a:gd name="T84" fmla="*/ 552 w 564"/>
              <a:gd name="T85" fmla="*/ 203 h 566"/>
              <a:gd name="T86" fmla="*/ 544 w 564"/>
              <a:gd name="T87" fmla="*/ 245 h 566"/>
              <a:gd name="T88" fmla="*/ 564 w 564"/>
              <a:gd name="T89" fmla="*/ 283 h 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64" h="566">
                <a:moveTo>
                  <a:pt x="564" y="283"/>
                </a:moveTo>
                <a:cubicBezTo>
                  <a:pt x="564" y="296"/>
                  <a:pt x="545" y="308"/>
                  <a:pt x="544" y="321"/>
                </a:cubicBezTo>
                <a:cubicBezTo>
                  <a:pt x="542" y="334"/>
                  <a:pt x="556" y="350"/>
                  <a:pt x="552" y="363"/>
                </a:cubicBezTo>
                <a:cubicBezTo>
                  <a:pt x="548" y="376"/>
                  <a:pt x="528" y="382"/>
                  <a:pt x="522" y="394"/>
                </a:cubicBezTo>
                <a:cubicBezTo>
                  <a:pt x="517" y="406"/>
                  <a:pt x="526" y="426"/>
                  <a:pt x="519" y="437"/>
                </a:cubicBezTo>
                <a:cubicBezTo>
                  <a:pt x="512" y="448"/>
                  <a:pt x="490" y="448"/>
                  <a:pt x="482" y="458"/>
                </a:cubicBezTo>
                <a:cubicBezTo>
                  <a:pt x="473" y="467"/>
                  <a:pt x="476" y="489"/>
                  <a:pt x="466" y="498"/>
                </a:cubicBezTo>
                <a:cubicBezTo>
                  <a:pt x="457" y="506"/>
                  <a:pt x="436" y="500"/>
                  <a:pt x="425" y="507"/>
                </a:cubicBezTo>
                <a:cubicBezTo>
                  <a:pt x="414" y="514"/>
                  <a:pt x="411" y="536"/>
                  <a:pt x="399" y="542"/>
                </a:cubicBezTo>
                <a:cubicBezTo>
                  <a:pt x="387" y="547"/>
                  <a:pt x="369" y="535"/>
                  <a:pt x="356" y="539"/>
                </a:cubicBezTo>
                <a:cubicBezTo>
                  <a:pt x="344" y="543"/>
                  <a:pt x="335" y="562"/>
                  <a:pt x="322" y="564"/>
                </a:cubicBezTo>
                <a:cubicBezTo>
                  <a:pt x="309" y="566"/>
                  <a:pt x="295" y="550"/>
                  <a:pt x="282" y="550"/>
                </a:cubicBezTo>
                <a:cubicBezTo>
                  <a:pt x="269" y="550"/>
                  <a:pt x="255" y="566"/>
                  <a:pt x="242" y="564"/>
                </a:cubicBezTo>
                <a:cubicBezTo>
                  <a:pt x="229" y="562"/>
                  <a:pt x="220" y="543"/>
                  <a:pt x="207" y="539"/>
                </a:cubicBezTo>
                <a:cubicBezTo>
                  <a:pt x="195" y="535"/>
                  <a:pt x="177" y="547"/>
                  <a:pt x="165" y="542"/>
                </a:cubicBezTo>
                <a:cubicBezTo>
                  <a:pt x="153" y="536"/>
                  <a:pt x="150" y="514"/>
                  <a:pt x="139" y="507"/>
                </a:cubicBezTo>
                <a:cubicBezTo>
                  <a:pt x="128" y="500"/>
                  <a:pt x="107" y="506"/>
                  <a:pt x="97" y="498"/>
                </a:cubicBezTo>
                <a:cubicBezTo>
                  <a:pt x="88" y="489"/>
                  <a:pt x="91" y="467"/>
                  <a:pt x="82" y="458"/>
                </a:cubicBezTo>
                <a:cubicBezTo>
                  <a:pt x="74" y="448"/>
                  <a:pt x="52" y="448"/>
                  <a:pt x="45" y="437"/>
                </a:cubicBezTo>
                <a:cubicBezTo>
                  <a:pt x="38" y="426"/>
                  <a:pt x="47" y="406"/>
                  <a:pt x="41" y="394"/>
                </a:cubicBezTo>
                <a:cubicBezTo>
                  <a:pt x="36" y="382"/>
                  <a:pt x="15" y="376"/>
                  <a:pt x="12" y="363"/>
                </a:cubicBezTo>
                <a:cubicBezTo>
                  <a:pt x="8" y="350"/>
                  <a:pt x="22" y="334"/>
                  <a:pt x="20" y="321"/>
                </a:cubicBezTo>
                <a:cubicBezTo>
                  <a:pt x="18" y="308"/>
                  <a:pt x="0" y="296"/>
                  <a:pt x="0" y="283"/>
                </a:cubicBezTo>
                <a:cubicBezTo>
                  <a:pt x="0" y="270"/>
                  <a:pt x="18" y="258"/>
                  <a:pt x="20" y="245"/>
                </a:cubicBezTo>
                <a:cubicBezTo>
                  <a:pt x="22" y="232"/>
                  <a:pt x="8" y="215"/>
                  <a:pt x="12" y="203"/>
                </a:cubicBezTo>
                <a:cubicBezTo>
                  <a:pt x="15" y="190"/>
                  <a:pt x="36" y="184"/>
                  <a:pt x="41" y="172"/>
                </a:cubicBezTo>
                <a:cubicBezTo>
                  <a:pt x="47" y="160"/>
                  <a:pt x="38" y="140"/>
                  <a:pt x="45" y="129"/>
                </a:cubicBezTo>
                <a:cubicBezTo>
                  <a:pt x="52" y="118"/>
                  <a:pt x="74" y="118"/>
                  <a:pt x="82" y="108"/>
                </a:cubicBezTo>
                <a:cubicBezTo>
                  <a:pt x="91" y="98"/>
                  <a:pt x="88" y="77"/>
                  <a:pt x="97" y="68"/>
                </a:cubicBezTo>
                <a:cubicBezTo>
                  <a:pt x="107" y="59"/>
                  <a:pt x="128" y="65"/>
                  <a:pt x="139" y="58"/>
                </a:cubicBezTo>
                <a:cubicBezTo>
                  <a:pt x="150" y="51"/>
                  <a:pt x="153" y="30"/>
                  <a:pt x="165" y="24"/>
                </a:cubicBezTo>
                <a:cubicBezTo>
                  <a:pt x="177" y="19"/>
                  <a:pt x="195" y="30"/>
                  <a:pt x="207" y="27"/>
                </a:cubicBezTo>
                <a:cubicBezTo>
                  <a:pt x="220" y="23"/>
                  <a:pt x="229" y="3"/>
                  <a:pt x="242" y="1"/>
                </a:cubicBezTo>
                <a:cubicBezTo>
                  <a:pt x="255" y="0"/>
                  <a:pt x="269" y="16"/>
                  <a:pt x="282" y="16"/>
                </a:cubicBezTo>
                <a:cubicBezTo>
                  <a:pt x="295" y="16"/>
                  <a:pt x="309" y="0"/>
                  <a:pt x="322" y="1"/>
                </a:cubicBezTo>
                <a:cubicBezTo>
                  <a:pt x="335" y="3"/>
                  <a:pt x="344" y="23"/>
                  <a:pt x="356" y="27"/>
                </a:cubicBezTo>
                <a:cubicBezTo>
                  <a:pt x="369" y="30"/>
                  <a:pt x="387" y="19"/>
                  <a:pt x="399" y="24"/>
                </a:cubicBezTo>
                <a:cubicBezTo>
                  <a:pt x="411" y="30"/>
                  <a:pt x="414" y="51"/>
                  <a:pt x="425" y="58"/>
                </a:cubicBezTo>
                <a:cubicBezTo>
                  <a:pt x="436" y="65"/>
                  <a:pt x="457" y="59"/>
                  <a:pt x="466" y="68"/>
                </a:cubicBezTo>
                <a:cubicBezTo>
                  <a:pt x="476" y="77"/>
                  <a:pt x="473" y="98"/>
                  <a:pt x="482" y="108"/>
                </a:cubicBezTo>
                <a:cubicBezTo>
                  <a:pt x="490" y="118"/>
                  <a:pt x="512" y="118"/>
                  <a:pt x="519" y="129"/>
                </a:cubicBezTo>
                <a:cubicBezTo>
                  <a:pt x="526" y="140"/>
                  <a:pt x="517" y="160"/>
                  <a:pt x="522" y="172"/>
                </a:cubicBezTo>
                <a:cubicBezTo>
                  <a:pt x="528" y="184"/>
                  <a:pt x="548" y="190"/>
                  <a:pt x="552" y="203"/>
                </a:cubicBezTo>
                <a:cubicBezTo>
                  <a:pt x="556" y="215"/>
                  <a:pt x="542" y="232"/>
                  <a:pt x="544" y="245"/>
                </a:cubicBezTo>
                <a:cubicBezTo>
                  <a:pt x="545" y="258"/>
                  <a:pt x="564" y="270"/>
                  <a:pt x="564" y="283"/>
                </a:cubicBezTo>
                <a:close/>
              </a:path>
            </a:pathLst>
          </a:custGeom>
          <a:solidFill>
            <a:srgbClr val="FF0A0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VM Circular Natter Medium" panose="020B0604020101010102" pitchFamily="34" charset="77"/>
              <a:ea typeface="VM Circular Natter TT Medium" charset="0"/>
              <a:cs typeface="VM Circular Natter Medium" panose="020B0604020101010102" pitchFamily="34" charset="77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xmlns="" id="{F024235C-FA8D-AD45-AEB3-BCF090191BC1}"/>
              </a:ext>
            </a:extLst>
          </p:cNvPr>
          <p:cNvSpPr txBox="1">
            <a:spLocks/>
          </p:cNvSpPr>
          <p:nvPr/>
        </p:nvSpPr>
        <p:spPr>
          <a:xfrm rot="679170">
            <a:off x="9936304" y="4649654"/>
            <a:ext cx="1235386" cy="108747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indent="0" algn="ctr" defTabSz="877733" rtl="0" eaLnBrk="1" latinLnBrk="0" hangingPunct="1">
              <a:lnSpc>
                <a:spcPct val="100000"/>
              </a:lnSpc>
              <a:spcBef>
                <a:spcPts val="768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2"/>
                </a:solidFill>
                <a:latin typeface="VM Circular Natter TT Medium" charset="0"/>
                <a:ea typeface="VM Circular Natter TT Medium" charset="0"/>
                <a:cs typeface="VM Circular Natter TT Medium" charset="0"/>
              </a:defRPr>
            </a:lvl1pPr>
            <a:lvl2pPr marL="438866" indent="0" algn="ctr" defTabSz="877733" rtl="0" eaLnBrk="1" latinLnBrk="0" hangingPunct="1">
              <a:lnSpc>
                <a:spcPct val="100000"/>
              </a:lnSpc>
              <a:spcBef>
                <a:spcPts val="768"/>
              </a:spcBef>
              <a:buClr>
                <a:schemeClr val="accent1"/>
              </a:buClr>
              <a:buFont typeface="Arial" charset="0"/>
              <a:buNone/>
              <a:defRPr sz="1920" b="0" i="0" kern="1200">
                <a:solidFill>
                  <a:srgbClr val="322332"/>
                </a:solidFill>
                <a:latin typeface="VM Circular Chat Book" panose="020B0604020101020102" pitchFamily="34" charset="77"/>
                <a:ea typeface="VM Circular Chat Book" panose="020B0604020101020102" pitchFamily="34" charset="77"/>
                <a:cs typeface="VM Circular Chat Book" panose="020B0604020101020102" pitchFamily="34" charset="77"/>
              </a:defRPr>
            </a:lvl2pPr>
            <a:lvl3pPr marL="877733" indent="0" algn="ctr" defTabSz="877733" rtl="0" eaLnBrk="1" latinLnBrk="0" hangingPunct="1">
              <a:lnSpc>
                <a:spcPct val="100000"/>
              </a:lnSpc>
              <a:spcBef>
                <a:spcPts val="768"/>
              </a:spcBef>
              <a:buClr>
                <a:schemeClr val="accent1"/>
              </a:buClr>
              <a:buFont typeface="LucidaGrande" charset="0"/>
              <a:buNone/>
              <a:defRPr sz="1728" b="0" i="0" kern="1200">
                <a:solidFill>
                  <a:srgbClr val="322332"/>
                </a:solidFill>
                <a:latin typeface="VM Circular Chat Book" panose="020B0604020101020102" pitchFamily="34" charset="77"/>
                <a:ea typeface="VM Circular Chat Book" panose="020B0604020101020102" pitchFamily="34" charset="77"/>
                <a:cs typeface="VM Circular Chat Book" panose="020B0604020101020102" pitchFamily="34" charset="77"/>
              </a:defRPr>
            </a:lvl3pPr>
            <a:lvl4pPr marL="1316599" indent="0" algn="ctr" defTabSz="877733" rtl="0" eaLnBrk="1" latinLnBrk="0" hangingPunct="1">
              <a:lnSpc>
                <a:spcPct val="100000"/>
              </a:lnSpc>
              <a:spcBef>
                <a:spcPts val="768"/>
              </a:spcBef>
              <a:buClr>
                <a:schemeClr val="accent1"/>
              </a:buClr>
              <a:buFont typeface="Arial" charset="0"/>
              <a:buNone/>
              <a:defRPr sz="1536" b="0" i="0" kern="1200">
                <a:solidFill>
                  <a:srgbClr val="322332"/>
                </a:solidFill>
                <a:latin typeface="VM Circular Chat Book" panose="020B0604020101020102" pitchFamily="34" charset="77"/>
                <a:ea typeface="VM Circular Chat Book" panose="020B0604020101020102" pitchFamily="34" charset="77"/>
                <a:cs typeface="VM Circular Chat Book" panose="020B0604020101020102" pitchFamily="34" charset="77"/>
              </a:defRPr>
            </a:lvl4pPr>
            <a:lvl5pPr marL="1755465" indent="0" algn="ctr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None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4331" indent="0" algn="ctr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None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3198" indent="0" algn="ctr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None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2064" indent="0" algn="ctr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None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0930" indent="0" algn="ctr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None/>
              <a:defRPr sz="15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 smtClean="0">
                <a:solidFill>
                  <a:schemeClr val="bg1"/>
                </a:solidFill>
              </a:rPr>
              <a:t>Dr</a:t>
            </a:r>
            <a:r>
              <a:rPr lang="en-US" sz="1600" dirty="0" smtClean="0">
                <a:solidFill>
                  <a:schemeClr val="bg1"/>
                </a:solidFill>
              </a:rPr>
              <a:t> Lisa Clark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Principal Data Science Manager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883" y="160934"/>
            <a:ext cx="2054231" cy="1185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03792" y="6292104"/>
            <a:ext cx="2124000" cy="123111"/>
          </a:xfrm>
        </p:spPr>
        <p:txBody>
          <a:bodyPr/>
          <a:lstStyle/>
          <a:p>
            <a:r>
              <a:rPr lang="en-GB" dirty="0" smtClean="0"/>
              <a:t>Virgin Media | Public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2" y="196252"/>
            <a:ext cx="257175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 how to obtain value and make it fun?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08092" y="2462467"/>
            <a:ext cx="2723385" cy="2769989"/>
          </a:xfrm>
        </p:spPr>
        <p:txBody>
          <a:bodyPr/>
          <a:lstStyle/>
          <a:p>
            <a:r>
              <a:rPr lang="en-GB" sz="3600" dirty="0" smtClean="0"/>
              <a:t>Integrate all aspects above into day to day project work!</a:t>
            </a:r>
            <a:endParaRPr lang="en-GB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414" y="2462467"/>
            <a:ext cx="3013799" cy="3013799"/>
          </a:xfrm>
          <a:prstGeom prst="rect">
            <a:avLst/>
          </a:prstGeom>
        </p:spPr>
      </p:pic>
      <p:sp>
        <p:nvSpPr>
          <p:cNvPr id="7" name="Content Placeholder 3"/>
          <p:cNvSpPr txBox="1">
            <a:spLocks/>
          </p:cNvSpPr>
          <p:nvPr/>
        </p:nvSpPr>
        <p:spPr>
          <a:xfrm>
            <a:off x="8387654" y="1723803"/>
            <a:ext cx="2277759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87773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0" i="0" kern="1200" spc="0">
                <a:solidFill>
                  <a:srgbClr val="322332"/>
                </a:solidFill>
                <a:latin typeface="VM Circular Chat Book" panose="020B0604020101020102" pitchFamily="34" charset="77"/>
                <a:ea typeface="VM Circular Chat Book" panose="020B0604020101020102" pitchFamily="34" charset="77"/>
                <a:cs typeface="VM Circular Chat Book" panose="020B0604020101020102" pitchFamily="34" charset="77"/>
              </a:defRPr>
            </a:lvl1pPr>
            <a:lvl2pPr marL="180000" indent="-180000" algn="l" defTabSz="87773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1600" b="0" i="0" kern="1200" spc="0">
                <a:solidFill>
                  <a:srgbClr val="322332"/>
                </a:solidFill>
                <a:latin typeface="VM Circular Chat Book" panose="020B0604020101020102" pitchFamily="34" charset="77"/>
                <a:ea typeface="VM Circular Chat Book" panose="020B0604020101020102" pitchFamily="34" charset="77"/>
                <a:cs typeface="VM Circular Chat Book" panose="020B0604020101020102" pitchFamily="34" charset="77"/>
              </a:defRPr>
            </a:lvl2pPr>
            <a:lvl3pPr marL="360000" indent="-180000" algn="l" defTabSz="87773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 spc="0">
                <a:solidFill>
                  <a:srgbClr val="322332"/>
                </a:solidFill>
                <a:latin typeface="VM Circular Chat Book" panose="020B0604020101020102" pitchFamily="34" charset="77"/>
                <a:ea typeface="VM Circular Chat Book" panose="020B0604020101020102" pitchFamily="34" charset="77"/>
                <a:cs typeface="VM Circular Chat Book" panose="020B0604020101020102" pitchFamily="34" charset="77"/>
              </a:defRPr>
            </a:lvl3pPr>
            <a:lvl4pPr marL="541338" indent="-182563" algn="l" defTabSz="87773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1400" b="0" i="0" kern="1200" spc="0">
                <a:solidFill>
                  <a:srgbClr val="322332"/>
                </a:solidFill>
                <a:latin typeface="VM Circular Chat Book" panose="020B0604020101020102" pitchFamily="34" charset="77"/>
                <a:ea typeface="VM Circular Chat Book" panose="020B0604020101020102" pitchFamily="34" charset="77"/>
                <a:cs typeface="VM Circular Chat Book" panose="020B0604020101020102" pitchFamily="34" charset="77"/>
              </a:defRPr>
            </a:lvl4pPr>
            <a:lvl5pPr marL="1974898" indent="-219433" algn="l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defRPr sz="17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3765" indent="-219433" algn="l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defRPr sz="17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52631" indent="-219433" algn="l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defRPr sz="17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91497" indent="-219433" algn="l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defRPr sz="17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363" indent="-219433" algn="l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defRPr sz="17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 smtClean="0">
                <a:solidFill>
                  <a:schemeClr val="bg1">
                    <a:lumMod val="65000"/>
                  </a:schemeClr>
                </a:solidFill>
              </a:rPr>
              <a:t>Environmental set-up</a:t>
            </a:r>
            <a:endParaRPr lang="en-GB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8628215" y="5106934"/>
            <a:ext cx="1855854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87773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0" i="0" kern="1200" spc="0">
                <a:solidFill>
                  <a:srgbClr val="322332"/>
                </a:solidFill>
                <a:latin typeface="VM Circular Chat Book" panose="020B0604020101020102" pitchFamily="34" charset="77"/>
                <a:ea typeface="VM Circular Chat Book" panose="020B0604020101020102" pitchFamily="34" charset="77"/>
                <a:cs typeface="VM Circular Chat Book" panose="020B0604020101020102" pitchFamily="34" charset="77"/>
              </a:defRPr>
            </a:lvl1pPr>
            <a:lvl2pPr marL="180000" indent="-180000" algn="l" defTabSz="87773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1600" b="0" i="0" kern="1200" spc="0">
                <a:solidFill>
                  <a:srgbClr val="322332"/>
                </a:solidFill>
                <a:latin typeface="VM Circular Chat Book" panose="020B0604020101020102" pitchFamily="34" charset="77"/>
                <a:ea typeface="VM Circular Chat Book" panose="020B0604020101020102" pitchFamily="34" charset="77"/>
                <a:cs typeface="VM Circular Chat Book" panose="020B0604020101020102" pitchFamily="34" charset="77"/>
              </a:defRPr>
            </a:lvl2pPr>
            <a:lvl3pPr marL="360000" indent="-180000" algn="l" defTabSz="87773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 spc="0">
                <a:solidFill>
                  <a:srgbClr val="322332"/>
                </a:solidFill>
                <a:latin typeface="VM Circular Chat Book" panose="020B0604020101020102" pitchFamily="34" charset="77"/>
                <a:ea typeface="VM Circular Chat Book" panose="020B0604020101020102" pitchFamily="34" charset="77"/>
                <a:cs typeface="VM Circular Chat Book" panose="020B0604020101020102" pitchFamily="34" charset="77"/>
              </a:defRPr>
            </a:lvl3pPr>
            <a:lvl4pPr marL="541338" indent="-182563" algn="l" defTabSz="87773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1400" b="0" i="0" kern="1200" spc="0">
                <a:solidFill>
                  <a:srgbClr val="322332"/>
                </a:solidFill>
                <a:latin typeface="VM Circular Chat Book" panose="020B0604020101020102" pitchFamily="34" charset="77"/>
                <a:ea typeface="VM Circular Chat Book" panose="020B0604020101020102" pitchFamily="34" charset="77"/>
                <a:cs typeface="VM Circular Chat Book" panose="020B0604020101020102" pitchFamily="34" charset="77"/>
              </a:defRPr>
            </a:lvl4pPr>
            <a:lvl5pPr marL="1974898" indent="-219433" algn="l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defRPr sz="17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3765" indent="-219433" algn="l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defRPr sz="17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52631" indent="-219433" algn="l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defRPr sz="17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91497" indent="-219433" algn="l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defRPr sz="17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363" indent="-219433" algn="l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defRPr sz="17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 smtClean="0">
                <a:solidFill>
                  <a:schemeClr val="bg1">
                    <a:lumMod val="65000"/>
                  </a:schemeClr>
                </a:solidFill>
              </a:rPr>
              <a:t>Learning &amp; Development</a:t>
            </a:r>
            <a:endParaRPr lang="en-GB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3992218" y="5300282"/>
            <a:ext cx="1855854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87773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0" i="0" kern="1200" spc="0">
                <a:solidFill>
                  <a:srgbClr val="322332"/>
                </a:solidFill>
                <a:latin typeface="VM Circular Chat Book" panose="020B0604020101020102" pitchFamily="34" charset="77"/>
                <a:ea typeface="VM Circular Chat Book" panose="020B0604020101020102" pitchFamily="34" charset="77"/>
                <a:cs typeface="VM Circular Chat Book" panose="020B0604020101020102" pitchFamily="34" charset="77"/>
              </a:defRPr>
            </a:lvl1pPr>
            <a:lvl2pPr marL="180000" indent="-180000" algn="l" defTabSz="87773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1600" b="0" i="0" kern="1200" spc="0">
                <a:solidFill>
                  <a:srgbClr val="322332"/>
                </a:solidFill>
                <a:latin typeface="VM Circular Chat Book" panose="020B0604020101020102" pitchFamily="34" charset="77"/>
                <a:ea typeface="VM Circular Chat Book" panose="020B0604020101020102" pitchFamily="34" charset="77"/>
                <a:cs typeface="VM Circular Chat Book" panose="020B0604020101020102" pitchFamily="34" charset="77"/>
              </a:defRPr>
            </a:lvl2pPr>
            <a:lvl3pPr marL="360000" indent="-180000" algn="l" defTabSz="87773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 spc="0">
                <a:solidFill>
                  <a:srgbClr val="322332"/>
                </a:solidFill>
                <a:latin typeface="VM Circular Chat Book" panose="020B0604020101020102" pitchFamily="34" charset="77"/>
                <a:ea typeface="VM Circular Chat Book" panose="020B0604020101020102" pitchFamily="34" charset="77"/>
                <a:cs typeface="VM Circular Chat Book" panose="020B0604020101020102" pitchFamily="34" charset="77"/>
              </a:defRPr>
            </a:lvl3pPr>
            <a:lvl4pPr marL="541338" indent="-182563" algn="l" defTabSz="87773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1400" b="0" i="0" kern="1200" spc="0">
                <a:solidFill>
                  <a:srgbClr val="322332"/>
                </a:solidFill>
                <a:latin typeface="VM Circular Chat Book" panose="020B0604020101020102" pitchFamily="34" charset="77"/>
                <a:ea typeface="VM Circular Chat Book" panose="020B0604020101020102" pitchFamily="34" charset="77"/>
                <a:cs typeface="VM Circular Chat Book" panose="020B0604020101020102" pitchFamily="34" charset="77"/>
              </a:defRPr>
            </a:lvl4pPr>
            <a:lvl5pPr marL="1974898" indent="-219433" algn="l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defRPr sz="17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3765" indent="-219433" algn="l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defRPr sz="17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52631" indent="-219433" algn="l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defRPr sz="17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91497" indent="-219433" algn="l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defRPr sz="17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363" indent="-219433" algn="l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defRPr sz="17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 smtClean="0">
                <a:solidFill>
                  <a:schemeClr val="bg1">
                    <a:lumMod val="65000"/>
                  </a:schemeClr>
                </a:solidFill>
              </a:rPr>
              <a:t>Capability build</a:t>
            </a:r>
            <a:endParaRPr lang="en-GB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4460863" y="1655258"/>
            <a:ext cx="1855854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87773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0" i="0" kern="1200" spc="0">
                <a:solidFill>
                  <a:srgbClr val="322332"/>
                </a:solidFill>
                <a:latin typeface="VM Circular Chat Book" panose="020B0604020101020102" pitchFamily="34" charset="77"/>
                <a:ea typeface="VM Circular Chat Book" panose="020B0604020101020102" pitchFamily="34" charset="77"/>
                <a:cs typeface="VM Circular Chat Book" panose="020B0604020101020102" pitchFamily="34" charset="77"/>
              </a:defRPr>
            </a:lvl1pPr>
            <a:lvl2pPr marL="180000" indent="-180000" algn="l" defTabSz="87773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1600" b="0" i="0" kern="1200" spc="0">
                <a:solidFill>
                  <a:srgbClr val="322332"/>
                </a:solidFill>
                <a:latin typeface="VM Circular Chat Book" panose="020B0604020101020102" pitchFamily="34" charset="77"/>
                <a:ea typeface="VM Circular Chat Book" panose="020B0604020101020102" pitchFamily="34" charset="77"/>
                <a:cs typeface="VM Circular Chat Book" panose="020B0604020101020102" pitchFamily="34" charset="77"/>
              </a:defRPr>
            </a:lvl2pPr>
            <a:lvl3pPr marL="360000" indent="-180000" algn="l" defTabSz="87773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 spc="0">
                <a:solidFill>
                  <a:srgbClr val="322332"/>
                </a:solidFill>
                <a:latin typeface="VM Circular Chat Book" panose="020B0604020101020102" pitchFamily="34" charset="77"/>
                <a:ea typeface="VM Circular Chat Book" panose="020B0604020101020102" pitchFamily="34" charset="77"/>
                <a:cs typeface="VM Circular Chat Book" panose="020B0604020101020102" pitchFamily="34" charset="77"/>
              </a:defRPr>
            </a:lvl3pPr>
            <a:lvl4pPr marL="541338" indent="-182563" algn="l" defTabSz="87773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1400" b="0" i="0" kern="1200" spc="0">
                <a:solidFill>
                  <a:srgbClr val="322332"/>
                </a:solidFill>
                <a:latin typeface="VM Circular Chat Book" panose="020B0604020101020102" pitchFamily="34" charset="77"/>
                <a:ea typeface="VM Circular Chat Book" panose="020B0604020101020102" pitchFamily="34" charset="77"/>
                <a:cs typeface="VM Circular Chat Book" panose="020B0604020101020102" pitchFamily="34" charset="77"/>
              </a:defRPr>
            </a:lvl4pPr>
            <a:lvl5pPr marL="1974898" indent="-219433" algn="l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defRPr sz="17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3765" indent="-219433" algn="l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defRPr sz="17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52631" indent="-219433" algn="l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defRPr sz="17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91497" indent="-219433" algn="l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defRPr sz="17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363" indent="-219433" algn="l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defRPr sz="17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 smtClean="0">
                <a:solidFill>
                  <a:schemeClr val="bg1">
                    <a:lumMod val="65000"/>
                  </a:schemeClr>
                </a:solidFill>
              </a:rPr>
              <a:t>The “right” projects</a:t>
            </a:r>
            <a:endParaRPr lang="en-GB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Virgin Media | Public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18842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3178" y="2709724"/>
            <a:ext cx="9185275" cy="664797"/>
          </a:xfrm>
        </p:spPr>
        <p:txBody>
          <a:bodyPr/>
          <a:lstStyle/>
          <a:p>
            <a:r>
              <a:rPr lang="en-GB" dirty="0" smtClean="0"/>
              <a:t>The Knapsack Algorithm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Case Study</a:t>
            </a:r>
            <a:endParaRPr lang="en-GB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Virgin Media | Public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61547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87375" y="1784549"/>
            <a:ext cx="3348000" cy="2769989"/>
          </a:xfrm>
        </p:spPr>
        <p:txBody>
          <a:bodyPr/>
          <a:lstStyle/>
          <a:p>
            <a:pPr eaLnBrk="0" hangingPunct="0"/>
            <a:r>
              <a:rPr lang="en-US" b="1" dirty="0">
                <a:solidFill>
                  <a:srgbClr val="6D2065"/>
                </a:solidFill>
              </a:rPr>
              <a:t>Requirement: </a:t>
            </a:r>
            <a:endParaRPr lang="en-US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19433" indent="-219433" eaLnBrk="0" hangingPunct="0">
              <a:buFont typeface="+mj-lt"/>
              <a:buAutoNum type="arabicPeriod"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19433" indent="-219433" eaLnBrk="0" hangingPunct="0">
              <a:buFont typeface="+mj-lt"/>
              <a:buAutoNum type="arabicPeriod"/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Maximise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revenue from projects whilst keeping within Capital Expenditure (CAPEX) budget</a:t>
            </a:r>
          </a:p>
          <a:p>
            <a:pPr marL="219433" indent="-219433" eaLnBrk="0" hangingPunct="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Each project has a given installation cost and associated revenue</a:t>
            </a:r>
          </a:p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6"/>
          </p:nvPr>
        </p:nvSpPr>
        <p:spPr>
          <a:xfrm>
            <a:off x="4177525" y="1784549"/>
            <a:ext cx="3348000" cy="2354491"/>
          </a:xfrm>
        </p:spPr>
        <p:txBody>
          <a:bodyPr/>
          <a:lstStyle/>
          <a:p>
            <a:pPr eaLnBrk="0" hangingPunct="0"/>
            <a:r>
              <a:rPr lang="en-US" b="1" dirty="0">
                <a:solidFill>
                  <a:srgbClr val="6D2065"/>
                </a:solidFill>
              </a:rPr>
              <a:t>Business question:</a:t>
            </a:r>
          </a:p>
          <a:p>
            <a:pPr marL="164575" indent="-164575" eaLnBrk="0" hangingPunct="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64575" indent="-164575" eaLnBrk="0" hangingPunct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Apply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simple threshold for each project</a:t>
            </a:r>
          </a:p>
          <a:p>
            <a:pPr marL="164575" indent="-164575" eaLnBrk="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Above this threshold, projects might be cancelled</a:t>
            </a:r>
          </a:p>
          <a:p>
            <a:pPr marL="164575" indent="-164575" eaLnBrk="0" hangingPunct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would be the best threshold?</a:t>
            </a:r>
          </a:p>
          <a:p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Capital Expenditure </a:t>
            </a:r>
            <a:r>
              <a:rPr lang="en-US" dirty="0" err="1" smtClean="0"/>
              <a:t>Optimisation</a:t>
            </a:r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0CD6826D-70D0-D24B-A719-62C36EA51D81}"/>
              </a:ext>
            </a:extLst>
          </p:cNvPr>
          <p:cNvCxnSpPr>
            <a:cxnSpLocks/>
          </p:cNvCxnSpPr>
          <p:nvPr/>
        </p:nvCxnSpPr>
        <p:spPr>
          <a:xfrm>
            <a:off x="8659175" y="1885283"/>
            <a:ext cx="2325636" cy="0"/>
          </a:xfrm>
          <a:prstGeom prst="line">
            <a:avLst/>
          </a:prstGeom>
          <a:ln w="666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CC9E387B-6491-9F48-8046-3A12751B09B0}"/>
              </a:ext>
            </a:extLst>
          </p:cNvPr>
          <p:cNvCxnSpPr>
            <a:cxnSpLocks/>
          </p:cNvCxnSpPr>
          <p:nvPr/>
        </p:nvCxnSpPr>
        <p:spPr>
          <a:xfrm>
            <a:off x="8659175" y="4588688"/>
            <a:ext cx="2323606" cy="0"/>
          </a:xfrm>
          <a:prstGeom prst="line">
            <a:avLst/>
          </a:prstGeom>
          <a:ln w="666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2">
            <a:extLst>
              <a:ext uri="{FF2B5EF4-FFF2-40B4-BE49-F238E27FC236}">
                <a16:creationId xmlns:a16="http://schemas.microsoft.com/office/drawing/2014/main" xmlns="" id="{1C27213F-34C1-AA4D-BD97-4162029FB6DB}"/>
              </a:ext>
            </a:extLst>
          </p:cNvPr>
          <p:cNvSpPr txBox="1">
            <a:spLocks/>
          </p:cNvSpPr>
          <p:nvPr/>
        </p:nvSpPr>
        <p:spPr>
          <a:xfrm>
            <a:off x="8610635" y="2402868"/>
            <a:ext cx="2420686" cy="1668235"/>
          </a:xfrm>
          <a:prstGeom prst="rect">
            <a:avLst/>
          </a:prstGeom>
        </p:spPr>
        <p:txBody>
          <a:bodyPr/>
          <a:lstStyle>
            <a:lvl1pPr marL="0" indent="0" algn="l" defTabSz="877733" rtl="0" eaLnBrk="1" latinLnBrk="0" hangingPunct="1">
              <a:lnSpc>
                <a:spcPct val="100000"/>
              </a:lnSpc>
              <a:spcBef>
                <a:spcPts val="768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="0" i="0" kern="1200">
                <a:solidFill>
                  <a:srgbClr val="322332"/>
                </a:solidFill>
                <a:latin typeface="VM Circular Chat Book" panose="020B0604020101020102" pitchFamily="34" charset="77"/>
                <a:ea typeface="VM Circular Chat Book" panose="020B0604020101020102" pitchFamily="34" charset="77"/>
                <a:cs typeface="VM Circular Chat Book" panose="020B0604020101020102" pitchFamily="34" charset="77"/>
              </a:defRPr>
            </a:lvl1pPr>
            <a:lvl2pPr marL="180000" indent="-180000" algn="l" defTabSz="877733" rtl="0" eaLnBrk="1" latinLnBrk="0" hangingPunct="1">
              <a:lnSpc>
                <a:spcPct val="100000"/>
              </a:lnSpc>
              <a:spcBef>
                <a:spcPts val="768"/>
              </a:spcBef>
              <a:buClr>
                <a:schemeClr val="accent1"/>
              </a:buClr>
              <a:buFont typeface="Arial" charset="0"/>
              <a:buChar char="•"/>
              <a:defRPr sz="1600" b="0" i="0" kern="1200">
                <a:solidFill>
                  <a:srgbClr val="322332"/>
                </a:solidFill>
                <a:latin typeface="VM Circular Chat Book" panose="020B0604020101020102" pitchFamily="34" charset="77"/>
                <a:ea typeface="VM Circular Chat Book" panose="020B0604020101020102" pitchFamily="34" charset="77"/>
                <a:cs typeface="VM Circular Chat Book" panose="020B0604020101020102" pitchFamily="34" charset="77"/>
              </a:defRPr>
            </a:lvl2pPr>
            <a:lvl3pPr marL="360000" indent="-180000" algn="l" defTabSz="877733" rtl="0" eaLnBrk="1" latinLnBrk="0" hangingPunct="1">
              <a:lnSpc>
                <a:spcPct val="100000"/>
              </a:lnSpc>
              <a:spcBef>
                <a:spcPts val="768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rgbClr val="322332"/>
                </a:solidFill>
                <a:latin typeface="VM Circular Chat Book" panose="020B0604020101020102" pitchFamily="34" charset="77"/>
                <a:ea typeface="VM Circular Chat Book" panose="020B0604020101020102" pitchFamily="34" charset="77"/>
                <a:cs typeface="VM Circular Chat Book" panose="020B0604020101020102" pitchFamily="34" charset="77"/>
              </a:defRPr>
            </a:lvl3pPr>
            <a:lvl4pPr marL="541338" indent="-182563" algn="l" defTabSz="877733" rtl="0" eaLnBrk="1" latinLnBrk="0" hangingPunct="1">
              <a:lnSpc>
                <a:spcPct val="100000"/>
              </a:lnSpc>
              <a:spcBef>
                <a:spcPts val="768"/>
              </a:spcBef>
              <a:buClr>
                <a:schemeClr val="accent1"/>
              </a:buClr>
              <a:buFont typeface="Arial" charset="0"/>
              <a:buChar char="•"/>
              <a:defRPr sz="1400" b="0" i="0" kern="1200">
                <a:solidFill>
                  <a:srgbClr val="322332"/>
                </a:solidFill>
                <a:latin typeface="VM Circular Chat Book" panose="020B0604020101020102" pitchFamily="34" charset="77"/>
                <a:ea typeface="VM Circular Chat Book" panose="020B0604020101020102" pitchFamily="34" charset="77"/>
                <a:cs typeface="VM Circular Chat Book" panose="020B0604020101020102" pitchFamily="34" charset="77"/>
              </a:defRPr>
            </a:lvl4pPr>
            <a:lvl5pPr marL="1974898" indent="-219433" algn="l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defRPr sz="17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3765" indent="-219433" algn="l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defRPr sz="17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52631" indent="-219433" algn="l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defRPr sz="17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91497" indent="-219433" algn="l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defRPr sz="17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363" indent="-219433" algn="l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defRPr sz="17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>
                <a:solidFill>
                  <a:srgbClr val="9B1478"/>
                </a:solidFill>
              </a:rPr>
              <a:t>Not all projects can be implemented within CAPEX budget so need to </a:t>
            </a:r>
            <a:r>
              <a:rPr lang="en-US" sz="2000" dirty="0" err="1" smtClean="0">
                <a:solidFill>
                  <a:srgbClr val="9B1478"/>
                </a:solidFill>
              </a:rPr>
              <a:t>prioritise</a:t>
            </a:r>
            <a:r>
              <a:rPr lang="en-US" sz="2000" dirty="0" smtClean="0">
                <a:solidFill>
                  <a:srgbClr val="9B1478"/>
                </a:solidFill>
              </a:rPr>
              <a:t> </a:t>
            </a:r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BB5C6EE1-A6CE-E443-8B36-F109DCD2CEA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0990" y="5479162"/>
            <a:ext cx="299303" cy="4677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E283F285-4C0A-0F49-9B92-2F00E4B084F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9464" y="5320340"/>
            <a:ext cx="400936" cy="6265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BC0C49E-2771-BC48-8C6F-02E78297EB2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8287" y="5086479"/>
            <a:ext cx="550588" cy="8604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F08B6C67-F0B4-8046-92FE-EACC3B82D61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819" y="5534523"/>
            <a:ext cx="263877" cy="4123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7D436CC7-54AD-BC41-BCDA-C888D00A065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1030" y="5313815"/>
            <a:ext cx="245578" cy="3132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89E1D60E-49E2-1949-B0E2-136157A76AB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8065" y="4823048"/>
            <a:ext cx="279859" cy="3570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B9877218-4D8A-CC48-B6D8-2557FF22D34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6615" y="4821694"/>
            <a:ext cx="468947" cy="5982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DE11E22F-AFD3-C74D-9989-A6DB01DEE969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9560" y="5256874"/>
            <a:ext cx="255614" cy="326076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378372" y="667295"/>
            <a:ext cx="887598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5"/>
          <p:cNvSpPr txBox="1">
            <a:spLocks/>
          </p:cNvSpPr>
          <p:nvPr/>
        </p:nvSpPr>
        <p:spPr>
          <a:xfrm rot="21202405">
            <a:off x="1196157" y="513803"/>
            <a:ext cx="5962736" cy="498598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vert="horz" wrap="square" lIns="0" tIns="0" rIns="0" bIns="0" rtlCol="0" anchor="t" anchorCtr="0">
            <a:spAutoFit/>
          </a:bodyPr>
          <a:lstStyle>
            <a:lvl1pPr algn="l" defTabSz="87773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accent1"/>
                </a:solidFill>
                <a:latin typeface="VM Circular Shout Bold" panose="020B0804020101010102" pitchFamily="34" charset="0"/>
                <a:ea typeface="VM Circular Shout Bold" panose="020B0804020101010102" pitchFamily="34" charset="0"/>
                <a:cs typeface="VM Circular Shout Bold" panose="020B0804020101010102" pitchFamily="34" charset="0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The knapsack problem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Virgin Media | Public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5373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0" grpId="0" build="p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E301ACDB-73A9-4644-8802-0D3CAE450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Simple CAPEX threshold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87" y="1554322"/>
            <a:ext cx="6158498" cy="33128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38" name="Group 37"/>
          <p:cNvGrpSpPr/>
          <p:nvPr/>
        </p:nvGrpSpPr>
        <p:grpSpPr>
          <a:xfrm>
            <a:off x="987445" y="3897979"/>
            <a:ext cx="891579" cy="502246"/>
            <a:chOff x="2524125" y="4724400"/>
            <a:chExt cx="1152525" cy="666750"/>
          </a:xfrm>
        </p:grpSpPr>
        <p:cxnSp>
          <p:nvCxnSpPr>
            <p:cNvPr id="20" name="Straight Connector 19"/>
            <p:cNvCxnSpPr/>
            <p:nvPr/>
          </p:nvCxnSpPr>
          <p:spPr>
            <a:xfrm flipV="1">
              <a:off x="2524125" y="4724400"/>
              <a:ext cx="1152525" cy="66675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524125" y="5391150"/>
              <a:ext cx="1152525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3676650" y="4724400"/>
              <a:ext cx="0" cy="66675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Straight Arrow Connector 39"/>
          <p:cNvCxnSpPr/>
          <p:nvPr/>
        </p:nvCxnSpPr>
        <p:spPr>
          <a:xfrm flipH="1" flipV="1">
            <a:off x="1627455" y="4261634"/>
            <a:ext cx="841157" cy="914301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93723" y="5245536"/>
            <a:ext cx="4060727" cy="347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59" dirty="0">
                <a:solidFill>
                  <a:srgbClr val="FF0000"/>
                </a:solidFill>
              </a:rPr>
              <a:t>But loss making projects are still allowed!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145" y="2332460"/>
            <a:ext cx="6450912" cy="3477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45" name="Straight Arrow Connector 44"/>
          <p:cNvCxnSpPr/>
          <p:nvPr/>
        </p:nvCxnSpPr>
        <p:spPr>
          <a:xfrm flipH="1">
            <a:off x="7140689" y="1756449"/>
            <a:ext cx="841157" cy="18103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140689" y="1401930"/>
            <a:ext cx="2930610" cy="347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59" dirty="0"/>
              <a:t>Threshold defined by plateau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617076" y="1438268"/>
            <a:ext cx="1387366" cy="1445104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903981" y="1090609"/>
            <a:ext cx="4060727" cy="347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59" dirty="0" smtClean="0">
                <a:solidFill>
                  <a:srgbClr val="FF0000"/>
                </a:solidFill>
              </a:rPr>
              <a:t>Some “profitable” projects are excluded!</a:t>
            </a:r>
            <a:endParaRPr lang="en-GB" sz="1659" dirty="0">
              <a:solidFill>
                <a:srgbClr val="FF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 rot="10800000">
            <a:off x="1879022" y="2695902"/>
            <a:ext cx="2267308" cy="1187333"/>
            <a:chOff x="2524125" y="4724400"/>
            <a:chExt cx="1152525" cy="666750"/>
          </a:xfrm>
        </p:grpSpPr>
        <p:cxnSp>
          <p:nvCxnSpPr>
            <p:cNvPr id="21" name="Straight Connector 20"/>
            <p:cNvCxnSpPr/>
            <p:nvPr/>
          </p:nvCxnSpPr>
          <p:spPr>
            <a:xfrm flipV="1">
              <a:off x="2524125" y="4724400"/>
              <a:ext cx="1152525" cy="66675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524125" y="5391150"/>
              <a:ext cx="1152525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3676650" y="4724400"/>
              <a:ext cx="0" cy="66675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Virgin Media | Public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672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1944"/>
    </mc:Choice>
    <mc:Fallback xmlns="">
      <p:transition advTm="919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9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E301ACDB-73A9-4644-8802-0D3CAE450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Knapsack Model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 smtClean="0"/>
              <a:t>Using the Adagio package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41" y="1733593"/>
            <a:ext cx="3545133" cy="3195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504092" y="1871726"/>
            <a:ext cx="5056082" cy="2134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59" dirty="0"/>
              <a:t>The </a:t>
            </a:r>
            <a:r>
              <a:rPr lang="en-US" sz="1659" b="1" dirty="0"/>
              <a:t>knapsack problem</a:t>
            </a:r>
            <a:r>
              <a:rPr lang="en-US" sz="1659" dirty="0"/>
              <a:t> or rucksack problem is a problem in combinatorial optimization.</a:t>
            </a:r>
          </a:p>
          <a:p>
            <a:endParaRPr lang="en-US" sz="1659" i="1" dirty="0"/>
          </a:p>
          <a:p>
            <a:r>
              <a:rPr lang="en-US" sz="1659" i="1" dirty="0"/>
              <a:t>Given a set of items with a given size/weight and value, determine which items should be included in a collection in order to </a:t>
            </a:r>
            <a:r>
              <a:rPr lang="en-US" sz="1659" i="1" dirty="0" err="1"/>
              <a:t>maximise</a:t>
            </a:r>
            <a:r>
              <a:rPr lang="en-US" sz="1659" i="1" dirty="0"/>
              <a:t> the value by </a:t>
            </a:r>
            <a:r>
              <a:rPr lang="en-US" sz="1659" i="1" dirty="0" err="1"/>
              <a:t>utilising</a:t>
            </a:r>
            <a:r>
              <a:rPr lang="en-US" sz="1659" i="1" dirty="0"/>
              <a:t> the greatest total size/weight.</a:t>
            </a:r>
          </a:p>
          <a:p>
            <a:endParaRPr lang="en-US" sz="1659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090" y="5112457"/>
            <a:ext cx="5888628" cy="8486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69684" y="4665397"/>
            <a:ext cx="4982854" cy="716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/>
              <a:t>Given </a:t>
            </a:r>
            <a:r>
              <a:rPr lang="en-US" sz="1200" i="1" dirty="0"/>
              <a:t>a set of </a:t>
            </a:r>
            <a:r>
              <a:rPr lang="en-US" sz="1200" i="1" dirty="0" smtClean="0"/>
              <a:t>projects with known </a:t>
            </a:r>
            <a:r>
              <a:rPr lang="en-US" sz="1200" i="1" dirty="0" smtClean="0">
                <a:solidFill>
                  <a:schemeClr val="accent1"/>
                </a:solidFill>
              </a:rPr>
              <a:t>CAPEX costs</a:t>
            </a:r>
            <a:r>
              <a:rPr lang="en-US" sz="1200" i="1" dirty="0" smtClean="0"/>
              <a:t>, </a:t>
            </a:r>
            <a:r>
              <a:rPr lang="en-US" sz="1200" i="1" dirty="0" err="1" smtClean="0"/>
              <a:t>maximise</a:t>
            </a:r>
            <a:r>
              <a:rPr lang="en-US" sz="1200" i="1" dirty="0" smtClean="0"/>
              <a:t> </a:t>
            </a:r>
            <a:r>
              <a:rPr lang="en-US" sz="1200" i="1" dirty="0"/>
              <a:t>the </a:t>
            </a:r>
            <a:r>
              <a:rPr lang="en-US" sz="1200" i="1" dirty="0" smtClean="0">
                <a:solidFill>
                  <a:schemeClr val="accent1"/>
                </a:solidFill>
              </a:rPr>
              <a:t>Rental</a:t>
            </a:r>
            <a:r>
              <a:rPr lang="en-US" sz="1200" i="1" dirty="0" smtClean="0"/>
              <a:t> for a given </a:t>
            </a:r>
            <a:r>
              <a:rPr lang="en-US" sz="1200" i="1" dirty="0" smtClean="0">
                <a:solidFill>
                  <a:schemeClr val="accent1"/>
                </a:solidFill>
              </a:rPr>
              <a:t>CAPEX budget:</a:t>
            </a:r>
            <a:endParaRPr lang="en-US" sz="1200" i="1" dirty="0">
              <a:solidFill>
                <a:schemeClr val="accent1"/>
              </a:solidFill>
            </a:endParaRPr>
          </a:p>
          <a:p>
            <a:endParaRPr lang="en-US" sz="1600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Virgin Media | Public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229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1944"/>
    </mc:Choice>
    <mc:Fallback xmlns="">
      <p:transition advTm="919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E301ACDB-73A9-4644-8802-0D3CAE450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Knapsack Model Result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 smtClean="0"/>
              <a:t>Using the Adagio package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33" y="2036836"/>
            <a:ext cx="6767830" cy="3587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281363" y="2456622"/>
            <a:ext cx="4302828" cy="2134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59" dirty="0">
                <a:solidFill>
                  <a:schemeClr val="accent2"/>
                </a:solidFill>
              </a:rPr>
              <a:t>Provides an upper limit to the </a:t>
            </a:r>
            <a:r>
              <a:rPr lang="en-GB" sz="1659" dirty="0" smtClean="0">
                <a:solidFill>
                  <a:schemeClr val="accent2"/>
                </a:solidFill>
              </a:rPr>
              <a:t>potential “profit</a:t>
            </a:r>
            <a:r>
              <a:rPr lang="en-GB" sz="1659" dirty="0">
                <a:solidFill>
                  <a:schemeClr val="accent2"/>
                </a:solidFill>
              </a:rPr>
              <a:t>” </a:t>
            </a:r>
            <a:r>
              <a:rPr lang="en-GB" sz="1659" dirty="0" smtClean="0">
                <a:solidFill>
                  <a:schemeClr val="accent2"/>
                </a:solidFill>
              </a:rPr>
              <a:t>given </a:t>
            </a:r>
            <a:r>
              <a:rPr lang="en-GB" sz="1659" dirty="0">
                <a:solidFill>
                  <a:schemeClr val="accent2"/>
                </a:solidFill>
              </a:rPr>
              <a:t>a set CAPEX limit</a:t>
            </a:r>
          </a:p>
          <a:p>
            <a:endParaRPr lang="en-GB" sz="1659" dirty="0"/>
          </a:p>
          <a:p>
            <a:r>
              <a:rPr lang="en-GB" sz="1659" dirty="0"/>
              <a:t>9.5% of projects cancelled</a:t>
            </a:r>
          </a:p>
          <a:p>
            <a:r>
              <a:rPr lang="en-GB" sz="1659" dirty="0"/>
              <a:t>       </a:t>
            </a:r>
            <a:r>
              <a:rPr lang="en-GB" sz="1536" dirty="0"/>
              <a:t>only 92 fewer projects vs. simple threshold</a:t>
            </a:r>
          </a:p>
          <a:p>
            <a:endParaRPr lang="en-GB" sz="1659" dirty="0"/>
          </a:p>
          <a:p>
            <a:r>
              <a:rPr lang="en-GB" sz="1659" dirty="0"/>
              <a:t>£1.5M “profit” gain keeping within CAPEX</a:t>
            </a:r>
          </a:p>
          <a:p>
            <a:r>
              <a:rPr lang="en-GB" sz="1659" dirty="0"/>
              <a:t>£0.2M gain over simple threshold </a:t>
            </a:r>
            <a:r>
              <a:rPr lang="en-GB" sz="1659" dirty="0" smtClean="0"/>
              <a:t>model</a:t>
            </a:r>
            <a:endParaRPr lang="en-GB" sz="1659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Virgin Media | Public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276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1944"/>
    </mc:Choice>
    <mc:Fallback xmlns="">
      <p:transition advTm="91944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3178" y="2709724"/>
            <a:ext cx="9185275" cy="664797"/>
          </a:xfrm>
        </p:spPr>
        <p:txBody>
          <a:bodyPr/>
          <a:lstStyle/>
          <a:p>
            <a:r>
              <a:rPr lang="en-GB" dirty="0" smtClean="0"/>
              <a:t>Clustering with CLARA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Case Study</a:t>
            </a:r>
            <a:endParaRPr lang="en-GB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Virgin Media | Public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32670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87375" y="1784549"/>
            <a:ext cx="3348000" cy="2277547"/>
          </a:xfrm>
        </p:spPr>
        <p:txBody>
          <a:bodyPr/>
          <a:lstStyle/>
          <a:p>
            <a:pPr eaLnBrk="0" hangingPunct="0"/>
            <a:r>
              <a:rPr lang="en-US" b="1" dirty="0">
                <a:solidFill>
                  <a:srgbClr val="6D2065"/>
                </a:solidFill>
              </a:rPr>
              <a:t>Requirement: </a:t>
            </a:r>
            <a:endParaRPr lang="en-US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19433" indent="-219433" eaLnBrk="0" hangingPunct="0">
              <a:buFont typeface="+mj-lt"/>
              <a:buAutoNum type="arabicPeriod"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19433" indent="-219433" eaLnBrk="0" hangingPunct="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Identify groups of business customers who are alike in their characteristics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19433" indent="-219433" eaLnBrk="0" hangingPunct="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Use a holistic (non-human) approach to avoid human-led bias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6"/>
          </p:nvPr>
        </p:nvSpPr>
        <p:spPr>
          <a:xfrm>
            <a:off x="4177525" y="1784549"/>
            <a:ext cx="3348000" cy="2523768"/>
          </a:xfrm>
        </p:spPr>
        <p:txBody>
          <a:bodyPr/>
          <a:lstStyle/>
          <a:p>
            <a:pPr eaLnBrk="0" hangingPunct="0"/>
            <a:r>
              <a:rPr lang="en-US" b="1" dirty="0">
                <a:solidFill>
                  <a:srgbClr val="6D2065"/>
                </a:solidFill>
              </a:rPr>
              <a:t>Business question:</a:t>
            </a:r>
          </a:p>
          <a:p>
            <a:pPr marL="164575" indent="-164575" eaLnBrk="0" hangingPunct="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64575" indent="-164575" eaLnBrk="0" hangingPunct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Can we enhance our understanding of customers and their wants/needs</a:t>
            </a:r>
          </a:p>
          <a:p>
            <a:pPr marL="164575" indent="-164575" eaLnBrk="0" hangingPunct="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Enable us to focus marketing campaigns towards specific customer groups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segmentation </a:t>
            </a:r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0CD6826D-70D0-D24B-A719-62C36EA51D81}"/>
              </a:ext>
            </a:extLst>
          </p:cNvPr>
          <p:cNvCxnSpPr>
            <a:cxnSpLocks/>
          </p:cNvCxnSpPr>
          <p:nvPr/>
        </p:nvCxnSpPr>
        <p:spPr>
          <a:xfrm>
            <a:off x="8659175" y="1885283"/>
            <a:ext cx="2325636" cy="0"/>
          </a:xfrm>
          <a:prstGeom prst="line">
            <a:avLst/>
          </a:prstGeom>
          <a:ln w="666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CC9E387B-6491-9F48-8046-3A12751B09B0}"/>
              </a:ext>
            </a:extLst>
          </p:cNvPr>
          <p:cNvCxnSpPr>
            <a:cxnSpLocks/>
          </p:cNvCxnSpPr>
          <p:nvPr/>
        </p:nvCxnSpPr>
        <p:spPr>
          <a:xfrm>
            <a:off x="8659175" y="4588688"/>
            <a:ext cx="2323606" cy="0"/>
          </a:xfrm>
          <a:prstGeom prst="line">
            <a:avLst/>
          </a:prstGeom>
          <a:ln w="666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2">
            <a:extLst>
              <a:ext uri="{FF2B5EF4-FFF2-40B4-BE49-F238E27FC236}">
                <a16:creationId xmlns:a16="http://schemas.microsoft.com/office/drawing/2014/main" xmlns="" id="{1C27213F-34C1-AA4D-BD97-4162029FB6DB}"/>
              </a:ext>
            </a:extLst>
          </p:cNvPr>
          <p:cNvSpPr txBox="1">
            <a:spLocks/>
          </p:cNvSpPr>
          <p:nvPr/>
        </p:nvSpPr>
        <p:spPr>
          <a:xfrm>
            <a:off x="8610635" y="2402868"/>
            <a:ext cx="2420686" cy="1668235"/>
          </a:xfrm>
          <a:prstGeom prst="rect">
            <a:avLst/>
          </a:prstGeom>
        </p:spPr>
        <p:txBody>
          <a:bodyPr/>
          <a:lstStyle>
            <a:lvl1pPr marL="0" indent="0" algn="l" defTabSz="877733" rtl="0" eaLnBrk="1" latinLnBrk="0" hangingPunct="1">
              <a:lnSpc>
                <a:spcPct val="100000"/>
              </a:lnSpc>
              <a:spcBef>
                <a:spcPts val="768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="0" i="0" kern="1200">
                <a:solidFill>
                  <a:srgbClr val="322332"/>
                </a:solidFill>
                <a:latin typeface="VM Circular Chat Book" panose="020B0604020101020102" pitchFamily="34" charset="77"/>
                <a:ea typeface="VM Circular Chat Book" panose="020B0604020101020102" pitchFamily="34" charset="77"/>
                <a:cs typeface="VM Circular Chat Book" panose="020B0604020101020102" pitchFamily="34" charset="77"/>
              </a:defRPr>
            </a:lvl1pPr>
            <a:lvl2pPr marL="180000" indent="-180000" algn="l" defTabSz="877733" rtl="0" eaLnBrk="1" latinLnBrk="0" hangingPunct="1">
              <a:lnSpc>
                <a:spcPct val="100000"/>
              </a:lnSpc>
              <a:spcBef>
                <a:spcPts val="768"/>
              </a:spcBef>
              <a:buClr>
                <a:schemeClr val="accent1"/>
              </a:buClr>
              <a:buFont typeface="Arial" charset="0"/>
              <a:buChar char="•"/>
              <a:defRPr sz="1600" b="0" i="0" kern="1200">
                <a:solidFill>
                  <a:srgbClr val="322332"/>
                </a:solidFill>
                <a:latin typeface="VM Circular Chat Book" panose="020B0604020101020102" pitchFamily="34" charset="77"/>
                <a:ea typeface="VM Circular Chat Book" panose="020B0604020101020102" pitchFamily="34" charset="77"/>
                <a:cs typeface="VM Circular Chat Book" panose="020B0604020101020102" pitchFamily="34" charset="77"/>
              </a:defRPr>
            </a:lvl2pPr>
            <a:lvl3pPr marL="360000" indent="-180000" algn="l" defTabSz="877733" rtl="0" eaLnBrk="1" latinLnBrk="0" hangingPunct="1">
              <a:lnSpc>
                <a:spcPct val="100000"/>
              </a:lnSpc>
              <a:spcBef>
                <a:spcPts val="768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rgbClr val="322332"/>
                </a:solidFill>
                <a:latin typeface="VM Circular Chat Book" panose="020B0604020101020102" pitchFamily="34" charset="77"/>
                <a:ea typeface="VM Circular Chat Book" panose="020B0604020101020102" pitchFamily="34" charset="77"/>
                <a:cs typeface="VM Circular Chat Book" panose="020B0604020101020102" pitchFamily="34" charset="77"/>
              </a:defRPr>
            </a:lvl3pPr>
            <a:lvl4pPr marL="541338" indent="-182563" algn="l" defTabSz="877733" rtl="0" eaLnBrk="1" latinLnBrk="0" hangingPunct="1">
              <a:lnSpc>
                <a:spcPct val="100000"/>
              </a:lnSpc>
              <a:spcBef>
                <a:spcPts val="768"/>
              </a:spcBef>
              <a:buClr>
                <a:schemeClr val="accent1"/>
              </a:buClr>
              <a:buFont typeface="Arial" charset="0"/>
              <a:buChar char="•"/>
              <a:defRPr sz="1400" b="0" i="0" kern="1200">
                <a:solidFill>
                  <a:srgbClr val="322332"/>
                </a:solidFill>
                <a:latin typeface="VM Circular Chat Book" panose="020B0604020101020102" pitchFamily="34" charset="77"/>
                <a:ea typeface="VM Circular Chat Book" panose="020B0604020101020102" pitchFamily="34" charset="77"/>
                <a:cs typeface="VM Circular Chat Book" panose="020B0604020101020102" pitchFamily="34" charset="77"/>
              </a:defRPr>
            </a:lvl4pPr>
            <a:lvl5pPr marL="1974898" indent="-219433" algn="l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defRPr sz="17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3765" indent="-219433" algn="l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defRPr sz="17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52631" indent="-219433" algn="l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defRPr sz="17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91497" indent="-219433" algn="l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defRPr sz="17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363" indent="-219433" algn="l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defRPr sz="17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>
                <a:solidFill>
                  <a:srgbClr val="9B1478"/>
                </a:solidFill>
              </a:rPr>
              <a:t>Allow the computer to learn similarities between customers not otherwise identified</a:t>
            </a:r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378372" y="667295"/>
            <a:ext cx="887598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5"/>
          <p:cNvSpPr txBox="1">
            <a:spLocks/>
          </p:cNvSpPr>
          <p:nvPr/>
        </p:nvSpPr>
        <p:spPr>
          <a:xfrm rot="21202405">
            <a:off x="1430329" y="470548"/>
            <a:ext cx="4941624" cy="498598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vert="horz" wrap="square" lIns="0" tIns="0" rIns="0" bIns="0" rtlCol="0" anchor="t" anchorCtr="0">
            <a:spAutoFit/>
          </a:bodyPr>
          <a:lstStyle>
            <a:lvl1pPr algn="l" defTabSz="87773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accent1"/>
                </a:solidFill>
                <a:latin typeface="VM Circular Shout Bold" panose="020B0804020101010102" pitchFamily="34" charset="0"/>
                <a:ea typeface="VM Circular Shout Bold" panose="020B0804020101010102" pitchFamily="34" charset="0"/>
                <a:cs typeface="VM Circular Shout Bold" panose="020B0804020101010102" pitchFamily="34" charset="0"/>
              </a:defRPr>
            </a:lvl1pPr>
          </a:lstStyle>
          <a:p>
            <a:r>
              <a:rPr lang="en-US" dirty="0" smtClean="0">
                <a:solidFill>
                  <a:schemeClr val="accent2"/>
                </a:solidFill>
              </a:rPr>
              <a:t>Clustering problem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63" y="4835819"/>
            <a:ext cx="554257" cy="584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72" y="5275100"/>
            <a:ext cx="494661" cy="528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Arrow Connector 22"/>
          <p:cNvCxnSpPr/>
          <p:nvPr/>
        </p:nvCxnSpPr>
        <p:spPr>
          <a:xfrm flipV="1">
            <a:off x="1863341" y="5402721"/>
            <a:ext cx="673614" cy="416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7" descr="\\Systems.private\ifs\CONS\CONS00084\21100a - VMB Data and Analytics\Internal\Data Science\Resources\Icons\group_people_purp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530" y="4991907"/>
            <a:ext cx="428061" cy="428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\\Systems.private\ifs\CONS\CONS00084\21100a - VMB Data and Analytics\Internal\Data Science\Resources\Icons\group_people_pin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878" y="5084602"/>
            <a:ext cx="454575" cy="45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9" descr="\\Systems.private\ifs\CONS\CONS00084\21100a - VMB Data and Analytics\Internal\Data Science\Resources\Icons\group_people_grey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591" y="5582468"/>
            <a:ext cx="355150" cy="35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Virgin Media | Public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26335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0" grpId="0" build="p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F34291E9-51EE-0A46-8F0E-EC2B0B9E1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Clusters: most relevant characteristics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 smtClean="0"/>
              <a:t>Using packages: cluster &amp; </a:t>
            </a:r>
            <a:r>
              <a:rPr lang="en-GB" dirty="0" err="1" smtClean="0"/>
              <a:t>Rtsne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Virgin Media | Public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7876661" y="2410709"/>
            <a:ext cx="34745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Model run with 40 </a:t>
            </a:r>
            <a:r>
              <a:rPr lang="en-GB" sz="1400" dirty="0" smtClean="0"/>
              <a:t>clusters</a:t>
            </a:r>
          </a:p>
          <a:p>
            <a:endParaRPr lang="en-GB" sz="1400" dirty="0"/>
          </a:p>
          <a:p>
            <a:r>
              <a:rPr lang="en-GB" sz="1400" dirty="0" smtClean="0"/>
              <a:t>19 features</a:t>
            </a:r>
          </a:p>
          <a:p>
            <a:endParaRPr lang="en-GB" sz="1400" dirty="0"/>
          </a:p>
          <a:p>
            <a:r>
              <a:rPr lang="en-GB" sz="1400" dirty="0" smtClean="0"/>
              <a:t>Used </a:t>
            </a:r>
            <a:r>
              <a:rPr lang="en-GB" sz="1400" dirty="0"/>
              <a:t>G</a:t>
            </a:r>
            <a:r>
              <a:rPr lang="en-GB" sz="1400" dirty="0" smtClean="0"/>
              <a:t>ower distance to account for non-numeric features</a:t>
            </a:r>
            <a:endParaRPr lang="en-GB" sz="1400" dirty="0"/>
          </a:p>
          <a:p>
            <a:endParaRPr lang="en-GB" sz="1400" dirty="0" smtClean="0"/>
          </a:p>
          <a:p>
            <a:r>
              <a:rPr lang="en-GB" sz="1400" dirty="0" smtClean="0"/>
              <a:t>Due to the large number of customers, we also developed a bespoke CLARA algorithm for clustering</a:t>
            </a:r>
            <a:endParaRPr lang="en-GB" sz="1400" dirty="0"/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>
          <a:xfrm>
            <a:off x="5665617" y="6098435"/>
            <a:ext cx="810680" cy="350482"/>
          </a:xfrm>
          <a:prstGeom prst="rect">
            <a:avLst/>
          </a:prstGeom>
        </p:spPr>
        <p:txBody>
          <a:bodyPr vert="horz" lIns="87773" tIns="43886" rIns="87773" bIns="43886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52" dirty="0"/>
              <a:t> Slide </a:t>
            </a:r>
            <a:fld id="{23F05114-DA9A-45CA-8F8E-B1973511BC4A}" type="slidenum">
              <a:rPr lang="en-GB" sz="1152"/>
              <a:pPr/>
              <a:t>18</a:t>
            </a:fld>
            <a:endParaRPr lang="en-GB" sz="1152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040" y="1440562"/>
            <a:ext cx="6261793" cy="46937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6661" y="5027119"/>
            <a:ext cx="3300513" cy="974561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xmlns="" id="{6465738E-BD04-6944-A093-92D05B1C4976}"/>
              </a:ext>
            </a:extLst>
          </p:cNvPr>
          <p:cNvSpPr>
            <a:spLocks noChangeAspect="1"/>
          </p:cNvSpPr>
          <p:nvPr/>
        </p:nvSpPr>
        <p:spPr bwMode="auto">
          <a:xfrm rot="5823541">
            <a:off x="9822257" y="846662"/>
            <a:ext cx="1564157" cy="1573608"/>
          </a:xfrm>
          <a:custGeom>
            <a:avLst/>
            <a:gdLst>
              <a:gd name="T0" fmla="*/ 563 w 564"/>
              <a:gd name="T1" fmla="*/ 551 h 565"/>
              <a:gd name="T2" fmla="*/ 561 w 564"/>
              <a:gd name="T3" fmla="*/ 562 h 565"/>
              <a:gd name="T4" fmla="*/ 550 w 564"/>
              <a:gd name="T5" fmla="*/ 564 h 565"/>
              <a:gd name="T6" fmla="*/ 418 w 564"/>
              <a:gd name="T7" fmla="*/ 520 h 565"/>
              <a:gd name="T8" fmla="*/ 414 w 564"/>
              <a:gd name="T9" fmla="*/ 526 h 565"/>
              <a:gd name="T10" fmla="*/ 369 w 564"/>
              <a:gd name="T11" fmla="*/ 562 h 565"/>
              <a:gd name="T12" fmla="*/ 350 w 564"/>
              <a:gd name="T13" fmla="*/ 565 h 565"/>
              <a:gd name="T14" fmla="*/ 314 w 564"/>
              <a:gd name="T15" fmla="*/ 560 h 565"/>
              <a:gd name="T16" fmla="*/ 282 w 564"/>
              <a:gd name="T17" fmla="*/ 555 h 565"/>
              <a:gd name="T18" fmla="*/ 250 w 564"/>
              <a:gd name="T19" fmla="*/ 560 h 565"/>
              <a:gd name="T20" fmla="*/ 214 w 564"/>
              <a:gd name="T21" fmla="*/ 565 h 565"/>
              <a:gd name="T22" fmla="*/ 195 w 564"/>
              <a:gd name="T23" fmla="*/ 562 h 565"/>
              <a:gd name="T24" fmla="*/ 150 w 564"/>
              <a:gd name="T25" fmla="*/ 526 h 565"/>
              <a:gd name="T26" fmla="*/ 128 w 564"/>
              <a:gd name="T27" fmla="*/ 503 h 565"/>
              <a:gd name="T28" fmla="*/ 100 w 564"/>
              <a:gd name="T29" fmla="*/ 488 h 565"/>
              <a:gd name="T30" fmla="*/ 53 w 564"/>
              <a:gd name="T31" fmla="*/ 455 h 565"/>
              <a:gd name="T32" fmla="*/ 38 w 564"/>
              <a:gd name="T33" fmla="*/ 400 h 565"/>
              <a:gd name="T34" fmla="*/ 33 w 564"/>
              <a:gd name="T35" fmla="*/ 367 h 565"/>
              <a:gd name="T36" fmla="*/ 19 w 564"/>
              <a:gd name="T37" fmla="*/ 338 h 565"/>
              <a:gd name="T38" fmla="*/ 0 w 564"/>
              <a:gd name="T39" fmla="*/ 283 h 565"/>
              <a:gd name="T40" fmla="*/ 19 w 564"/>
              <a:gd name="T41" fmla="*/ 227 h 565"/>
              <a:gd name="T42" fmla="*/ 33 w 564"/>
              <a:gd name="T43" fmla="*/ 199 h 565"/>
              <a:gd name="T44" fmla="*/ 38 w 564"/>
              <a:gd name="T45" fmla="*/ 166 h 565"/>
              <a:gd name="T46" fmla="*/ 53 w 564"/>
              <a:gd name="T47" fmla="*/ 110 h 565"/>
              <a:gd name="T48" fmla="*/ 100 w 564"/>
              <a:gd name="T49" fmla="*/ 78 h 565"/>
              <a:gd name="T50" fmla="*/ 128 w 564"/>
              <a:gd name="T51" fmla="*/ 63 h 565"/>
              <a:gd name="T52" fmla="*/ 150 w 564"/>
              <a:gd name="T53" fmla="*/ 40 h 565"/>
              <a:gd name="T54" fmla="*/ 194 w 564"/>
              <a:gd name="T55" fmla="*/ 3 h 565"/>
              <a:gd name="T56" fmla="*/ 214 w 564"/>
              <a:gd name="T57" fmla="*/ 0 h 565"/>
              <a:gd name="T58" fmla="*/ 250 w 564"/>
              <a:gd name="T59" fmla="*/ 6 h 565"/>
              <a:gd name="T60" fmla="*/ 282 w 564"/>
              <a:gd name="T61" fmla="*/ 11 h 565"/>
              <a:gd name="T62" fmla="*/ 314 w 564"/>
              <a:gd name="T63" fmla="*/ 6 h 565"/>
              <a:gd name="T64" fmla="*/ 350 w 564"/>
              <a:gd name="T65" fmla="*/ 0 h 565"/>
              <a:gd name="T66" fmla="*/ 369 w 564"/>
              <a:gd name="T67" fmla="*/ 3 h 565"/>
              <a:gd name="T68" fmla="*/ 414 w 564"/>
              <a:gd name="T69" fmla="*/ 40 h 565"/>
              <a:gd name="T70" fmla="*/ 436 w 564"/>
              <a:gd name="T71" fmla="*/ 63 h 565"/>
              <a:gd name="T72" fmla="*/ 464 w 564"/>
              <a:gd name="T73" fmla="*/ 78 h 565"/>
              <a:gd name="T74" fmla="*/ 510 w 564"/>
              <a:gd name="T75" fmla="*/ 110 h 565"/>
              <a:gd name="T76" fmla="*/ 525 w 564"/>
              <a:gd name="T77" fmla="*/ 166 h 565"/>
              <a:gd name="T78" fmla="*/ 531 w 564"/>
              <a:gd name="T79" fmla="*/ 199 h 565"/>
              <a:gd name="T80" fmla="*/ 545 w 564"/>
              <a:gd name="T81" fmla="*/ 227 h 565"/>
              <a:gd name="T82" fmla="*/ 564 w 564"/>
              <a:gd name="T83" fmla="*/ 283 h 565"/>
              <a:gd name="T84" fmla="*/ 544 w 564"/>
              <a:gd name="T85" fmla="*/ 338 h 565"/>
              <a:gd name="T86" fmla="*/ 537 w 564"/>
              <a:gd name="T87" fmla="*/ 352 h 565"/>
              <a:gd name="T88" fmla="*/ 531 w 564"/>
              <a:gd name="T89" fmla="*/ 363 h 565"/>
              <a:gd name="T90" fmla="*/ 522 w 564"/>
              <a:gd name="T91" fmla="*/ 426 h 565"/>
              <a:gd name="T92" fmla="*/ 563 w 564"/>
              <a:gd name="T93" fmla="*/ 551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564" h="565">
                <a:moveTo>
                  <a:pt x="563" y="551"/>
                </a:moveTo>
                <a:cubicBezTo>
                  <a:pt x="564" y="555"/>
                  <a:pt x="563" y="559"/>
                  <a:pt x="561" y="562"/>
                </a:cubicBezTo>
                <a:cubicBezTo>
                  <a:pt x="558" y="564"/>
                  <a:pt x="554" y="565"/>
                  <a:pt x="550" y="564"/>
                </a:cubicBezTo>
                <a:cubicBezTo>
                  <a:pt x="418" y="520"/>
                  <a:pt x="418" y="520"/>
                  <a:pt x="418" y="520"/>
                </a:cubicBezTo>
                <a:cubicBezTo>
                  <a:pt x="417" y="522"/>
                  <a:pt x="415" y="524"/>
                  <a:pt x="414" y="526"/>
                </a:cubicBezTo>
                <a:cubicBezTo>
                  <a:pt x="401" y="540"/>
                  <a:pt x="388" y="556"/>
                  <a:pt x="369" y="562"/>
                </a:cubicBezTo>
                <a:cubicBezTo>
                  <a:pt x="363" y="564"/>
                  <a:pt x="357" y="565"/>
                  <a:pt x="350" y="565"/>
                </a:cubicBezTo>
                <a:cubicBezTo>
                  <a:pt x="338" y="565"/>
                  <a:pt x="326" y="562"/>
                  <a:pt x="314" y="560"/>
                </a:cubicBezTo>
                <a:cubicBezTo>
                  <a:pt x="303" y="557"/>
                  <a:pt x="292" y="555"/>
                  <a:pt x="282" y="555"/>
                </a:cubicBezTo>
                <a:cubicBezTo>
                  <a:pt x="272" y="555"/>
                  <a:pt x="261" y="557"/>
                  <a:pt x="250" y="560"/>
                </a:cubicBezTo>
                <a:cubicBezTo>
                  <a:pt x="238" y="562"/>
                  <a:pt x="226" y="565"/>
                  <a:pt x="214" y="565"/>
                </a:cubicBezTo>
                <a:cubicBezTo>
                  <a:pt x="207" y="565"/>
                  <a:pt x="201" y="564"/>
                  <a:pt x="195" y="562"/>
                </a:cubicBezTo>
                <a:cubicBezTo>
                  <a:pt x="176" y="556"/>
                  <a:pt x="163" y="540"/>
                  <a:pt x="150" y="526"/>
                </a:cubicBezTo>
                <a:cubicBezTo>
                  <a:pt x="143" y="517"/>
                  <a:pt x="136" y="509"/>
                  <a:pt x="128" y="503"/>
                </a:cubicBezTo>
                <a:cubicBezTo>
                  <a:pt x="120" y="497"/>
                  <a:pt x="110" y="492"/>
                  <a:pt x="100" y="488"/>
                </a:cubicBezTo>
                <a:cubicBezTo>
                  <a:pt x="83" y="480"/>
                  <a:pt x="65" y="472"/>
                  <a:pt x="53" y="455"/>
                </a:cubicBezTo>
                <a:cubicBezTo>
                  <a:pt x="42" y="439"/>
                  <a:pt x="40" y="419"/>
                  <a:pt x="38" y="400"/>
                </a:cubicBezTo>
                <a:cubicBezTo>
                  <a:pt x="37" y="388"/>
                  <a:pt x="36" y="377"/>
                  <a:pt x="33" y="367"/>
                </a:cubicBezTo>
                <a:cubicBezTo>
                  <a:pt x="30" y="358"/>
                  <a:pt x="25" y="348"/>
                  <a:pt x="19" y="338"/>
                </a:cubicBezTo>
                <a:cubicBezTo>
                  <a:pt x="10" y="321"/>
                  <a:pt x="0" y="304"/>
                  <a:pt x="0" y="283"/>
                </a:cubicBezTo>
                <a:cubicBezTo>
                  <a:pt x="0" y="262"/>
                  <a:pt x="10" y="244"/>
                  <a:pt x="19" y="227"/>
                </a:cubicBezTo>
                <a:cubicBezTo>
                  <a:pt x="25" y="218"/>
                  <a:pt x="30" y="208"/>
                  <a:pt x="33" y="199"/>
                </a:cubicBezTo>
                <a:cubicBezTo>
                  <a:pt x="36" y="189"/>
                  <a:pt x="37" y="178"/>
                  <a:pt x="38" y="166"/>
                </a:cubicBezTo>
                <a:cubicBezTo>
                  <a:pt x="40" y="147"/>
                  <a:pt x="42" y="126"/>
                  <a:pt x="53" y="110"/>
                </a:cubicBezTo>
                <a:cubicBezTo>
                  <a:pt x="65" y="94"/>
                  <a:pt x="83" y="86"/>
                  <a:pt x="100" y="78"/>
                </a:cubicBezTo>
                <a:cubicBezTo>
                  <a:pt x="110" y="73"/>
                  <a:pt x="120" y="69"/>
                  <a:pt x="128" y="63"/>
                </a:cubicBezTo>
                <a:cubicBezTo>
                  <a:pt x="136" y="57"/>
                  <a:pt x="143" y="49"/>
                  <a:pt x="150" y="40"/>
                </a:cubicBezTo>
                <a:cubicBezTo>
                  <a:pt x="163" y="25"/>
                  <a:pt x="176" y="10"/>
                  <a:pt x="194" y="3"/>
                </a:cubicBezTo>
                <a:cubicBezTo>
                  <a:pt x="201" y="1"/>
                  <a:pt x="207" y="0"/>
                  <a:pt x="214" y="0"/>
                </a:cubicBezTo>
                <a:cubicBezTo>
                  <a:pt x="226" y="0"/>
                  <a:pt x="238" y="3"/>
                  <a:pt x="250" y="6"/>
                </a:cubicBezTo>
                <a:cubicBezTo>
                  <a:pt x="261" y="8"/>
                  <a:pt x="272" y="11"/>
                  <a:pt x="282" y="11"/>
                </a:cubicBezTo>
                <a:cubicBezTo>
                  <a:pt x="292" y="11"/>
                  <a:pt x="303" y="8"/>
                  <a:pt x="314" y="6"/>
                </a:cubicBezTo>
                <a:cubicBezTo>
                  <a:pt x="326" y="3"/>
                  <a:pt x="338" y="0"/>
                  <a:pt x="350" y="0"/>
                </a:cubicBezTo>
                <a:cubicBezTo>
                  <a:pt x="357" y="0"/>
                  <a:pt x="363" y="1"/>
                  <a:pt x="369" y="3"/>
                </a:cubicBezTo>
                <a:cubicBezTo>
                  <a:pt x="388" y="10"/>
                  <a:pt x="401" y="25"/>
                  <a:pt x="414" y="40"/>
                </a:cubicBezTo>
                <a:cubicBezTo>
                  <a:pt x="421" y="49"/>
                  <a:pt x="428" y="57"/>
                  <a:pt x="436" y="63"/>
                </a:cubicBezTo>
                <a:cubicBezTo>
                  <a:pt x="444" y="69"/>
                  <a:pt x="453" y="73"/>
                  <a:pt x="464" y="78"/>
                </a:cubicBezTo>
                <a:cubicBezTo>
                  <a:pt x="481" y="86"/>
                  <a:pt x="499" y="94"/>
                  <a:pt x="510" y="110"/>
                </a:cubicBezTo>
                <a:cubicBezTo>
                  <a:pt x="522" y="126"/>
                  <a:pt x="524" y="146"/>
                  <a:pt x="525" y="166"/>
                </a:cubicBezTo>
                <a:cubicBezTo>
                  <a:pt x="527" y="178"/>
                  <a:pt x="528" y="189"/>
                  <a:pt x="531" y="199"/>
                </a:cubicBezTo>
                <a:cubicBezTo>
                  <a:pt x="534" y="208"/>
                  <a:pt x="539" y="218"/>
                  <a:pt x="545" y="227"/>
                </a:cubicBezTo>
                <a:cubicBezTo>
                  <a:pt x="554" y="244"/>
                  <a:pt x="564" y="262"/>
                  <a:pt x="564" y="283"/>
                </a:cubicBezTo>
                <a:cubicBezTo>
                  <a:pt x="564" y="304"/>
                  <a:pt x="554" y="321"/>
                  <a:pt x="544" y="338"/>
                </a:cubicBezTo>
                <a:cubicBezTo>
                  <a:pt x="537" y="352"/>
                  <a:pt x="537" y="352"/>
                  <a:pt x="537" y="352"/>
                </a:cubicBezTo>
                <a:cubicBezTo>
                  <a:pt x="535" y="356"/>
                  <a:pt x="533" y="360"/>
                  <a:pt x="531" y="363"/>
                </a:cubicBezTo>
                <a:cubicBezTo>
                  <a:pt x="524" y="379"/>
                  <a:pt x="512" y="399"/>
                  <a:pt x="522" y="426"/>
                </a:cubicBezTo>
                <a:lnTo>
                  <a:pt x="563" y="5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9932706" y="1152896"/>
            <a:ext cx="1335741" cy="98488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GB" sz="1600" dirty="0" smtClean="0">
                <a:solidFill>
                  <a:schemeClr val="bg1"/>
                </a:solidFill>
                <a:latin typeface="VM Circular Whisper TT Light" charset="0"/>
                <a:ea typeface="VM Circular Whisper TT Light" charset="0"/>
                <a:cs typeface="VM Circular Whisper TT Light" charset="0"/>
              </a:rPr>
              <a:t>££ gained in high revenue marketing campaigns</a:t>
            </a:r>
            <a:endParaRPr lang="en-GB" sz="1600" b="0" i="0" dirty="0" smtClean="0">
              <a:solidFill>
                <a:schemeClr val="bg1"/>
              </a:solidFill>
              <a:latin typeface="VM Circular Whisper TT Light" charset="0"/>
              <a:ea typeface="VM Circular Whisper TT Light" charset="0"/>
              <a:cs typeface="VM Circular Whisper TT Light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752165" y="3070693"/>
            <a:ext cx="424587" cy="315624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948518" y="2617695"/>
            <a:ext cx="295835" cy="268940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146926" y="3618142"/>
            <a:ext cx="1635063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GB" sz="1100" b="1" dirty="0" smtClean="0">
                <a:solidFill>
                  <a:schemeClr val="accent1"/>
                </a:solidFill>
                <a:latin typeface="VM Circular Whisper TT Light" charset="0"/>
                <a:ea typeface="VM Circular Whisper TT Light" charset="0"/>
                <a:cs typeface="VM Circular Whisper TT Light" charset="0"/>
              </a:rPr>
              <a:t>Compare w</a:t>
            </a:r>
            <a:r>
              <a:rPr lang="en-GB" sz="1100" b="1" i="0" dirty="0" smtClean="0">
                <a:solidFill>
                  <a:schemeClr val="accent1"/>
                </a:solidFill>
                <a:latin typeface="VM Circular Whisper TT Light" charset="0"/>
                <a:ea typeface="VM Circular Whisper TT Light" charset="0"/>
                <a:cs typeface="VM Circular Whisper TT Light" charset="0"/>
              </a:rPr>
              <a:t>ithin clusters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10136" y="2215807"/>
            <a:ext cx="1793761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GB" sz="1100" b="1" dirty="0" smtClean="0">
                <a:solidFill>
                  <a:schemeClr val="accent1"/>
                </a:solidFill>
                <a:latin typeface="VM Circular Whisper TT Light" charset="0"/>
                <a:ea typeface="VM Circular Whisper TT Light" charset="0"/>
                <a:cs typeface="VM Circular Whisper TT Light" charset="0"/>
              </a:rPr>
              <a:t>Compare between </a:t>
            </a:r>
            <a:r>
              <a:rPr lang="en-GB" sz="1100" b="1" i="0" dirty="0" smtClean="0">
                <a:solidFill>
                  <a:schemeClr val="accent1"/>
                </a:solidFill>
                <a:latin typeface="VM Circular Whisper TT Light" charset="0"/>
                <a:ea typeface="VM Circular Whisper TT Light" charset="0"/>
                <a:cs typeface="VM Circular Whisper TT Light" charset="0"/>
              </a:rPr>
              <a:t>clusters</a:t>
            </a:r>
          </a:p>
        </p:txBody>
      </p:sp>
    </p:spTree>
    <p:extLst>
      <p:ext uri="{BB962C8B-B14F-4D97-AF65-F5344CB8AC3E}">
        <p14:creationId xmlns:p14="http://schemas.microsoft.com/office/powerpoint/2010/main" val="7772496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22" grpId="0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3178" y="2709724"/>
            <a:ext cx="9185275" cy="664797"/>
          </a:xfrm>
        </p:spPr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Case Study</a:t>
            </a:r>
            <a:endParaRPr lang="en-GB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Virgin Media | Public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11224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tension between fun and value?</a:t>
            </a:r>
            <a:endParaRPr lang="en-GB" dirty="0"/>
          </a:p>
        </p:txBody>
      </p:sp>
      <p:grpSp>
        <p:nvGrpSpPr>
          <p:cNvPr id="6" name="Graphic 67">
            <a:extLst>
              <a:ext uri="{FF2B5EF4-FFF2-40B4-BE49-F238E27FC236}">
                <a16:creationId xmlns:a16="http://schemas.microsoft.com/office/drawing/2014/main" xmlns="" id="{12874DCF-729F-1D4E-A9E3-E957089C0083}"/>
              </a:ext>
            </a:extLst>
          </p:cNvPr>
          <p:cNvGrpSpPr/>
          <p:nvPr/>
        </p:nvGrpSpPr>
        <p:grpSpPr>
          <a:xfrm>
            <a:off x="6492453" y="3641400"/>
            <a:ext cx="682891" cy="999477"/>
            <a:chOff x="6988044" y="2590005"/>
            <a:chExt cx="495300" cy="771525"/>
          </a:xfrm>
          <a:solidFill>
            <a:schemeClr val="accent3">
              <a:lumMod val="75000"/>
            </a:schemeClr>
          </a:solidFill>
        </p:grpSpPr>
        <p:sp>
          <p:nvSpPr>
            <p:cNvPr id="7" name="Freeform: Shape 69">
              <a:extLst>
                <a:ext uri="{FF2B5EF4-FFF2-40B4-BE49-F238E27FC236}">
                  <a16:creationId xmlns:a16="http://schemas.microsoft.com/office/drawing/2014/main" xmlns="" id="{832690F2-A2E1-E740-AC72-7908C833EE1D}"/>
                </a:ext>
              </a:extLst>
            </p:cNvPr>
            <p:cNvSpPr/>
            <p:nvPr/>
          </p:nvSpPr>
          <p:spPr>
            <a:xfrm>
              <a:off x="7069864" y="2660014"/>
              <a:ext cx="76200" cy="104775"/>
            </a:xfrm>
            <a:custGeom>
              <a:avLst/>
              <a:gdLst>
                <a:gd name="connsiteX0" fmla="*/ 7144 w 76200"/>
                <a:gd name="connsiteY0" fmla="*/ 7144 h 104775"/>
                <a:gd name="connsiteX1" fmla="*/ 75057 w 76200"/>
                <a:gd name="connsiteY1" fmla="*/ 7144 h 104775"/>
                <a:gd name="connsiteX2" fmla="*/ 75057 w 76200"/>
                <a:gd name="connsiteY2" fmla="*/ 102013 h 104775"/>
                <a:gd name="connsiteX3" fmla="*/ 7144 w 76200"/>
                <a:gd name="connsiteY3" fmla="*/ 102013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04775">
                  <a:moveTo>
                    <a:pt x="7144" y="7144"/>
                  </a:moveTo>
                  <a:lnTo>
                    <a:pt x="75057" y="7144"/>
                  </a:lnTo>
                  <a:lnTo>
                    <a:pt x="75057" y="102013"/>
                  </a:lnTo>
                  <a:lnTo>
                    <a:pt x="7144" y="1020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" name="Freeform: Shape 70">
              <a:extLst>
                <a:ext uri="{FF2B5EF4-FFF2-40B4-BE49-F238E27FC236}">
                  <a16:creationId xmlns:a16="http://schemas.microsoft.com/office/drawing/2014/main" xmlns="" id="{0E136EAC-6A1D-5A4D-8597-525B23934195}"/>
                </a:ext>
              </a:extLst>
            </p:cNvPr>
            <p:cNvSpPr/>
            <p:nvPr/>
          </p:nvSpPr>
          <p:spPr>
            <a:xfrm>
              <a:off x="7195213" y="2660014"/>
              <a:ext cx="76200" cy="104775"/>
            </a:xfrm>
            <a:custGeom>
              <a:avLst/>
              <a:gdLst>
                <a:gd name="connsiteX0" fmla="*/ 7144 w 76200"/>
                <a:gd name="connsiteY0" fmla="*/ 7144 h 104775"/>
                <a:gd name="connsiteX1" fmla="*/ 75057 w 76200"/>
                <a:gd name="connsiteY1" fmla="*/ 7144 h 104775"/>
                <a:gd name="connsiteX2" fmla="*/ 75057 w 76200"/>
                <a:gd name="connsiteY2" fmla="*/ 102013 h 104775"/>
                <a:gd name="connsiteX3" fmla="*/ 7144 w 76200"/>
                <a:gd name="connsiteY3" fmla="*/ 102013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04775">
                  <a:moveTo>
                    <a:pt x="7144" y="7144"/>
                  </a:moveTo>
                  <a:lnTo>
                    <a:pt x="75057" y="7144"/>
                  </a:lnTo>
                  <a:lnTo>
                    <a:pt x="75057" y="102013"/>
                  </a:lnTo>
                  <a:lnTo>
                    <a:pt x="7144" y="1020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Freeform: Shape 71">
              <a:extLst>
                <a:ext uri="{FF2B5EF4-FFF2-40B4-BE49-F238E27FC236}">
                  <a16:creationId xmlns:a16="http://schemas.microsoft.com/office/drawing/2014/main" xmlns="" id="{BC73F615-BC62-7645-AAF0-8125085A9C13}"/>
                </a:ext>
              </a:extLst>
            </p:cNvPr>
            <p:cNvSpPr/>
            <p:nvPr/>
          </p:nvSpPr>
          <p:spPr>
            <a:xfrm>
              <a:off x="7320562" y="2660014"/>
              <a:ext cx="76200" cy="104775"/>
            </a:xfrm>
            <a:custGeom>
              <a:avLst/>
              <a:gdLst>
                <a:gd name="connsiteX0" fmla="*/ 7144 w 76200"/>
                <a:gd name="connsiteY0" fmla="*/ 7144 h 104775"/>
                <a:gd name="connsiteX1" fmla="*/ 75057 w 76200"/>
                <a:gd name="connsiteY1" fmla="*/ 7144 h 104775"/>
                <a:gd name="connsiteX2" fmla="*/ 75057 w 76200"/>
                <a:gd name="connsiteY2" fmla="*/ 102013 h 104775"/>
                <a:gd name="connsiteX3" fmla="*/ 7144 w 76200"/>
                <a:gd name="connsiteY3" fmla="*/ 102013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04775">
                  <a:moveTo>
                    <a:pt x="7144" y="7144"/>
                  </a:moveTo>
                  <a:lnTo>
                    <a:pt x="75057" y="7144"/>
                  </a:lnTo>
                  <a:lnTo>
                    <a:pt x="75057" y="102013"/>
                  </a:lnTo>
                  <a:lnTo>
                    <a:pt x="7144" y="1020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" name="Freeform: Shape 72">
              <a:extLst>
                <a:ext uri="{FF2B5EF4-FFF2-40B4-BE49-F238E27FC236}">
                  <a16:creationId xmlns:a16="http://schemas.microsoft.com/office/drawing/2014/main" xmlns="" id="{3F0C93F8-890E-BA46-A378-3AD7334C60BB}"/>
                </a:ext>
              </a:extLst>
            </p:cNvPr>
            <p:cNvSpPr/>
            <p:nvPr/>
          </p:nvSpPr>
          <p:spPr>
            <a:xfrm>
              <a:off x="7069864" y="2805461"/>
              <a:ext cx="76200" cy="104775"/>
            </a:xfrm>
            <a:custGeom>
              <a:avLst/>
              <a:gdLst>
                <a:gd name="connsiteX0" fmla="*/ 7144 w 76200"/>
                <a:gd name="connsiteY0" fmla="*/ 7144 h 104775"/>
                <a:gd name="connsiteX1" fmla="*/ 75057 w 76200"/>
                <a:gd name="connsiteY1" fmla="*/ 7144 h 104775"/>
                <a:gd name="connsiteX2" fmla="*/ 75057 w 76200"/>
                <a:gd name="connsiteY2" fmla="*/ 102013 h 104775"/>
                <a:gd name="connsiteX3" fmla="*/ 7144 w 76200"/>
                <a:gd name="connsiteY3" fmla="*/ 102013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04775">
                  <a:moveTo>
                    <a:pt x="7144" y="7144"/>
                  </a:moveTo>
                  <a:lnTo>
                    <a:pt x="75057" y="7144"/>
                  </a:lnTo>
                  <a:lnTo>
                    <a:pt x="75057" y="102013"/>
                  </a:lnTo>
                  <a:lnTo>
                    <a:pt x="7144" y="1020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: Shape 73">
              <a:extLst>
                <a:ext uri="{FF2B5EF4-FFF2-40B4-BE49-F238E27FC236}">
                  <a16:creationId xmlns:a16="http://schemas.microsoft.com/office/drawing/2014/main" xmlns="" id="{2C783B1B-3B5E-C242-838B-8BC5930864DD}"/>
                </a:ext>
              </a:extLst>
            </p:cNvPr>
            <p:cNvSpPr/>
            <p:nvPr/>
          </p:nvSpPr>
          <p:spPr>
            <a:xfrm>
              <a:off x="7195213" y="2805461"/>
              <a:ext cx="76200" cy="104775"/>
            </a:xfrm>
            <a:custGeom>
              <a:avLst/>
              <a:gdLst>
                <a:gd name="connsiteX0" fmla="*/ 7144 w 76200"/>
                <a:gd name="connsiteY0" fmla="*/ 7144 h 104775"/>
                <a:gd name="connsiteX1" fmla="*/ 75057 w 76200"/>
                <a:gd name="connsiteY1" fmla="*/ 7144 h 104775"/>
                <a:gd name="connsiteX2" fmla="*/ 75057 w 76200"/>
                <a:gd name="connsiteY2" fmla="*/ 102013 h 104775"/>
                <a:gd name="connsiteX3" fmla="*/ 7144 w 76200"/>
                <a:gd name="connsiteY3" fmla="*/ 102013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04775">
                  <a:moveTo>
                    <a:pt x="7144" y="7144"/>
                  </a:moveTo>
                  <a:lnTo>
                    <a:pt x="75057" y="7144"/>
                  </a:lnTo>
                  <a:lnTo>
                    <a:pt x="75057" y="102013"/>
                  </a:lnTo>
                  <a:lnTo>
                    <a:pt x="7144" y="1020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: Shape 74">
              <a:extLst>
                <a:ext uri="{FF2B5EF4-FFF2-40B4-BE49-F238E27FC236}">
                  <a16:creationId xmlns:a16="http://schemas.microsoft.com/office/drawing/2014/main" xmlns="" id="{42A895D9-15F0-BB4B-B5F5-52BE4B70CFAC}"/>
                </a:ext>
              </a:extLst>
            </p:cNvPr>
            <p:cNvSpPr/>
            <p:nvPr/>
          </p:nvSpPr>
          <p:spPr>
            <a:xfrm>
              <a:off x="7320562" y="2805461"/>
              <a:ext cx="76200" cy="104775"/>
            </a:xfrm>
            <a:custGeom>
              <a:avLst/>
              <a:gdLst>
                <a:gd name="connsiteX0" fmla="*/ 7144 w 76200"/>
                <a:gd name="connsiteY0" fmla="*/ 7144 h 104775"/>
                <a:gd name="connsiteX1" fmla="*/ 75057 w 76200"/>
                <a:gd name="connsiteY1" fmla="*/ 7144 h 104775"/>
                <a:gd name="connsiteX2" fmla="*/ 75057 w 76200"/>
                <a:gd name="connsiteY2" fmla="*/ 102013 h 104775"/>
                <a:gd name="connsiteX3" fmla="*/ 7144 w 76200"/>
                <a:gd name="connsiteY3" fmla="*/ 102013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04775">
                  <a:moveTo>
                    <a:pt x="7144" y="7144"/>
                  </a:moveTo>
                  <a:lnTo>
                    <a:pt x="75057" y="7144"/>
                  </a:lnTo>
                  <a:lnTo>
                    <a:pt x="75057" y="102013"/>
                  </a:lnTo>
                  <a:lnTo>
                    <a:pt x="7144" y="1020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: Shape 75">
              <a:extLst>
                <a:ext uri="{FF2B5EF4-FFF2-40B4-BE49-F238E27FC236}">
                  <a16:creationId xmlns:a16="http://schemas.microsoft.com/office/drawing/2014/main" xmlns="" id="{9D3B03CD-6A45-0D42-9D4E-018A41A39E51}"/>
                </a:ext>
              </a:extLst>
            </p:cNvPr>
            <p:cNvSpPr/>
            <p:nvPr/>
          </p:nvSpPr>
          <p:spPr>
            <a:xfrm>
              <a:off x="7069864" y="2950812"/>
              <a:ext cx="76200" cy="104775"/>
            </a:xfrm>
            <a:custGeom>
              <a:avLst/>
              <a:gdLst>
                <a:gd name="connsiteX0" fmla="*/ 7144 w 76200"/>
                <a:gd name="connsiteY0" fmla="*/ 7144 h 104775"/>
                <a:gd name="connsiteX1" fmla="*/ 75057 w 76200"/>
                <a:gd name="connsiteY1" fmla="*/ 7144 h 104775"/>
                <a:gd name="connsiteX2" fmla="*/ 75057 w 76200"/>
                <a:gd name="connsiteY2" fmla="*/ 102013 h 104775"/>
                <a:gd name="connsiteX3" fmla="*/ 7144 w 76200"/>
                <a:gd name="connsiteY3" fmla="*/ 102013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04775">
                  <a:moveTo>
                    <a:pt x="7144" y="7144"/>
                  </a:moveTo>
                  <a:lnTo>
                    <a:pt x="75057" y="7144"/>
                  </a:lnTo>
                  <a:lnTo>
                    <a:pt x="75057" y="102013"/>
                  </a:lnTo>
                  <a:lnTo>
                    <a:pt x="7144" y="1020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: Shape 76">
              <a:extLst>
                <a:ext uri="{FF2B5EF4-FFF2-40B4-BE49-F238E27FC236}">
                  <a16:creationId xmlns:a16="http://schemas.microsoft.com/office/drawing/2014/main" xmlns="" id="{3F8DB19D-2FE6-7F4C-8C94-66363009D010}"/>
                </a:ext>
              </a:extLst>
            </p:cNvPr>
            <p:cNvSpPr/>
            <p:nvPr/>
          </p:nvSpPr>
          <p:spPr>
            <a:xfrm>
              <a:off x="7195213" y="2950812"/>
              <a:ext cx="76200" cy="104775"/>
            </a:xfrm>
            <a:custGeom>
              <a:avLst/>
              <a:gdLst>
                <a:gd name="connsiteX0" fmla="*/ 7144 w 76200"/>
                <a:gd name="connsiteY0" fmla="*/ 7144 h 104775"/>
                <a:gd name="connsiteX1" fmla="*/ 75057 w 76200"/>
                <a:gd name="connsiteY1" fmla="*/ 7144 h 104775"/>
                <a:gd name="connsiteX2" fmla="*/ 75057 w 76200"/>
                <a:gd name="connsiteY2" fmla="*/ 102013 h 104775"/>
                <a:gd name="connsiteX3" fmla="*/ 7144 w 76200"/>
                <a:gd name="connsiteY3" fmla="*/ 102013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04775">
                  <a:moveTo>
                    <a:pt x="7144" y="7144"/>
                  </a:moveTo>
                  <a:lnTo>
                    <a:pt x="75057" y="7144"/>
                  </a:lnTo>
                  <a:lnTo>
                    <a:pt x="75057" y="102013"/>
                  </a:lnTo>
                  <a:lnTo>
                    <a:pt x="7144" y="1020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77">
              <a:extLst>
                <a:ext uri="{FF2B5EF4-FFF2-40B4-BE49-F238E27FC236}">
                  <a16:creationId xmlns:a16="http://schemas.microsoft.com/office/drawing/2014/main" xmlns="" id="{825C5682-70DB-3245-8B35-E1827C679DAB}"/>
                </a:ext>
              </a:extLst>
            </p:cNvPr>
            <p:cNvSpPr/>
            <p:nvPr/>
          </p:nvSpPr>
          <p:spPr>
            <a:xfrm>
              <a:off x="7320562" y="2950812"/>
              <a:ext cx="76200" cy="104775"/>
            </a:xfrm>
            <a:custGeom>
              <a:avLst/>
              <a:gdLst>
                <a:gd name="connsiteX0" fmla="*/ 7144 w 76200"/>
                <a:gd name="connsiteY0" fmla="*/ 7144 h 104775"/>
                <a:gd name="connsiteX1" fmla="*/ 75057 w 76200"/>
                <a:gd name="connsiteY1" fmla="*/ 7144 h 104775"/>
                <a:gd name="connsiteX2" fmla="*/ 75057 w 76200"/>
                <a:gd name="connsiteY2" fmla="*/ 102013 h 104775"/>
                <a:gd name="connsiteX3" fmla="*/ 7144 w 76200"/>
                <a:gd name="connsiteY3" fmla="*/ 102013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04775">
                  <a:moveTo>
                    <a:pt x="7144" y="7144"/>
                  </a:moveTo>
                  <a:lnTo>
                    <a:pt x="75057" y="7144"/>
                  </a:lnTo>
                  <a:lnTo>
                    <a:pt x="75057" y="102013"/>
                  </a:lnTo>
                  <a:lnTo>
                    <a:pt x="7144" y="1020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78">
              <a:extLst>
                <a:ext uri="{FF2B5EF4-FFF2-40B4-BE49-F238E27FC236}">
                  <a16:creationId xmlns:a16="http://schemas.microsoft.com/office/drawing/2014/main" xmlns="" id="{1973C917-B617-324F-8548-5DCBAD5DE947}"/>
                </a:ext>
              </a:extLst>
            </p:cNvPr>
            <p:cNvSpPr/>
            <p:nvPr/>
          </p:nvSpPr>
          <p:spPr>
            <a:xfrm>
              <a:off x="6980900" y="2582861"/>
              <a:ext cx="504825" cy="781050"/>
            </a:xfrm>
            <a:custGeom>
              <a:avLst/>
              <a:gdLst>
                <a:gd name="connsiteX0" fmla="*/ 479870 w 504825"/>
                <a:gd name="connsiteY0" fmla="*/ 7144 h 781050"/>
                <a:gd name="connsiteX1" fmla="*/ 30956 w 504825"/>
                <a:gd name="connsiteY1" fmla="*/ 7144 h 781050"/>
                <a:gd name="connsiteX2" fmla="*/ 7144 w 504825"/>
                <a:gd name="connsiteY2" fmla="*/ 30956 h 781050"/>
                <a:gd name="connsiteX3" fmla="*/ 7144 w 504825"/>
                <a:gd name="connsiteY3" fmla="*/ 753332 h 781050"/>
                <a:gd name="connsiteX4" fmla="*/ 30956 w 504825"/>
                <a:gd name="connsiteY4" fmla="*/ 777145 h 781050"/>
                <a:gd name="connsiteX5" fmla="*/ 479870 w 504825"/>
                <a:gd name="connsiteY5" fmla="*/ 777145 h 781050"/>
                <a:gd name="connsiteX6" fmla="*/ 503682 w 504825"/>
                <a:gd name="connsiteY6" fmla="*/ 753332 h 781050"/>
                <a:gd name="connsiteX7" fmla="*/ 503682 w 504825"/>
                <a:gd name="connsiteY7" fmla="*/ 30956 h 781050"/>
                <a:gd name="connsiteX8" fmla="*/ 479870 w 504825"/>
                <a:gd name="connsiteY8" fmla="*/ 7144 h 781050"/>
                <a:gd name="connsiteX9" fmla="*/ 456057 w 504825"/>
                <a:gd name="connsiteY9" fmla="*/ 729520 h 781050"/>
                <a:gd name="connsiteX10" fmla="*/ 224504 w 504825"/>
                <a:gd name="connsiteY10" fmla="*/ 729520 h 781050"/>
                <a:gd name="connsiteX11" fmla="*/ 224504 w 504825"/>
                <a:gd name="connsiteY11" fmla="*/ 577501 h 781050"/>
                <a:gd name="connsiteX12" fmla="*/ 96107 w 504825"/>
                <a:gd name="connsiteY12" fmla="*/ 577501 h 781050"/>
                <a:gd name="connsiteX13" fmla="*/ 96107 w 504825"/>
                <a:gd name="connsiteY13" fmla="*/ 729520 h 781050"/>
                <a:gd name="connsiteX14" fmla="*/ 54769 w 504825"/>
                <a:gd name="connsiteY14" fmla="*/ 729520 h 781050"/>
                <a:gd name="connsiteX15" fmla="*/ 54769 w 504825"/>
                <a:gd name="connsiteY15" fmla="*/ 54769 h 781050"/>
                <a:gd name="connsiteX16" fmla="*/ 456057 w 504825"/>
                <a:gd name="connsiteY16" fmla="*/ 54769 h 781050"/>
                <a:gd name="connsiteX17" fmla="*/ 456057 w 504825"/>
                <a:gd name="connsiteY17" fmla="*/ 72952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825" h="781050">
                  <a:moveTo>
                    <a:pt x="479870" y="7144"/>
                  </a:moveTo>
                  <a:lnTo>
                    <a:pt x="30956" y="7144"/>
                  </a:lnTo>
                  <a:cubicBezTo>
                    <a:pt x="17812" y="7144"/>
                    <a:pt x="7144" y="17812"/>
                    <a:pt x="7144" y="30956"/>
                  </a:cubicBezTo>
                  <a:lnTo>
                    <a:pt x="7144" y="753332"/>
                  </a:lnTo>
                  <a:cubicBezTo>
                    <a:pt x="7144" y="766477"/>
                    <a:pt x="17812" y="777145"/>
                    <a:pt x="30956" y="777145"/>
                  </a:cubicBezTo>
                  <a:lnTo>
                    <a:pt x="479870" y="777145"/>
                  </a:lnTo>
                  <a:cubicBezTo>
                    <a:pt x="493014" y="777145"/>
                    <a:pt x="503682" y="766477"/>
                    <a:pt x="503682" y="753332"/>
                  </a:cubicBezTo>
                  <a:lnTo>
                    <a:pt x="503682" y="30956"/>
                  </a:lnTo>
                  <a:cubicBezTo>
                    <a:pt x="503682" y="17812"/>
                    <a:pt x="493109" y="7144"/>
                    <a:pt x="479870" y="7144"/>
                  </a:cubicBezTo>
                  <a:close/>
                  <a:moveTo>
                    <a:pt x="456057" y="729520"/>
                  </a:moveTo>
                  <a:lnTo>
                    <a:pt x="224504" y="729520"/>
                  </a:lnTo>
                  <a:lnTo>
                    <a:pt x="224504" y="577501"/>
                  </a:lnTo>
                  <a:lnTo>
                    <a:pt x="96107" y="577501"/>
                  </a:lnTo>
                  <a:lnTo>
                    <a:pt x="96107" y="729520"/>
                  </a:lnTo>
                  <a:lnTo>
                    <a:pt x="54769" y="729520"/>
                  </a:lnTo>
                  <a:lnTo>
                    <a:pt x="54769" y="54769"/>
                  </a:lnTo>
                  <a:lnTo>
                    <a:pt x="456057" y="54769"/>
                  </a:lnTo>
                  <a:lnTo>
                    <a:pt x="456057" y="7295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371" y="3508133"/>
            <a:ext cx="1266012" cy="126601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921645" y="4030331"/>
            <a:ext cx="768778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GB" sz="1400" b="0" i="0" dirty="0" smtClean="0">
                <a:solidFill>
                  <a:schemeClr val="tx1"/>
                </a:solidFill>
                <a:latin typeface="VM Circular Shout Bold" panose="020B0804020101010102"/>
                <a:ea typeface="VM Circular Whisper TT Light" charset="0"/>
                <a:cs typeface="VM Circular Whisper TT Light" charset="0"/>
              </a:rPr>
              <a:t>versus</a:t>
            </a:r>
          </a:p>
        </p:txBody>
      </p:sp>
      <p:sp>
        <p:nvSpPr>
          <p:cNvPr id="20" name="TextBox 19"/>
          <p:cNvSpPr txBox="1"/>
          <p:nvPr/>
        </p:nvSpPr>
        <p:spPr>
          <a:xfrm rot="21075626">
            <a:off x="2340872" y="3348331"/>
            <a:ext cx="1111469" cy="36933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GB" sz="1200" b="0" i="0" dirty="0" smtClean="0">
                <a:solidFill>
                  <a:schemeClr val="tx1"/>
                </a:solidFill>
                <a:latin typeface="VM Circular Chat Book" panose="020B0604020101020102"/>
                <a:ea typeface="VM Circular Whisper TT Light" charset="0"/>
                <a:cs typeface="VM Circular Whisper TT Light" charset="0"/>
              </a:rPr>
              <a:t>Programmers  / data scientists</a:t>
            </a:r>
          </a:p>
        </p:txBody>
      </p:sp>
      <p:sp>
        <p:nvSpPr>
          <p:cNvPr id="21" name="TextBox 20"/>
          <p:cNvSpPr txBox="1"/>
          <p:nvPr/>
        </p:nvSpPr>
        <p:spPr>
          <a:xfrm rot="1628055">
            <a:off x="7059090" y="3513253"/>
            <a:ext cx="708547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GB" sz="1200" b="0" i="0" dirty="0" smtClean="0">
                <a:solidFill>
                  <a:schemeClr val="tx1"/>
                </a:solidFill>
                <a:latin typeface="VM Circular Chat Book" panose="020B0604020101020102"/>
                <a:ea typeface="VM Circular Whisper TT Light" charset="0"/>
                <a:cs typeface="VM Circular Whisper TT Light" charset="0"/>
              </a:rPr>
              <a:t>Business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921645" y="1746936"/>
            <a:ext cx="768778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GB" sz="1400" b="0" i="0" dirty="0" smtClean="0">
                <a:solidFill>
                  <a:schemeClr val="tx1"/>
                </a:solidFill>
                <a:latin typeface="VM Circular Shout Bold" panose="020B0804020101010102"/>
                <a:ea typeface="VM Circular Whisper TT Light" charset="0"/>
                <a:cs typeface="VM Circular Whisper TT Light" charset="0"/>
              </a:rPr>
              <a:t>versus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581312" y="1425737"/>
            <a:ext cx="573365" cy="101566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GB" sz="6600" b="1" i="0" dirty="0" smtClean="0">
                <a:solidFill>
                  <a:srgbClr val="FF0000"/>
                </a:solidFill>
                <a:latin typeface="VM Circular Chat Book" panose="020B0604020101020102"/>
                <a:ea typeface="VM Circular Whisper TT Light" charset="0"/>
                <a:cs typeface="VM Circular Whisper TT Light" charset="0"/>
              </a:rPr>
              <a:t>£</a:t>
            </a:r>
          </a:p>
        </p:txBody>
      </p:sp>
      <p:sp>
        <p:nvSpPr>
          <p:cNvPr id="44" name="Freeform: Shape 205">
            <a:extLst>
              <a:ext uri="{FF2B5EF4-FFF2-40B4-BE49-F238E27FC236}">
                <a16:creationId xmlns:a16="http://schemas.microsoft.com/office/drawing/2014/main" xmlns="" id="{D04F2EB2-8CA7-3F4B-89C6-25F0488CAE32}"/>
              </a:ext>
            </a:extLst>
          </p:cNvPr>
          <p:cNvSpPr/>
          <p:nvPr/>
        </p:nvSpPr>
        <p:spPr>
          <a:xfrm>
            <a:off x="3238757" y="1573568"/>
            <a:ext cx="792000" cy="720000"/>
          </a:xfrm>
          <a:custGeom>
            <a:avLst/>
            <a:gdLst>
              <a:gd name="connsiteX0" fmla="*/ 190168 w 379414"/>
              <a:gd name="connsiteY0" fmla="*/ 348716 h 356419"/>
              <a:gd name="connsiteX1" fmla="*/ 179820 w 379414"/>
              <a:gd name="connsiteY1" fmla="*/ 345957 h 356419"/>
              <a:gd name="connsiteX2" fmla="*/ 177175 w 379414"/>
              <a:gd name="connsiteY2" fmla="*/ 344117 h 356419"/>
              <a:gd name="connsiteX3" fmla="*/ 45415 w 379414"/>
              <a:gd name="connsiteY3" fmla="*/ 217646 h 356419"/>
              <a:gd name="connsiteX4" fmla="*/ 8623 w 379414"/>
              <a:gd name="connsiteY4" fmla="*/ 109455 h 356419"/>
              <a:gd name="connsiteX5" fmla="*/ 8623 w 379414"/>
              <a:gd name="connsiteY5" fmla="*/ 109110 h 356419"/>
              <a:gd name="connsiteX6" fmla="*/ 8738 w 379414"/>
              <a:gd name="connsiteY6" fmla="*/ 103937 h 356419"/>
              <a:gd name="connsiteX7" fmla="*/ 8738 w 379414"/>
              <a:gd name="connsiteY7" fmla="*/ 103822 h 356419"/>
              <a:gd name="connsiteX8" fmla="*/ 8738 w 379414"/>
              <a:gd name="connsiteY8" fmla="*/ 103822 h 356419"/>
              <a:gd name="connsiteX9" fmla="*/ 109801 w 379414"/>
              <a:gd name="connsiteY9" fmla="*/ 8623 h 356419"/>
              <a:gd name="connsiteX10" fmla="*/ 190283 w 379414"/>
              <a:gd name="connsiteY10" fmla="*/ 47599 h 356419"/>
              <a:gd name="connsiteX11" fmla="*/ 270764 w 379414"/>
              <a:gd name="connsiteY11" fmla="*/ 8623 h 356419"/>
              <a:gd name="connsiteX12" fmla="*/ 371826 w 379414"/>
              <a:gd name="connsiteY12" fmla="*/ 103937 h 356419"/>
              <a:gd name="connsiteX13" fmla="*/ 371941 w 379414"/>
              <a:gd name="connsiteY13" fmla="*/ 109110 h 356419"/>
              <a:gd name="connsiteX14" fmla="*/ 371941 w 379414"/>
              <a:gd name="connsiteY14" fmla="*/ 109455 h 356419"/>
              <a:gd name="connsiteX15" fmla="*/ 335150 w 379414"/>
              <a:gd name="connsiteY15" fmla="*/ 217646 h 356419"/>
              <a:gd name="connsiteX16" fmla="*/ 203045 w 379414"/>
              <a:gd name="connsiteY16" fmla="*/ 344462 h 356419"/>
              <a:gd name="connsiteX17" fmla="*/ 200745 w 379414"/>
              <a:gd name="connsiteY17" fmla="*/ 345957 h 356419"/>
              <a:gd name="connsiteX18" fmla="*/ 195916 w 379414"/>
              <a:gd name="connsiteY18" fmla="*/ 347911 h 356419"/>
              <a:gd name="connsiteX19" fmla="*/ 190168 w 379414"/>
              <a:gd name="connsiteY19" fmla="*/ 348716 h 356419"/>
              <a:gd name="connsiteX20" fmla="*/ 195916 w 379414"/>
              <a:gd name="connsiteY20" fmla="*/ 321582 h 356419"/>
              <a:gd name="connsiteX21" fmla="*/ 195916 w 379414"/>
              <a:gd name="connsiteY21" fmla="*/ 321582 h 356419"/>
              <a:gd name="connsiteX22" fmla="*/ 195916 w 379414"/>
              <a:gd name="connsiteY22" fmla="*/ 321582 h 356419"/>
              <a:gd name="connsiteX23" fmla="*/ 184878 w 379414"/>
              <a:gd name="connsiteY23" fmla="*/ 321237 h 356419"/>
              <a:gd name="connsiteX24" fmla="*/ 184878 w 379414"/>
              <a:gd name="connsiteY24" fmla="*/ 321237 h 356419"/>
              <a:gd name="connsiteX25" fmla="*/ 184878 w 379414"/>
              <a:gd name="connsiteY25" fmla="*/ 321237 h 356419"/>
              <a:gd name="connsiteX26" fmla="*/ 38057 w 379414"/>
              <a:gd name="connsiteY26" fmla="*/ 109570 h 356419"/>
              <a:gd name="connsiteX27" fmla="*/ 70135 w 379414"/>
              <a:gd name="connsiteY27" fmla="*/ 201664 h 356419"/>
              <a:gd name="connsiteX28" fmla="*/ 190283 w 379414"/>
              <a:gd name="connsiteY28" fmla="*/ 317558 h 356419"/>
              <a:gd name="connsiteX29" fmla="*/ 310545 w 379414"/>
              <a:gd name="connsiteY29" fmla="*/ 201664 h 356419"/>
              <a:gd name="connsiteX30" fmla="*/ 342623 w 379414"/>
              <a:gd name="connsiteY30" fmla="*/ 109570 h 356419"/>
              <a:gd name="connsiteX31" fmla="*/ 342508 w 379414"/>
              <a:gd name="connsiteY31" fmla="*/ 105086 h 356419"/>
              <a:gd name="connsiteX32" fmla="*/ 270880 w 379414"/>
              <a:gd name="connsiteY32" fmla="*/ 38056 h 356419"/>
              <a:gd name="connsiteX33" fmla="*/ 204079 w 379414"/>
              <a:gd name="connsiteY33" fmla="*/ 82436 h 356419"/>
              <a:gd name="connsiteX34" fmla="*/ 190398 w 379414"/>
              <a:gd name="connsiteY34" fmla="*/ 91634 h 356419"/>
              <a:gd name="connsiteX35" fmla="*/ 176716 w 379414"/>
              <a:gd name="connsiteY35" fmla="*/ 82436 h 356419"/>
              <a:gd name="connsiteX36" fmla="*/ 109916 w 379414"/>
              <a:gd name="connsiteY36" fmla="*/ 38056 h 356419"/>
              <a:gd name="connsiteX37" fmla="*/ 38287 w 379414"/>
              <a:gd name="connsiteY37" fmla="*/ 105086 h 356419"/>
              <a:gd name="connsiteX38" fmla="*/ 38057 w 379414"/>
              <a:gd name="connsiteY38" fmla="*/ 109570 h 356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79414" h="356419">
                <a:moveTo>
                  <a:pt x="190168" y="348716"/>
                </a:moveTo>
                <a:cubicBezTo>
                  <a:pt x="186488" y="348716"/>
                  <a:pt x="182924" y="347797"/>
                  <a:pt x="179820" y="345957"/>
                </a:cubicBezTo>
                <a:cubicBezTo>
                  <a:pt x="178900" y="345382"/>
                  <a:pt x="177980" y="344807"/>
                  <a:pt x="177175" y="344117"/>
                </a:cubicBezTo>
                <a:cubicBezTo>
                  <a:pt x="160964" y="333310"/>
                  <a:pt x="87266" y="281801"/>
                  <a:pt x="45415" y="217646"/>
                </a:cubicBezTo>
                <a:cubicBezTo>
                  <a:pt x="31618" y="196491"/>
                  <a:pt x="8623" y="154295"/>
                  <a:pt x="8623" y="109455"/>
                </a:cubicBezTo>
                <a:cubicBezTo>
                  <a:pt x="8623" y="109340"/>
                  <a:pt x="8623" y="109225"/>
                  <a:pt x="8623" y="109110"/>
                </a:cubicBezTo>
                <a:cubicBezTo>
                  <a:pt x="8738" y="105546"/>
                  <a:pt x="8738" y="104511"/>
                  <a:pt x="8738" y="103937"/>
                </a:cubicBezTo>
                <a:cubicBezTo>
                  <a:pt x="8738" y="103937"/>
                  <a:pt x="8738" y="103937"/>
                  <a:pt x="8738" y="103822"/>
                </a:cubicBezTo>
                <a:cubicBezTo>
                  <a:pt x="8738" y="103822"/>
                  <a:pt x="8738" y="103822"/>
                  <a:pt x="8738" y="103822"/>
                </a:cubicBezTo>
                <a:cubicBezTo>
                  <a:pt x="11038" y="50474"/>
                  <a:pt x="55418" y="8623"/>
                  <a:pt x="109801" y="8623"/>
                </a:cubicBezTo>
                <a:cubicBezTo>
                  <a:pt x="142108" y="8623"/>
                  <a:pt x="171542" y="23340"/>
                  <a:pt x="190283" y="47599"/>
                </a:cubicBezTo>
                <a:cubicBezTo>
                  <a:pt x="209023" y="23340"/>
                  <a:pt x="238457" y="8623"/>
                  <a:pt x="270764" y="8623"/>
                </a:cubicBezTo>
                <a:cubicBezTo>
                  <a:pt x="325147" y="8623"/>
                  <a:pt x="369527" y="50474"/>
                  <a:pt x="371826" y="103937"/>
                </a:cubicBezTo>
                <a:cubicBezTo>
                  <a:pt x="371826" y="104511"/>
                  <a:pt x="371826" y="105546"/>
                  <a:pt x="371941" y="109110"/>
                </a:cubicBezTo>
                <a:cubicBezTo>
                  <a:pt x="371941" y="109225"/>
                  <a:pt x="371941" y="109340"/>
                  <a:pt x="371941" y="109455"/>
                </a:cubicBezTo>
                <a:cubicBezTo>
                  <a:pt x="371941" y="154410"/>
                  <a:pt x="348832" y="196491"/>
                  <a:pt x="335150" y="217646"/>
                </a:cubicBezTo>
                <a:cubicBezTo>
                  <a:pt x="293069" y="282376"/>
                  <a:pt x="218796" y="333885"/>
                  <a:pt x="203045" y="344462"/>
                </a:cubicBezTo>
                <a:cubicBezTo>
                  <a:pt x="202240" y="345037"/>
                  <a:pt x="201550" y="345497"/>
                  <a:pt x="200745" y="345957"/>
                </a:cubicBezTo>
                <a:cubicBezTo>
                  <a:pt x="199250" y="346762"/>
                  <a:pt x="197640" y="347451"/>
                  <a:pt x="195916" y="347911"/>
                </a:cubicBezTo>
                <a:cubicBezTo>
                  <a:pt x="193962" y="348486"/>
                  <a:pt x="192122" y="348716"/>
                  <a:pt x="190168" y="348716"/>
                </a:cubicBezTo>
                <a:moveTo>
                  <a:pt x="195916" y="321582"/>
                </a:moveTo>
                <a:cubicBezTo>
                  <a:pt x="195916" y="321582"/>
                  <a:pt x="195916" y="321582"/>
                  <a:pt x="195916" y="321582"/>
                </a:cubicBezTo>
                <a:cubicBezTo>
                  <a:pt x="195916" y="321582"/>
                  <a:pt x="195916" y="321582"/>
                  <a:pt x="195916" y="321582"/>
                </a:cubicBezTo>
                <a:moveTo>
                  <a:pt x="184878" y="321237"/>
                </a:moveTo>
                <a:cubicBezTo>
                  <a:pt x="184878" y="321237"/>
                  <a:pt x="184878" y="321353"/>
                  <a:pt x="184878" y="321237"/>
                </a:cubicBezTo>
                <a:cubicBezTo>
                  <a:pt x="184878" y="321353"/>
                  <a:pt x="184878" y="321237"/>
                  <a:pt x="184878" y="321237"/>
                </a:cubicBezTo>
                <a:moveTo>
                  <a:pt x="38057" y="109570"/>
                </a:moveTo>
                <a:cubicBezTo>
                  <a:pt x="38057" y="146822"/>
                  <a:pt x="58178" y="183269"/>
                  <a:pt x="70135" y="201664"/>
                </a:cubicBezTo>
                <a:cubicBezTo>
                  <a:pt x="106581" y="257772"/>
                  <a:pt x="172461" y="305256"/>
                  <a:pt x="190283" y="317558"/>
                </a:cubicBezTo>
                <a:cubicBezTo>
                  <a:pt x="208563" y="305026"/>
                  <a:pt x="274098" y="257657"/>
                  <a:pt x="310545" y="201664"/>
                </a:cubicBezTo>
                <a:cubicBezTo>
                  <a:pt x="322503" y="183269"/>
                  <a:pt x="342508" y="146937"/>
                  <a:pt x="342623" y="109570"/>
                </a:cubicBezTo>
                <a:cubicBezTo>
                  <a:pt x="342623" y="108765"/>
                  <a:pt x="342508" y="105776"/>
                  <a:pt x="342508" y="105086"/>
                </a:cubicBezTo>
                <a:cubicBezTo>
                  <a:pt x="340898" y="67490"/>
                  <a:pt x="309396" y="38056"/>
                  <a:pt x="270880" y="38056"/>
                </a:cubicBezTo>
                <a:cubicBezTo>
                  <a:pt x="241101" y="38056"/>
                  <a:pt x="214887" y="55417"/>
                  <a:pt x="204079" y="82436"/>
                </a:cubicBezTo>
                <a:cubicBezTo>
                  <a:pt x="201895" y="87955"/>
                  <a:pt x="196491" y="91634"/>
                  <a:pt x="190398" y="91634"/>
                </a:cubicBezTo>
                <a:cubicBezTo>
                  <a:pt x="184419" y="91634"/>
                  <a:pt x="179015" y="87955"/>
                  <a:pt x="176716" y="82436"/>
                </a:cubicBezTo>
                <a:cubicBezTo>
                  <a:pt x="165908" y="55417"/>
                  <a:pt x="139694" y="38056"/>
                  <a:pt x="109916" y="38056"/>
                </a:cubicBezTo>
                <a:cubicBezTo>
                  <a:pt x="71399" y="38056"/>
                  <a:pt x="39896" y="67490"/>
                  <a:pt x="38287" y="105086"/>
                </a:cubicBezTo>
                <a:cubicBezTo>
                  <a:pt x="38057" y="105776"/>
                  <a:pt x="38057" y="108765"/>
                  <a:pt x="38057" y="109570"/>
                </a:cubicBezTo>
              </a:path>
            </a:pathLst>
          </a:custGeom>
          <a:solidFill>
            <a:srgbClr val="FF0A0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5" name="Rectangle 44"/>
          <p:cNvSpPr/>
          <p:nvPr/>
        </p:nvSpPr>
        <p:spPr>
          <a:xfrm>
            <a:off x="2964371" y="1277007"/>
            <a:ext cx="4342946" cy="13794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46" name="Rectangle 45"/>
          <p:cNvSpPr/>
          <p:nvPr/>
        </p:nvSpPr>
        <p:spPr>
          <a:xfrm>
            <a:off x="2250913" y="3159591"/>
            <a:ext cx="5702790" cy="1773953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47" name="Curved Left Arrow 46"/>
          <p:cNvSpPr/>
          <p:nvPr/>
        </p:nvSpPr>
        <p:spPr>
          <a:xfrm>
            <a:off x="8117146" y="1914533"/>
            <a:ext cx="756745" cy="2146430"/>
          </a:xfrm>
          <a:prstGeom prst="curvedLeftArrow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8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Virgin Media | Public</a:t>
            </a:r>
            <a:endParaRPr lang="en-GB" dirty="0"/>
          </a:p>
        </p:txBody>
      </p:sp>
      <p:sp>
        <p:nvSpPr>
          <p:cNvPr id="50" name="TextBox 49"/>
          <p:cNvSpPr txBox="1"/>
          <p:nvPr/>
        </p:nvSpPr>
        <p:spPr>
          <a:xfrm>
            <a:off x="9430847" y="1495391"/>
            <a:ext cx="1856874" cy="31393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GB" sz="2400" b="0" i="0" dirty="0" smtClean="0">
                <a:solidFill>
                  <a:schemeClr val="accent3">
                    <a:lumMod val="75000"/>
                  </a:schemeClr>
                </a:solidFill>
                <a:latin typeface="VM Circular Chat Book" panose="020B0604020101020102"/>
                <a:ea typeface="VM Circular Whisper TT Light" charset="0"/>
                <a:cs typeface="VM Circular Whisper TT Light" charset="0"/>
              </a:rPr>
              <a:t>A misnomer</a:t>
            </a:r>
            <a:r>
              <a:rPr lang="en-GB" sz="2400" dirty="0" smtClean="0">
                <a:solidFill>
                  <a:schemeClr val="accent3">
                    <a:lumMod val="75000"/>
                  </a:schemeClr>
                </a:solidFill>
                <a:latin typeface="VM Circular Chat Book" panose="020B0604020101020102"/>
                <a:ea typeface="VM Circular Whisper TT Light" charset="0"/>
                <a:cs typeface="VM Circular Whisper TT Light" charset="0"/>
              </a:rPr>
              <a:t>!</a:t>
            </a:r>
          </a:p>
          <a:p>
            <a:endParaRPr lang="en-GB" sz="1600" dirty="0" smtClean="0">
              <a:solidFill>
                <a:schemeClr val="accent3">
                  <a:lumMod val="75000"/>
                </a:schemeClr>
              </a:solidFill>
              <a:latin typeface="VM Circular Chat Book" panose="020B0604020101020102"/>
              <a:ea typeface="VM Circular Whisper TT Light" charset="0"/>
              <a:cs typeface="VM Circular Whisper TT Light" charset="0"/>
            </a:endParaRPr>
          </a:p>
          <a:p>
            <a:r>
              <a:rPr lang="en-GB" sz="1600" dirty="0" smtClean="0">
                <a:solidFill>
                  <a:schemeClr val="accent3">
                    <a:lumMod val="75000"/>
                  </a:schemeClr>
                </a:solidFill>
                <a:latin typeface="VM Circular Chat Book" panose="020B0604020101020102"/>
                <a:ea typeface="VM Circular Whisper TT Light" charset="0"/>
                <a:cs typeface="VM Circular Whisper TT Light" charset="0"/>
              </a:rPr>
              <a:t>I will show this does not have to be the case using:</a:t>
            </a:r>
          </a:p>
          <a:p>
            <a:endParaRPr lang="en-GB" sz="1600" dirty="0" smtClean="0">
              <a:solidFill>
                <a:schemeClr val="accent3">
                  <a:lumMod val="75000"/>
                </a:schemeClr>
              </a:solidFill>
              <a:latin typeface="VM Circular Chat Book" panose="020B0604020101020102"/>
              <a:ea typeface="VM Circular Whisper TT Light" charset="0"/>
              <a:cs typeface="VM Circular Whisper TT Light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3">
                    <a:lumMod val="75000"/>
                  </a:schemeClr>
                </a:solidFill>
                <a:latin typeface="VM Circular Chat Book" panose="020B0604020101020102"/>
                <a:ea typeface="VM Circular Whisper TT Light" charset="0"/>
                <a:cs typeface="VM Circular Whisper TT Light" charset="0"/>
              </a:rPr>
              <a:t>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3">
                    <a:lumMod val="75000"/>
                  </a:schemeClr>
                </a:solidFill>
                <a:latin typeface="VM Circular Chat Book" panose="020B0604020101020102"/>
                <a:ea typeface="VM Circular Whisper TT Light" charset="0"/>
                <a:cs typeface="VM Circular Whisper TT Light" charset="0"/>
              </a:rPr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accent3">
                  <a:lumMod val="75000"/>
                </a:schemeClr>
              </a:solidFill>
              <a:latin typeface="VM Circular Chat Book" panose="020B0604020101020102"/>
              <a:ea typeface="VM Circular Whisper TT Light" charset="0"/>
              <a:cs typeface="VM Circular Whisper TT Light" charset="0"/>
            </a:endParaRPr>
          </a:p>
          <a:p>
            <a:r>
              <a:rPr lang="en-GB" sz="1600" dirty="0" smtClean="0">
                <a:solidFill>
                  <a:schemeClr val="accent3">
                    <a:lumMod val="75000"/>
                  </a:schemeClr>
                </a:solidFill>
                <a:latin typeface="VM Circular Chat Book" panose="020B0604020101020102"/>
                <a:ea typeface="VM Circular Whisper TT Light" charset="0"/>
                <a:cs typeface="VM Circular Whisper TT Light" charset="0"/>
              </a:rPr>
              <a:t>Use it to </a:t>
            </a:r>
            <a:r>
              <a:rPr lang="en-GB" sz="2000" dirty="0" smtClean="0">
                <a:solidFill>
                  <a:srgbClr val="FF0000"/>
                </a:solidFill>
                <a:latin typeface="VM Circular Chat Book" panose="020B0604020101020102"/>
                <a:ea typeface="VM Circular Whisper TT Light" charset="0"/>
                <a:cs typeface="VM Circular Whisper TT Light" charset="0"/>
              </a:rPr>
              <a:t>influence</a:t>
            </a:r>
            <a:r>
              <a:rPr lang="en-GB" sz="2000" dirty="0" smtClean="0">
                <a:solidFill>
                  <a:schemeClr val="accent3">
                    <a:lumMod val="75000"/>
                  </a:schemeClr>
                </a:solidFill>
                <a:latin typeface="VM Circular Chat Book" panose="020B0604020101020102"/>
                <a:ea typeface="VM Circular Whisper TT Light" charset="0"/>
                <a:cs typeface="VM Circular Whisper TT Light" charset="0"/>
              </a:rPr>
              <a:t> </a:t>
            </a:r>
            <a:r>
              <a:rPr lang="en-GB" sz="1600" u="sng" dirty="0" smtClean="0">
                <a:solidFill>
                  <a:schemeClr val="accent3">
                    <a:lumMod val="75000"/>
                  </a:schemeClr>
                </a:solidFill>
                <a:latin typeface="VM Circular Chat Book" panose="020B0604020101020102"/>
                <a:ea typeface="VM Circular Whisper TT Light" charset="0"/>
                <a:cs typeface="VM Circular Whisper TT Light" charset="0"/>
              </a:rPr>
              <a:t>upwards</a:t>
            </a:r>
            <a:r>
              <a:rPr lang="en-GB" sz="1600" dirty="0" smtClean="0">
                <a:solidFill>
                  <a:schemeClr val="accent3">
                    <a:lumMod val="75000"/>
                  </a:schemeClr>
                </a:solidFill>
                <a:latin typeface="VM Circular Chat Book" panose="020B0604020101020102"/>
                <a:ea typeface="VM Circular Whisper TT Light" charset="0"/>
                <a:cs typeface="VM Circular Whisper TT Light" charset="0"/>
              </a:rPr>
              <a:t>, </a:t>
            </a:r>
            <a:r>
              <a:rPr lang="en-GB" sz="1600" u="sng" dirty="0" smtClean="0">
                <a:solidFill>
                  <a:schemeClr val="accent3">
                    <a:lumMod val="75000"/>
                  </a:schemeClr>
                </a:solidFill>
                <a:latin typeface="VM Circular Chat Book" panose="020B0604020101020102"/>
                <a:ea typeface="VM Circular Whisper TT Light" charset="0"/>
                <a:cs typeface="VM Circular Whisper TT Light" charset="0"/>
              </a:rPr>
              <a:t>sideways</a:t>
            </a:r>
            <a:r>
              <a:rPr lang="en-GB" sz="1600" dirty="0" smtClean="0">
                <a:solidFill>
                  <a:schemeClr val="accent3">
                    <a:lumMod val="75000"/>
                  </a:schemeClr>
                </a:solidFill>
                <a:latin typeface="VM Circular Chat Book" panose="020B0604020101020102"/>
                <a:ea typeface="VM Circular Whisper TT Light" charset="0"/>
                <a:cs typeface="VM Circular Whisper TT Light" charset="0"/>
              </a:rPr>
              <a:t> and/or </a:t>
            </a:r>
            <a:r>
              <a:rPr lang="en-GB" sz="1600" u="sng" dirty="0" smtClean="0">
                <a:solidFill>
                  <a:schemeClr val="accent3">
                    <a:lumMod val="75000"/>
                  </a:schemeClr>
                </a:solidFill>
                <a:latin typeface="VM Circular Chat Book" panose="020B0604020101020102"/>
                <a:ea typeface="VM Circular Whisper TT Light" charset="0"/>
                <a:cs typeface="VM Circular Whisper TT Light" charset="0"/>
              </a:rPr>
              <a:t>downwards</a:t>
            </a:r>
            <a:r>
              <a:rPr lang="en-GB" sz="1600" dirty="0" smtClean="0">
                <a:solidFill>
                  <a:schemeClr val="accent3">
                    <a:lumMod val="75000"/>
                  </a:schemeClr>
                </a:solidFill>
                <a:latin typeface="VM Circular Chat Book" panose="020B0604020101020102"/>
                <a:ea typeface="VM Circular Whisper TT Light" charset="0"/>
                <a:cs typeface="VM Circular Whisper TT Light" charset="0"/>
              </a:rPr>
              <a:t>!</a:t>
            </a:r>
            <a:endParaRPr lang="en-GB" sz="1600" dirty="0">
              <a:solidFill>
                <a:schemeClr val="accent3">
                  <a:lumMod val="75000"/>
                </a:schemeClr>
              </a:solidFill>
              <a:latin typeface="VM Circular Chat Book" panose="020B0604020101020102"/>
              <a:ea typeface="VM Circular Whisper TT Light" charset="0"/>
              <a:cs typeface="VM Circular Whisper T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3813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Presenting a message quickly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 smtClean="0"/>
              <a:t>Using Leaflet (and Shiny) for premise serviceability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4976860" y="2151428"/>
            <a:ext cx="1011564" cy="1211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2327792" y="3389368"/>
            <a:ext cx="236114" cy="1451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4524145" y="3148738"/>
            <a:ext cx="128537" cy="1451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4976860" y="3219836"/>
            <a:ext cx="194400" cy="1451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8772715" y="3570774"/>
            <a:ext cx="1011564" cy="1211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4250965" y="2966853"/>
            <a:ext cx="273180" cy="1211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pic>
        <p:nvPicPr>
          <p:cNvPr id="22" name="Picture 2" descr="image00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899" y="3884767"/>
            <a:ext cx="3632822" cy="2338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3" descr="image0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382" y="3884767"/>
            <a:ext cx="3775864" cy="233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Content Placeholder 3">
            <a:extLst>
              <a:ext uri="{FF2B5EF4-FFF2-40B4-BE49-F238E27FC236}">
                <a16:creationId xmlns:a16="http://schemas.microsoft.com/office/drawing/2014/main" xmlns="" id="{341E9DE3-32D2-1341-A70B-288ED4F86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6637" y="1753387"/>
            <a:ext cx="4401787" cy="153888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Visually displaying serviceability on a map</a:t>
            </a:r>
            <a:endParaRPr lang="en-US" b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Quick to identify live network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Visible premise serviceability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Identification of “unusual” listings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Identification of business clusters</a:t>
            </a:r>
            <a:endParaRPr lang="en-US" dirty="0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Virgin Media | Public</a:t>
            </a:r>
            <a:endParaRPr lang="en-GB" dirty="0"/>
          </a:p>
        </p:txBody>
      </p:sp>
      <p:sp>
        <p:nvSpPr>
          <p:cNvPr id="16" name="Text Placeholder 28"/>
          <p:cNvSpPr txBox="1">
            <a:spLocks/>
          </p:cNvSpPr>
          <p:nvPr/>
        </p:nvSpPr>
        <p:spPr>
          <a:xfrm>
            <a:off x="8715858" y="467041"/>
            <a:ext cx="2987192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877733" rtl="0" eaLnBrk="1" latinLnBrk="0" hangingPunct="1">
              <a:lnSpc>
                <a:spcPct val="100000"/>
              </a:lnSpc>
              <a:spcBef>
                <a:spcPts val="768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b="0" i="0" kern="1200">
                <a:solidFill>
                  <a:srgbClr val="322332"/>
                </a:solidFill>
                <a:latin typeface="VM Circular Natter Medium" panose="020B0604020101010102" pitchFamily="34" charset="77"/>
                <a:ea typeface="VM Circular Chat Book" panose="020B0604020101020102" pitchFamily="34" charset="77"/>
                <a:cs typeface="VM Circular Natter Medium" panose="020B0604020101010102" pitchFamily="34" charset="77"/>
              </a:defRPr>
            </a:lvl1pPr>
            <a:lvl2pPr marL="438866" indent="0" algn="l" defTabSz="877733" rtl="0" eaLnBrk="1" latinLnBrk="0" hangingPunct="1">
              <a:lnSpc>
                <a:spcPct val="100000"/>
              </a:lnSpc>
              <a:spcBef>
                <a:spcPts val="768"/>
              </a:spcBef>
              <a:buClr>
                <a:schemeClr val="accent1"/>
              </a:buClr>
              <a:buFont typeface="Arial" charset="0"/>
              <a:buNone/>
              <a:defRPr sz="1344" b="0" i="0" kern="1200">
                <a:solidFill>
                  <a:srgbClr val="322332"/>
                </a:solidFill>
                <a:latin typeface="VM Circular Chat Book" panose="020B0604020101020102" pitchFamily="34" charset="77"/>
                <a:ea typeface="VM Circular Chat Book" panose="020B0604020101020102" pitchFamily="34" charset="77"/>
                <a:cs typeface="VM Circular Chat Book" panose="020B0604020101020102" pitchFamily="34" charset="77"/>
              </a:defRPr>
            </a:lvl2pPr>
            <a:lvl3pPr marL="877733" indent="0" algn="l" defTabSz="877733" rtl="0" eaLnBrk="1" latinLnBrk="0" hangingPunct="1">
              <a:lnSpc>
                <a:spcPct val="100000"/>
              </a:lnSpc>
              <a:spcBef>
                <a:spcPts val="768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152" b="0" i="0" kern="1200">
                <a:solidFill>
                  <a:srgbClr val="322332"/>
                </a:solidFill>
                <a:latin typeface="VM Circular Chat Book" panose="020B0604020101020102" pitchFamily="34" charset="77"/>
                <a:ea typeface="VM Circular Chat Book" panose="020B0604020101020102" pitchFamily="34" charset="77"/>
                <a:cs typeface="VM Circular Chat Book" panose="020B0604020101020102" pitchFamily="34" charset="77"/>
              </a:defRPr>
            </a:lvl3pPr>
            <a:lvl4pPr marL="1316599" indent="0" algn="l" defTabSz="877733" rtl="0" eaLnBrk="1" latinLnBrk="0" hangingPunct="1">
              <a:lnSpc>
                <a:spcPct val="100000"/>
              </a:lnSpc>
              <a:spcBef>
                <a:spcPts val="768"/>
              </a:spcBef>
              <a:buClr>
                <a:schemeClr val="accent1"/>
              </a:buClr>
              <a:buFont typeface="Arial" charset="0"/>
              <a:buNone/>
              <a:defRPr sz="960" b="0" i="0" kern="1200">
                <a:solidFill>
                  <a:srgbClr val="322332"/>
                </a:solidFill>
                <a:latin typeface="VM Circular Chat Book" panose="020B0604020101020102" pitchFamily="34" charset="77"/>
                <a:ea typeface="VM Circular Chat Book" panose="020B0604020101020102" pitchFamily="34" charset="77"/>
                <a:cs typeface="VM Circular Chat Book" panose="020B0604020101020102" pitchFamily="34" charset="77"/>
              </a:defRPr>
            </a:lvl4pPr>
            <a:lvl5pPr marL="1755465" indent="0" algn="l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None/>
              <a:defRPr sz="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94331" indent="0" algn="l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None/>
              <a:defRPr sz="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33198" indent="0" algn="l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None/>
              <a:defRPr sz="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72064" indent="0" algn="l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None/>
              <a:defRPr sz="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10930" indent="0" algn="l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None/>
              <a:defRPr sz="9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* </a:t>
            </a:r>
            <a:r>
              <a:rPr lang="en-GB" sz="1600" dirty="0" smtClean="0"/>
              <a:t>Serviceable = if a premise can be serviced with VM products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5184374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36829" t="3582" r="39605" b="24339"/>
          <a:stretch/>
        </p:blipFill>
        <p:spPr>
          <a:xfrm>
            <a:off x="1066799" y="1477392"/>
            <a:ext cx="6409765" cy="36962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9402D23-8591-8C43-846B-DDC892BBC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346" y="1282953"/>
            <a:ext cx="6795735" cy="41956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Using Shiny…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 smtClean="0"/>
              <a:t>A good clear way of presenting dynamic data to non-analysts quickly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6867" t="3589" r="40806" b="25489"/>
          <a:stretch/>
        </p:blipFill>
        <p:spPr>
          <a:xfrm>
            <a:off x="5679823" y="3034978"/>
            <a:ext cx="4826811" cy="28907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9402D23-8591-8C43-846B-DDC892BBC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640" y="2896068"/>
            <a:ext cx="5103175" cy="3150656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xmlns="" id="{6465738E-BD04-6944-A093-92D05B1C4976}"/>
              </a:ext>
            </a:extLst>
          </p:cNvPr>
          <p:cNvSpPr>
            <a:spLocks noChangeAspect="1"/>
          </p:cNvSpPr>
          <p:nvPr/>
        </p:nvSpPr>
        <p:spPr bwMode="auto">
          <a:xfrm rot="5823541">
            <a:off x="8726552" y="614483"/>
            <a:ext cx="1564157" cy="1573608"/>
          </a:xfrm>
          <a:custGeom>
            <a:avLst/>
            <a:gdLst>
              <a:gd name="T0" fmla="*/ 563 w 564"/>
              <a:gd name="T1" fmla="*/ 551 h 565"/>
              <a:gd name="T2" fmla="*/ 561 w 564"/>
              <a:gd name="T3" fmla="*/ 562 h 565"/>
              <a:gd name="T4" fmla="*/ 550 w 564"/>
              <a:gd name="T5" fmla="*/ 564 h 565"/>
              <a:gd name="T6" fmla="*/ 418 w 564"/>
              <a:gd name="T7" fmla="*/ 520 h 565"/>
              <a:gd name="T8" fmla="*/ 414 w 564"/>
              <a:gd name="T9" fmla="*/ 526 h 565"/>
              <a:gd name="T10" fmla="*/ 369 w 564"/>
              <a:gd name="T11" fmla="*/ 562 h 565"/>
              <a:gd name="T12" fmla="*/ 350 w 564"/>
              <a:gd name="T13" fmla="*/ 565 h 565"/>
              <a:gd name="T14" fmla="*/ 314 w 564"/>
              <a:gd name="T15" fmla="*/ 560 h 565"/>
              <a:gd name="T16" fmla="*/ 282 w 564"/>
              <a:gd name="T17" fmla="*/ 555 h 565"/>
              <a:gd name="T18" fmla="*/ 250 w 564"/>
              <a:gd name="T19" fmla="*/ 560 h 565"/>
              <a:gd name="T20" fmla="*/ 214 w 564"/>
              <a:gd name="T21" fmla="*/ 565 h 565"/>
              <a:gd name="T22" fmla="*/ 195 w 564"/>
              <a:gd name="T23" fmla="*/ 562 h 565"/>
              <a:gd name="T24" fmla="*/ 150 w 564"/>
              <a:gd name="T25" fmla="*/ 526 h 565"/>
              <a:gd name="T26" fmla="*/ 128 w 564"/>
              <a:gd name="T27" fmla="*/ 503 h 565"/>
              <a:gd name="T28" fmla="*/ 100 w 564"/>
              <a:gd name="T29" fmla="*/ 488 h 565"/>
              <a:gd name="T30" fmla="*/ 53 w 564"/>
              <a:gd name="T31" fmla="*/ 455 h 565"/>
              <a:gd name="T32" fmla="*/ 38 w 564"/>
              <a:gd name="T33" fmla="*/ 400 h 565"/>
              <a:gd name="T34" fmla="*/ 33 w 564"/>
              <a:gd name="T35" fmla="*/ 367 h 565"/>
              <a:gd name="T36" fmla="*/ 19 w 564"/>
              <a:gd name="T37" fmla="*/ 338 h 565"/>
              <a:gd name="T38" fmla="*/ 0 w 564"/>
              <a:gd name="T39" fmla="*/ 283 h 565"/>
              <a:gd name="T40" fmla="*/ 19 w 564"/>
              <a:gd name="T41" fmla="*/ 227 h 565"/>
              <a:gd name="T42" fmla="*/ 33 w 564"/>
              <a:gd name="T43" fmla="*/ 199 h 565"/>
              <a:gd name="T44" fmla="*/ 38 w 564"/>
              <a:gd name="T45" fmla="*/ 166 h 565"/>
              <a:gd name="T46" fmla="*/ 53 w 564"/>
              <a:gd name="T47" fmla="*/ 110 h 565"/>
              <a:gd name="T48" fmla="*/ 100 w 564"/>
              <a:gd name="T49" fmla="*/ 78 h 565"/>
              <a:gd name="T50" fmla="*/ 128 w 564"/>
              <a:gd name="T51" fmla="*/ 63 h 565"/>
              <a:gd name="T52" fmla="*/ 150 w 564"/>
              <a:gd name="T53" fmla="*/ 40 h 565"/>
              <a:gd name="T54" fmla="*/ 194 w 564"/>
              <a:gd name="T55" fmla="*/ 3 h 565"/>
              <a:gd name="T56" fmla="*/ 214 w 564"/>
              <a:gd name="T57" fmla="*/ 0 h 565"/>
              <a:gd name="T58" fmla="*/ 250 w 564"/>
              <a:gd name="T59" fmla="*/ 6 h 565"/>
              <a:gd name="T60" fmla="*/ 282 w 564"/>
              <a:gd name="T61" fmla="*/ 11 h 565"/>
              <a:gd name="T62" fmla="*/ 314 w 564"/>
              <a:gd name="T63" fmla="*/ 6 h 565"/>
              <a:gd name="T64" fmla="*/ 350 w 564"/>
              <a:gd name="T65" fmla="*/ 0 h 565"/>
              <a:gd name="T66" fmla="*/ 369 w 564"/>
              <a:gd name="T67" fmla="*/ 3 h 565"/>
              <a:gd name="T68" fmla="*/ 414 w 564"/>
              <a:gd name="T69" fmla="*/ 40 h 565"/>
              <a:gd name="T70" fmla="*/ 436 w 564"/>
              <a:gd name="T71" fmla="*/ 63 h 565"/>
              <a:gd name="T72" fmla="*/ 464 w 564"/>
              <a:gd name="T73" fmla="*/ 78 h 565"/>
              <a:gd name="T74" fmla="*/ 510 w 564"/>
              <a:gd name="T75" fmla="*/ 110 h 565"/>
              <a:gd name="T76" fmla="*/ 525 w 564"/>
              <a:gd name="T77" fmla="*/ 166 h 565"/>
              <a:gd name="T78" fmla="*/ 531 w 564"/>
              <a:gd name="T79" fmla="*/ 199 h 565"/>
              <a:gd name="T80" fmla="*/ 545 w 564"/>
              <a:gd name="T81" fmla="*/ 227 h 565"/>
              <a:gd name="T82" fmla="*/ 564 w 564"/>
              <a:gd name="T83" fmla="*/ 283 h 565"/>
              <a:gd name="T84" fmla="*/ 544 w 564"/>
              <a:gd name="T85" fmla="*/ 338 h 565"/>
              <a:gd name="T86" fmla="*/ 537 w 564"/>
              <a:gd name="T87" fmla="*/ 352 h 565"/>
              <a:gd name="T88" fmla="*/ 531 w 564"/>
              <a:gd name="T89" fmla="*/ 363 h 565"/>
              <a:gd name="T90" fmla="*/ 522 w 564"/>
              <a:gd name="T91" fmla="*/ 426 h 565"/>
              <a:gd name="T92" fmla="*/ 563 w 564"/>
              <a:gd name="T93" fmla="*/ 551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564" h="565">
                <a:moveTo>
                  <a:pt x="563" y="551"/>
                </a:moveTo>
                <a:cubicBezTo>
                  <a:pt x="564" y="555"/>
                  <a:pt x="563" y="559"/>
                  <a:pt x="561" y="562"/>
                </a:cubicBezTo>
                <a:cubicBezTo>
                  <a:pt x="558" y="564"/>
                  <a:pt x="554" y="565"/>
                  <a:pt x="550" y="564"/>
                </a:cubicBezTo>
                <a:cubicBezTo>
                  <a:pt x="418" y="520"/>
                  <a:pt x="418" y="520"/>
                  <a:pt x="418" y="520"/>
                </a:cubicBezTo>
                <a:cubicBezTo>
                  <a:pt x="417" y="522"/>
                  <a:pt x="415" y="524"/>
                  <a:pt x="414" y="526"/>
                </a:cubicBezTo>
                <a:cubicBezTo>
                  <a:pt x="401" y="540"/>
                  <a:pt x="388" y="556"/>
                  <a:pt x="369" y="562"/>
                </a:cubicBezTo>
                <a:cubicBezTo>
                  <a:pt x="363" y="564"/>
                  <a:pt x="357" y="565"/>
                  <a:pt x="350" y="565"/>
                </a:cubicBezTo>
                <a:cubicBezTo>
                  <a:pt x="338" y="565"/>
                  <a:pt x="326" y="562"/>
                  <a:pt x="314" y="560"/>
                </a:cubicBezTo>
                <a:cubicBezTo>
                  <a:pt x="303" y="557"/>
                  <a:pt x="292" y="555"/>
                  <a:pt x="282" y="555"/>
                </a:cubicBezTo>
                <a:cubicBezTo>
                  <a:pt x="272" y="555"/>
                  <a:pt x="261" y="557"/>
                  <a:pt x="250" y="560"/>
                </a:cubicBezTo>
                <a:cubicBezTo>
                  <a:pt x="238" y="562"/>
                  <a:pt x="226" y="565"/>
                  <a:pt x="214" y="565"/>
                </a:cubicBezTo>
                <a:cubicBezTo>
                  <a:pt x="207" y="565"/>
                  <a:pt x="201" y="564"/>
                  <a:pt x="195" y="562"/>
                </a:cubicBezTo>
                <a:cubicBezTo>
                  <a:pt x="176" y="556"/>
                  <a:pt x="163" y="540"/>
                  <a:pt x="150" y="526"/>
                </a:cubicBezTo>
                <a:cubicBezTo>
                  <a:pt x="143" y="517"/>
                  <a:pt x="136" y="509"/>
                  <a:pt x="128" y="503"/>
                </a:cubicBezTo>
                <a:cubicBezTo>
                  <a:pt x="120" y="497"/>
                  <a:pt x="110" y="492"/>
                  <a:pt x="100" y="488"/>
                </a:cubicBezTo>
                <a:cubicBezTo>
                  <a:pt x="83" y="480"/>
                  <a:pt x="65" y="472"/>
                  <a:pt x="53" y="455"/>
                </a:cubicBezTo>
                <a:cubicBezTo>
                  <a:pt x="42" y="439"/>
                  <a:pt x="40" y="419"/>
                  <a:pt x="38" y="400"/>
                </a:cubicBezTo>
                <a:cubicBezTo>
                  <a:pt x="37" y="388"/>
                  <a:pt x="36" y="377"/>
                  <a:pt x="33" y="367"/>
                </a:cubicBezTo>
                <a:cubicBezTo>
                  <a:pt x="30" y="358"/>
                  <a:pt x="25" y="348"/>
                  <a:pt x="19" y="338"/>
                </a:cubicBezTo>
                <a:cubicBezTo>
                  <a:pt x="10" y="321"/>
                  <a:pt x="0" y="304"/>
                  <a:pt x="0" y="283"/>
                </a:cubicBezTo>
                <a:cubicBezTo>
                  <a:pt x="0" y="262"/>
                  <a:pt x="10" y="244"/>
                  <a:pt x="19" y="227"/>
                </a:cubicBezTo>
                <a:cubicBezTo>
                  <a:pt x="25" y="218"/>
                  <a:pt x="30" y="208"/>
                  <a:pt x="33" y="199"/>
                </a:cubicBezTo>
                <a:cubicBezTo>
                  <a:pt x="36" y="189"/>
                  <a:pt x="37" y="178"/>
                  <a:pt x="38" y="166"/>
                </a:cubicBezTo>
                <a:cubicBezTo>
                  <a:pt x="40" y="147"/>
                  <a:pt x="42" y="126"/>
                  <a:pt x="53" y="110"/>
                </a:cubicBezTo>
                <a:cubicBezTo>
                  <a:pt x="65" y="94"/>
                  <a:pt x="83" y="86"/>
                  <a:pt x="100" y="78"/>
                </a:cubicBezTo>
                <a:cubicBezTo>
                  <a:pt x="110" y="73"/>
                  <a:pt x="120" y="69"/>
                  <a:pt x="128" y="63"/>
                </a:cubicBezTo>
                <a:cubicBezTo>
                  <a:pt x="136" y="57"/>
                  <a:pt x="143" y="49"/>
                  <a:pt x="150" y="40"/>
                </a:cubicBezTo>
                <a:cubicBezTo>
                  <a:pt x="163" y="25"/>
                  <a:pt x="176" y="10"/>
                  <a:pt x="194" y="3"/>
                </a:cubicBezTo>
                <a:cubicBezTo>
                  <a:pt x="201" y="1"/>
                  <a:pt x="207" y="0"/>
                  <a:pt x="214" y="0"/>
                </a:cubicBezTo>
                <a:cubicBezTo>
                  <a:pt x="226" y="0"/>
                  <a:pt x="238" y="3"/>
                  <a:pt x="250" y="6"/>
                </a:cubicBezTo>
                <a:cubicBezTo>
                  <a:pt x="261" y="8"/>
                  <a:pt x="272" y="11"/>
                  <a:pt x="282" y="11"/>
                </a:cubicBezTo>
                <a:cubicBezTo>
                  <a:pt x="292" y="11"/>
                  <a:pt x="303" y="8"/>
                  <a:pt x="314" y="6"/>
                </a:cubicBezTo>
                <a:cubicBezTo>
                  <a:pt x="326" y="3"/>
                  <a:pt x="338" y="0"/>
                  <a:pt x="350" y="0"/>
                </a:cubicBezTo>
                <a:cubicBezTo>
                  <a:pt x="357" y="0"/>
                  <a:pt x="363" y="1"/>
                  <a:pt x="369" y="3"/>
                </a:cubicBezTo>
                <a:cubicBezTo>
                  <a:pt x="388" y="10"/>
                  <a:pt x="401" y="25"/>
                  <a:pt x="414" y="40"/>
                </a:cubicBezTo>
                <a:cubicBezTo>
                  <a:pt x="421" y="49"/>
                  <a:pt x="428" y="57"/>
                  <a:pt x="436" y="63"/>
                </a:cubicBezTo>
                <a:cubicBezTo>
                  <a:pt x="444" y="69"/>
                  <a:pt x="453" y="73"/>
                  <a:pt x="464" y="78"/>
                </a:cubicBezTo>
                <a:cubicBezTo>
                  <a:pt x="481" y="86"/>
                  <a:pt x="499" y="94"/>
                  <a:pt x="510" y="110"/>
                </a:cubicBezTo>
                <a:cubicBezTo>
                  <a:pt x="522" y="126"/>
                  <a:pt x="524" y="146"/>
                  <a:pt x="525" y="166"/>
                </a:cubicBezTo>
                <a:cubicBezTo>
                  <a:pt x="527" y="178"/>
                  <a:pt x="528" y="189"/>
                  <a:pt x="531" y="199"/>
                </a:cubicBezTo>
                <a:cubicBezTo>
                  <a:pt x="534" y="208"/>
                  <a:pt x="539" y="218"/>
                  <a:pt x="545" y="227"/>
                </a:cubicBezTo>
                <a:cubicBezTo>
                  <a:pt x="554" y="244"/>
                  <a:pt x="564" y="262"/>
                  <a:pt x="564" y="283"/>
                </a:cubicBezTo>
                <a:cubicBezTo>
                  <a:pt x="564" y="304"/>
                  <a:pt x="554" y="321"/>
                  <a:pt x="544" y="338"/>
                </a:cubicBezTo>
                <a:cubicBezTo>
                  <a:pt x="537" y="352"/>
                  <a:pt x="537" y="352"/>
                  <a:pt x="537" y="352"/>
                </a:cubicBezTo>
                <a:cubicBezTo>
                  <a:pt x="535" y="356"/>
                  <a:pt x="533" y="360"/>
                  <a:pt x="531" y="363"/>
                </a:cubicBezTo>
                <a:cubicBezTo>
                  <a:pt x="524" y="379"/>
                  <a:pt x="512" y="399"/>
                  <a:pt x="522" y="426"/>
                </a:cubicBezTo>
                <a:lnTo>
                  <a:pt x="563" y="5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8837001" y="920715"/>
            <a:ext cx="1335741" cy="98488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GB" sz="1600" dirty="0" smtClean="0">
                <a:solidFill>
                  <a:schemeClr val="bg1"/>
                </a:solidFill>
                <a:latin typeface="VM Circular Whisper TT Light" charset="0"/>
                <a:ea typeface="VM Circular Whisper TT Light" charset="0"/>
                <a:cs typeface="VM Circular Whisper TT Light" charset="0"/>
              </a:rPr>
              <a:t>Successfully used for network fault analysis</a:t>
            </a:r>
            <a:endParaRPr lang="en-GB" sz="1600" b="0" i="0" dirty="0" smtClean="0">
              <a:solidFill>
                <a:schemeClr val="bg1"/>
              </a:solidFill>
              <a:latin typeface="VM Circular Whisper TT Light" charset="0"/>
              <a:ea typeface="VM Circular Whisper TT Light" charset="0"/>
              <a:cs typeface="VM Circular Whisper TT Light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76860" y="2151428"/>
            <a:ext cx="1011564" cy="1211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2327792" y="3389368"/>
            <a:ext cx="236114" cy="1451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4524145" y="3148738"/>
            <a:ext cx="128537" cy="1451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4976860" y="3219836"/>
            <a:ext cx="194400" cy="1451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8772715" y="3570774"/>
            <a:ext cx="1011564" cy="1211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4250965" y="2966853"/>
            <a:ext cx="273180" cy="1211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1" name="Freeform 97">
            <a:extLst>
              <a:ext uri="{FF2B5EF4-FFF2-40B4-BE49-F238E27FC236}">
                <a16:creationId xmlns:a16="http://schemas.microsoft.com/office/drawing/2014/main" xmlns="" id="{78C6221A-3221-B74C-B6DF-B7819848C7DA}"/>
              </a:ext>
            </a:extLst>
          </p:cNvPr>
          <p:cNvSpPr>
            <a:spLocks noChangeAspect="1"/>
          </p:cNvSpPr>
          <p:nvPr/>
        </p:nvSpPr>
        <p:spPr bwMode="auto">
          <a:xfrm>
            <a:off x="10147931" y="1589575"/>
            <a:ext cx="1177717" cy="1185514"/>
          </a:xfrm>
          <a:custGeom>
            <a:avLst/>
            <a:gdLst>
              <a:gd name="T0" fmla="*/ 564 w 564"/>
              <a:gd name="T1" fmla="*/ 283 h 566"/>
              <a:gd name="T2" fmla="*/ 544 w 564"/>
              <a:gd name="T3" fmla="*/ 321 h 566"/>
              <a:gd name="T4" fmla="*/ 552 w 564"/>
              <a:gd name="T5" fmla="*/ 363 h 566"/>
              <a:gd name="T6" fmla="*/ 522 w 564"/>
              <a:gd name="T7" fmla="*/ 394 h 566"/>
              <a:gd name="T8" fmla="*/ 519 w 564"/>
              <a:gd name="T9" fmla="*/ 437 h 566"/>
              <a:gd name="T10" fmla="*/ 482 w 564"/>
              <a:gd name="T11" fmla="*/ 458 h 566"/>
              <a:gd name="T12" fmla="*/ 466 w 564"/>
              <a:gd name="T13" fmla="*/ 498 h 566"/>
              <a:gd name="T14" fmla="*/ 425 w 564"/>
              <a:gd name="T15" fmla="*/ 507 h 566"/>
              <a:gd name="T16" fmla="*/ 399 w 564"/>
              <a:gd name="T17" fmla="*/ 542 h 566"/>
              <a:gd name="T18" fmla="*/ 356 w 564"/>
              <a:gd name="T19" fmla="*/ 539 h 566"/>
              <a:gd name="T20" fmla="*/ 322 w 564"/>
              <a:gd name="T21" fmla="*/ 564 h 566"/>
              <a:gd name="T22" fmla="*/ 282 w 564"/>
              <a:gd name="T23" fmla="*/ 550 h 566"/>
              <a:gd name="T24" fmla="*/ 242 w 564"/>
              <a:gd name="T25" fmla="*/ 564 h 566"/>
              <a:gd name="T26" fmla="*/ 207 w 564"/>
              <a:gd name="T27" fmla="*/ 539 h 566"/>
              <a:gd name="T28" fmla="*/ 165 w 564"/>
              <a:gd name="T29" fmla="*/ 542 h 566"/>
              <a:gd name="T30" fmla="*/ 139 w 564"/>
              <a:gd name="T31" fmla="*/ 507 h 566"/>
              <a:gd name="T32" fmla="*/ 97 w 564"/>
              <a:gd name="T33" fmla="*/ 498 h 566"/>
              <a:gd name="T34" fmla="*/ 82 w 564"/>
              <a:gd name="T35" fmla="*/ 458 h 566"/>
              <a:gd name="T36" fmla="*/ 45 w 564"/>
              <a:gd name="T37" fmla="*/ 437 h 566"/>
              <a:gd name="T38" fmla="*/ 41 w 564"/>
              <a:gd name="T39" fmla="*/ 394 h 566"/>
              <a:gd name="T40" fmla="*/ 12 w 564"/>
              <a:gd name="T41" fmla="*/ 363 h 566"/>
              <a:gd name="T42" fmla="*/ 20 w 564"/>
              <a:gd name="T43" fmla="*/ 321 h 566"/>
              <a:gd name="T44" fmla="*/ 0 w 564"/>
              <a:gd name="T45" fmla="*/ 283 h 566"/>
              <a:gd name="T46" fmla="*/ 20 w 564"/>
              <a:gd name="T47" fmla="*/ 245 h 566"/>
              <a:gd name="T48" fmla="*/ 12 w 564"/>
              <a:gd name="T49" fmla="*/ 203 h 566"/>
              <a:gd name="T50" fmla="*/ 41 w 564"/>
              <a:gd name="T51" fmla="*/ 172 h 566"/>
              <a:gd name="T52" fmla="*/ 45 w 564"/>
              <a:gd name="T53" fmla="*/ 129 h 566"/>
              <a:gd name="T54" fmla="*/ 82 w 564"/>
              <a:gd name="T55" fmla="*/ 108 h 566"/>
              <a:gd name="T56" fmla="*/ 97 w 564"/>
              <a:gd name="T57" fmla="*/ 68 h 566"/>
              <a:gd name="T58" fmla="*/ 139 w 564"/>
              <a:gd name="T59" fmla="*/ 58 h 566"/>
              <a:gd name="T60" fmla="*/ 165 w 564"/>
              <a:gd name="T61" fmla="*/ 24 h 566"/>
              <a:gd name="T62" fmla="*/ 207 w 564"/>
              <a:gd name="T63" fmla="*/ 27 h 566"/>
              <a:gd name="T64" fmla="*/ 242 w 564"/>
              <a:gd name="T65" fmla="*/ 1 h 566"/>
              <a:gd name="T66" fmla="*/ 282 w 564"/>
              <a:gd name="T67" fmla="*/ 16 h 566"/>
              <a:gd name="T68" fmla="*/ 322 w 564"/>
              <a:gd name="T69" fmla="*/ 1 h 566"/>
              <a:gd name="T70" fmla="*/ 356 w 564"/>
              <a:gd name="T71" fmla="*/ 27 h 566"/>
              <a:gd name="T72" fmla="*/ 399 w 564"/>
              <a:gd name="T73" fmla="*/ 24 h 566"/>
              <a:gd name="T74" fmla="*/ 425 w 564"/>
              <a:gd name="T75" fmla="*/ 58 h 566"/>
              <a:gd name="T76" fmla="*/ 466 w 564"/>
              <a:gd name="T77" fmla="*/ 68 h 566"/>
              <a:gd name="T78" fmla="*/ 482 w 564"/>
              <a:gd name="T79" fmla="*/ 108 h 566"/>
              <a:gd name="T80" fmla="*/ 519 w 564"/>
              <a:gd name="T81" fmla="*/ 129 h 566"/>
              <a:gd name="T82" fmla="*/ 522 w 564"/>
              <a:gd name="T83" fmla="*/ 172 h 566"/>
              <a:gd name="T84" fmla="*/ 552 w 564"/>
              <a:gd name="T85" fmla="*/ 203 h 566"/>
              <a:gd name="T86" fmla="*/ 544 w 564"/>
              <a:gd name="T87" fmla="*/ 245 h 566"/>
              <a:gd name="T88" fmla="*/ 564 w 564"/>
              <a:gd name="T89" fmla="*/ 283 h 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64" h="566">
                <a:moveTo>
                  <a:pt x="564" y="283"/>
                </a:moveTo>
                <a:cubicBezTo>
                  <a:pt x="564" y="296"/>
                  <a:pt x="545" y="308"/>
                  <a:pt x="544" y="321"/>
                </a:cubicBezTo>
                <a:cubicBezTo>
                  <a:pt x="542" y="334"/>
                  <a:pt x="556" y="350"/>
                  <a:pt x="552" y="363"/>
                </a:cubicBezTo>
                <a:cubicBezTo>
                  <a:pt x="548" y="376"/>
                  <a:pt x="528" y="382"/>
                  <a:pt x="522" y="394"/>
                </a:cubicBezTo>
                <a:cubicBezTo>
                  <a:pt x="517" y="406"/>
                  <a:pt x="526" y="426"/>
                  <a:pt x="519" y="437"/>
                </a:cubicBezTo>
                <a:cubicBezTo>
                  <a:pt x="512" y="448"/>
                  <a:pt x="490" y="448"/>
                  <a:pt x="482" y="458"/>
                </a:cubicBezTo>
                <a:cubicBezTo>
                  <a:pt x="473" y="467"/>
                  <a:pt x="476" y="489"/>
                  <a:pt x="466" y="498"/>
                </a:cubicBezTo>
                <a:cubicBezTo>
                  <a:pt x="457" y="506"/>
                  <a:pt x="436" y="500"/>
                  <a:pt x="425" y="507"/>
                </a:cubicBezTo>
                <a:cubicBezTo>
                  <a:pt x="414" y="514"/>
                  <a:pt x="411" y="536"/>
                  <a:pt x="399" y="542"/>
                </a:cubicBezTo>
                <a:cubicBezTo>
                  <a:pt x="387" y="547"/>
                  <a:pt x="369" y="535"/>
                  <a:pt x="356" y="539"/>
                </a:cubicBezTo>
                <a:cubicBezTo>
                  <a:pt x="344" y="543"/>
                  <a:pt x="335" y="562"/>
                  <a:pt x="322" y="564"/>
                </a:cubicBezTo>
                <a:cubicBezTo>
                  <a:pt x="309" y="566"/>
                  <a:pt x="295" y="550"/>
                  <a:pt x="282" y="550"/>
                </a:cubicBezTo>
                <a:cubicBezTo>
                  <a:pt x="269" y="550"/>
                  <a:pt x="255" y="566"/>
                  <a:pt x="242" y="564"/>
                </a:cubicBezTo>
                <a:cubicBezTo>
                  <a:pt x="229" y="562"/>
                  <a:pt x="220" y="543"/>
                  <a:pt x="207" y="539"/>
                </a:cubicBezTo>
                <a:cubicBezTo>
                  <a:pt x="195" y="535"/>
                  <a:pt x="177" y="547"/>
                  <a:pt x="165" y="542"/>
                </a:cubicBezTo>
                <a:cubicBezTo>
                  <a:pt x="153" y="536"/>
                  <a:pt x="150" y="514"/>
                  <a:pt x="139" y="507"/>
                </a:cubicBezTo>
                <a:cubicBezTo>
                  <a:pt x="128" y="500"/>
                  <a:pt x="107" y="506"/>
                  <a:pt x="97" y="498"/>
                </a:cubicBezTo>
                <a:cubicBezTo>
                  <a:pt x="88" y="489"/>
                  <a:pt x="91" y="467"/>
                  <a:pt x="82" y="458"/>
                </a:cubicBezTo>
                <a:cubicBezTo>
                  <a:pt x="74" y="448"/>
                  <a:pt x="52" y="448"/>
                  <a:pt x="45" y="437"/>
                </a:cubicBezTo>
                <a:cubicBezTo>
                  <a:pt x="38" y="426"/>
                  <a:pt x="47" y="406"/>
                  <a:pt x="41" y="394"/>
                </a:cubicBezTo>
                <a:cubicBezTo>
                  <a:pt x="36" y="382"/>
                  <a:pt x="15" y="376"/>
                  <a:pt x="12" y="363"/>
                </a:cubicBezTo>
                <a:cubicBezTo>
                  <a:pt x="8" y="350"/>
                  <a:pt x="22" y="334"/>
                  <a:pt x="20" y="321"/>
                </a:cubicBezTo>
                <a:cubicBezTo>
                  <a:pt x="18" y="308"/>
                  <a:pt x="0" y="296"/>
                  <a:pt x="0" y="283"/>
                </a:cubicBezTo>
                <a:cubicBezTo>
                  <a:pt x="0" y="270"/>
                  <a:pt x="18" y="258"/>
                  <a:pt x="20" y="245"/>
                </a:cubicBezTo>
                <a:cubicBezTo>
                  <a:pt x="22" y="232"/>
                  <a:pt x="8" y="215"/>
                  <a:pt x="12" y="203"/>
                </a:cubicBezTo>
                <a:cubicBezTo>
                  <a:pt x="15" y="190"/>
                  <a:pt x="36" y="184"/>
                  <a:pt x="41" y="172"/>
                </a:cubicBezTo>
                <a:cubicBezTo>
                  <a:pt x="47" y="160"/>
                  <a:pt x="38" y="140"/>
                  <a:pt x="45" y="129"/>
                </a:cubicBezTo>
                <a:cubicBezTo>
                  <a:pt x="52" y="118"/>
                  <a:pt x="74" y="118"/>
                  <a:pt x="82" y="108"/>
                </a:cubicBezTo>
                <a:cubicBezTo>
                  <a:pt x="91" y="98"/>
                  <a:pt x="88" y="77"/>
                  <a:pt x="97" y="68"/>
                </a:cubicBezTo>
                <a:cubicBezTo>
                  <a:pt x="107" y="59"/>
                  <a:pt x="128" y="65"/>
                  <a:pt x="139" y="58"/>
                </a:cubicBezTo>
                <a:cubicBezTo>
                  <a:pt x="150" y="51"/>
                  <a:pt x="153" y="30"/>
                  <a:pt x="165" y="24"/>
                </a:cubicBezTo>
                <a:cubicBezTo>
                  <a:pt x="177" y="19"/>
                  <a:pt x="195" y="30"/>
                  <a:pt x="207" y="27"/>
                </a:cubicBezTo>
                <a:cubicBezTo>
                  <a:pt x="220" y="23"/>
                  <a:pt x="229" y="3"/>
                  <a:pt x="242" y="1"/>
                </a:cubicBezTo>
                <a:cubicBezTo>
                  <a:pt x="255" y="0"/>
                  <a:pt x="269" y="16"/>
                  <a:pt x="282" y="16"/>
                </a:cubicBezTo>
                <a:cubicBezTo>
                  <a:pt x="295" y="16"/>
                  <a:pt x="309" y="0"/>
                  <a:pt x="322" y="1"/>
                </a:cubicBezTo>
                <a:cubicBezTo>
                  <a:pt x="335" y="3"/>
                  <a:pt x="344" y="23"/>
                  <a:pt x="356" y="27"/>
                </a:cubicBezTo>
                <a:cubicBezTo>
                  <a:pt x="369" y="30"/>
                  <a:pt x="387" y="19"/>
                  <a:pt x="399" y="24"/>
                </a:cubicBezTo>
                <a:cubicBezTo>
                  <a:pt x="411" y="30"/>
                  <a:pt x="414" y="51"/>
                  <a:pt x="425" y="58"/>
                </a:cubicBezTo>
                <a:cubicBezTo>
                  <a:pt x="436" y="65"/>
                  <a:pt x="457" y="59"/>
                  <a:pt x="466" y="68"/>
                </a:cubicBezTo>
                <a:cubicBezTo>
                  <a:pt x="476" y="77"/>
                  <a:pt x="473" y="98"/>
                  <a:pt x="482" y="108"/>
                </a:cubicBezTo>
                <a:cubicBezTo>
                  <a:pt x="490" y="118"/>
                  <a:pt x="512" y="118"/>
                  <a:pt x="519" y="129"/>
                </a:cubicBezTo>
                <a:cubicBezTo>
                  <a:pt x="526" y="140"/>
                  <a:pt x="517" y="160"/>
                  <a:pt x="522" y="172"/>
                </a:cubicBezTo>
                <a:cubicBezTo>
                  <a:pt x="528" y="184"/>
                  <a:pt x="548" y="190"/>
                  <a:pt x="552" y="203"/>
                </a:cubicBezTo>
                <a:cubicBezTo>
                  <a:pt x="556" y="215"/>
                  <a:pt x="542" y="232"/>
                  <a:pt x="544" y="245"/>
                </a:cubicBezTo>
                <a:cubicBezTo>
                  <a:pt x="545" y="258"/>
                  <a:pt x="564" y="270"/>
                  <a:pt x="564" y="283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10349603" y="1788827"/>
            <a:ext cx="849815" cy="84638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GB" sz="1100" b="0" i="0" dirty="0" smtClean="0">
                <a:solidFill>
                  <a:schemeClr val="accent1"/>
                </a:solidFill>
                <a:latin typeface="VM Circular Whisper TT Light" charset="0"/>
                <a:ea typeface="VM Circular Whisper TT Light" charset="0"/>
                <a:cs typeface="VM Circular Whisper TT Light" charset="0"/>
              </a:rPr>
              <a:t>Adding value doesn’t always have to be complex!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Virgin Media | Public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32881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8244" y="426048"/>
            <a:ext cx="4727575" cy="2991588"/>
          </a:xfrm>
        </p:spPr>
        <p:txBody>
          <a:bodyPr/>
          <a:lstStyle/>
          <a:p>
            <a:r>
              <a:rPr lang="en-GB" dirty="0" smtClean="0"/>
              <a:t>Achieve high revenue gains by motivating the real asset: 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The programmers!</a:t>
            </a:r>
            <a:endParaRPr lang="en-GB" dirty="0"/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6336070" y="4660888"/>
            <a:ext cx="4727575" cy="16312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87773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0" i="0" kern="1200" spc="0">
                <a:solidFill>
                  <a:schemeClr val="bg1"/>
                </a:solidFill>
                <a:latin typeface="VM Circular Chat Book" panose="020B0604020101020102" pitchFamily="34" charset="77"/>
                <a:ea typeface="VM Circular Chat Book" panose="020B0604020101020102" pitchFamily="34" charset="77"/>
                <a:cs typeface="VM Circular Chat Book" panose="020B0604020101020102" pitchFamily="34" charset="77"/>
              </a:defRPr>
            </a:lvl1pPr>
            <a:lvl2pPr marL="180000" indent="-180000" algn="l" defTabSz="87773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1600" b="0" i="0" kern="1200" spc="0">
                <a:solidFill>
                  <a:schemeClr val="bg1"/>
                </a:solidFill>
                <a:latin typeface="VM Circular Chat Book" panose="020B0604020101020102" pitchFamily="34" charset="77"/>
                <a:ea typeface="VM Circular Chat Book" panose="020B0604020101020102" pitchFamily="34" charset="77"/>
                <a:cs typeface="VM Circular Chat Book" panose="020B0604020101020102" pitchFamily="34" charset="77"/>
              </a:defRPr>
            </a:lvl2pPr>
            <a:lvl3pPr marL="360000" indent="-180000" algn="l" defTabSz="87773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 spc="0">
                <a:solidFill>
                  <a:schemeClr val="bg1"/>
                </a:solidFill>
                <a:latin typeface="VM Circular Chat Book" panose="020B0604020101020102" pitchFamily="34" charset="77"/>
                <a:ea typeface="VM Circular Chat Book" panose="020B0604020101020102" pitchFamily="34" charset="77"/>
                <a:cs typeface="VM Circular Chat Book" panose="020B0604020101020102" pitchFamily="34" charset="77"/>
              </a:defRPr>
            </a:lvl3pPr>
            <a:lvl4pPr marL="541338" indent="-182563" algn="l" defTabSz="87773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1400" b="0" i="0" kern="1200" spc="0">
                <a:solidFill>
                  <a:schemeClr val="bg1"/>
                </a:solidFill>
                <a:latin typeface="VM Circular Chat Book" panose="020B0604020101020102" pitchFamily="34" charset="77"/>
                <a:ea typeface="VM Circular Chat Book" panose="020B0604020101020102" pitchFamily="34" charset="77"/>
                <a:cs typeface="VM Circular Chat Book" panose="020B0604020101020102" pitchFamily="34" charset="77"/>
              </a:defRPr>
            </a:lvl4pPr>
            <a:lvl5pPr marL="1974898" indent="-219433" algn="l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defRPr sz="17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3765" indent="-219433" algn="l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defRPr sz="17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52631" indent="-219433" algn="l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defRPr sz="17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91497" indent="-219433" algn="l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defRPr sz="17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363" indent="-219433" algn="l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defRPr sz="17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 smtClean="0"/>
              <a:t>Give a data science team </a:t>
            </a:r>
            <a:r>
              <a:rPr lang="en-GB" sz="2400" u="sng" dirty="0" smtClean="0"/>
              <a:t>space</a:t>
            </a:r>
            <a:r>
              <a:rPr lang="en-GB" sz="2400" dirty="0" smtClean="0"/>
              <a:t> and </a:t>
            </a:r>
            <a:r>
              <a:rPr lang="en-GB" sz="2400" u="sng" dirty="0" smtClean="0"/>
              <a:t>time</a:t>
            </a:r>
            <a:r>
              <a:rPr lang="en-GB" sz="2400" dirty="0" smtClean="0"/>
              <a:t> with the </a:t>
            </a:r>
            <a:r>
              <a:rPr lang="en-GB" sz="2400" u="sng" dirty="0" smtClean="0"/>
              <a:t>right tools</a:t>
            </a:r>
          </a:p>
          <a:p>
            <a:pPr algn="ctr"/>
            <a:endParaRPr lang="en-GB" sz="2400" u="sng" dirty="0"/>
          </a:p>
          <a:p>
            <a:pPr algn="ctr"/>
            <a:r>
              <a:rPr lang="en-GB" sz="2400" dirty="0" smtClean="0">
                <a:solidFill>
                  <a:schemeClr val="accent1"/>
                </a:solidFill>
              </a:rPr>
              <a:t>DAY TO DAY</a:t>
            </a:r>
            <a:endParaRPr lang="en-GB" sz="2400" dirty="0">
              <a:solidFill>
                <a:schemeClr val="accent1"/>
              </a:solidFill>
            </a:endParaRP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Virgin Media | Public</a:t>
            </a:r>
            <a:endParaRPr lang="en-GB" dirty="0"/>
          </a:p>
        </p:txBody>
      </p:sp>
      <p:grpSp>
        <p:nvGrpSpPr>
          <p:cNvPr id="58" name="Group 57"/>
          <p:cNvGrpSpPr/>
          <p:nvPr/>
        </p:nvGrpSpPr>
        <p:grpSpPr>
          <a:xfrm>
            <a:off x="6877341" y="573454"/>
            <a:ext cx="3643396" cy="3495112"/>
            <a:chOff x="6877341" y="573454"/>
            <a:chExt cx="2675577" cy="2605322"/>
          </a:xfrm>
        </p:grpSpPr>
        <p:sp>
          <p:nvSpPr>
            <p:cNvPr id="3" name="Oval 2"/>
            <p:cNvSpPr/>
            <p:nvPr/>
          </p:nvSpPr>
          <p:spPr>
            <a:xfrm>
              <a:off x="7159119" y="864957"/>
              <a:ext cx="2088000" cy="2088776"/>
            </a:xfrm>
            <a:prstGeom prst="ellipse">
              <a:avLst/>
            </a:prstGeom>
            <a:noFill/>
            <a:ln w="476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5" name="Oval 4"/>
            <p:cNvSpPr/>
            <p:nvPr/>
          </p:nvSpPr>
          <p:spPr>
            <a:xfrm>
              <a:off x="7892228" y="573454"/>
              <a:ext cx="611598" cy="58300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4" name="Oval 13"/>
            <p:cNvSpPr/>
            <p:nvPr/>
          </p:nvSpPr>
          <p:spPr>
            <a:xfrm>
              <a:off x="8941320" y="1505783"/>
              <a:ext cx="611598" cy="58300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5" name="Oval 14"/>
            <p:cNvSpPr/>
            <p:nvPr/>
          </p:nvSpPr>
          <p:spPr>
            <a:xfrm>
              <a:off x="6877341" y="1617842"/>
              <a:ext cx="611598" cy="58300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6" name="Oval 15"/>
            <p:cNvSpPr/>
            <p:nvPr/>
          </p:nvSpPr>
          <p:spPr>
            <a:xfrm>
              <a:off x="7892228" y="2595770"/>
              <a:ext cx="611598" cy="58300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7" name="Oval 16"/>
            <p:cNvSpPr/>
            <p:nvPr/>
          </p:nvSpPr>
          <p:spPr>
            <a:xfrm>
              <a:off x="8569673" y="810256"/>
              <a:ext cx="611598" cy="58300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8" name="Oval 17"/>
            <p:cNvSpPr/>
            <p:nvPr/>
          </p:nvSpPr>
          <p:spPr>
            <a:xfrm>
              <a:off x="8661916" y="2313217"/>
              <a:ext cx="611598" cy="58300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9" name="Oval 18"/>
            <p:cNvSpPr/>
            <p:nvPr/>
          </p:nvSpPr>
          <p:spPr>
            <a:xfrm>
              <a:off x="7132724" y="871163"/>
              <a:ext cx="611598" cy="58300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20" name="Oval 19"/>
            <p:cNvSpPr/>
            <p:nvPr/>
          </p:nvSpPr>
          <p:spPr>
            <a:xfrm>
              <a:off x="7122540" y="2376933"/>
              <a:ext cx="611598" cy="58300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cxnSp>
          <p:nvCxnSpPr>
            <p:cNvPr id="21" name="Straight Connector 20"/>
            <p:cNvCxnSpPr/>
            <p:nvPr/>
          </p:nvCxnSpPr>
          <p:spPr>
            <a:xfrm flipH="1">
              <a:off x="8026101" y="1380888"/>
              <a:ext cx="609420" cy="69552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8143129" y="1805866"/>
              <a:ext cx="144000" cy="144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7863726" y="1617842"/>
              <a:ext cx="366455" cy="266111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7769" y="920674"/>
              <a:ext cx="334229" cy="334229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4996" y="2501036"/>
              <a:ext cx="334800" cy="334800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="" xmlns:a16="http://schemas.microsoft.com/office/drawing/2014/main" id="{B23B7F8A-5F3D-C341-A2C1-9F386E8E2E85}"/>
                </a:ext>
              </a:extLst>
            </p:cNvPr>
            <p:cNvGrpSpPr/>
            <p:nvPr/>
          </p:nvGrpSpPr>
          <p:grpSpPr>
            <a:xfrm>
              <a:off x="8015916" y="2753992"/>
              <a:ext cx="352633" cy="263015"/>
              <a:chOff x="1267836" y="1163222"/>
              <a:chExt cx="352633" cy="263015"/>
            </a:xfrm>
            <a:solidFill>
              <a:schemeClr val="bg1"/>
            </a:solidFill>
          </p:grpSpPr>
          <p:sp>
            <p:nvSpPr>
              <p:cNvPr id="37" name="Freeform: Shape 826">
                <a:extLst>
                  <a:ext uri="{FF2B5EF4-FFF2-40B4-BE49-F238E27FC236}">
                    <a16:creationId xmlns="" xmlns:a16="http://schemas.microsoft.com/office/drawing/2014/main" id="{D24A3373-4BF6-D346-9C20-2BE4961212F3}"/>
                  </a:ext>
                </a:extLst>
              </p:cNvPr>
              <p:cNvSpPr/>
              <p:nvPr/>
            </p:nvSpPr>
            <p:spPr>
              <a:xfrm>
                <a:off x="1267836" y="1163222"/>
                <a:ext cx="352633" cy="109438"/>
              </a:xfrm>
              <a:custGeom>
                <a:avLst/>
                <a:gdLst>
                  <a:gd name="connsiteX0" fmla="*/ 27410 w 352632"/>
                  <a:gd name="connsiteY0" fmla="*/ 108100 h 109437"/>
                  <a:gd name="connsiteX1" fmla="*/ 14156 w 352632"/>
                  <a:gd name="connsiteY1" fmla="*/ 102507 h 109437"/>
                  <a:gd name="connsiteX2" fmla="*/ 14764 w 352632"/>
                  <a:gd name="connsiteY2" fmla="*/ 76606 h 109437"/>
                  <a:gd name="connsiteX3" fmla="*/ 181960 w 352632"/>
                  <a:gd name="connsiteY3" fmla="*/ 9120 h 109437"/>
                  <a:gd name="connsiteX4" fmla="*/ 181960 w 352632"/>
                  <a:gd name="connsiteY4" fmla="*/ 9120 h 109437"/>
                  <a:gd name="connsiteX5" fmla="*/ 349157 w 352632"/>
                  <a:gd name="connsiteY5" fmla="*/ 76606 h 109437"/>
                  <a:gd name="connsiteX6" fmla="*/ 349765 w 352632"/>
                  <a:gd name="connsiteY6" fmla="*/ 102507 h 109437"/>
                  <a:gd name="connsiteX7" fmla="*/ 323986 w 352632"/>
                  <a:gd name="connsiteY7" fmla="*/ 103115 h 109437"/>
                  <a:gd name="connsiteX8" fmla="*/ 182082 w 352632"/>
                  <a:gd name="connsiteY8" fmla="*/ 45842 h 109437"/>
                  <a:gd name="connsiteX9" fmla="*/ 182082 w 352632"/>
                  <a:gd name="connsiteY9" fmla="*/ 45842 h 109437"/>
                  <a:gd name="connsiteX10" fmla="*/ 40178 w 352632"/>
                  <a:gd name="connsiteY10" fmla="*/ 103236 h 109437"/>
                  <a:gd name="connsiteX11" fmla="*/ 27410 w 352632"/>
                  <a:gd name="connsiteY11" fmla="*/ 108100 h 109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52632" h="109437">
                    <a:moveTo>
                      <a:pt x="27410" y="108100"/>
                    </a:moveTo>
                    <a:cubicBezTo>
                      <a:pt x="22546" y="108100"/>
                      <a:pt x="17804" y="106276"/>
                      <a:pt x="14156" y="102507"/>
                    </a:cubicBezTo>
                    <a:cubicBezTo>
                      <a:pt x="7225" y="95211"/>
                      <a:pt x="7468" y="83659"/>
                      <a:pt x="14764" y="76606"/>
                    </a:cubicBezTo>
                    <a:cubicBezTo>
                      <a:pt x="60241" y="33075"/>
                      <a:pt x="119581" y="9120"/>
                      <a:pt x="181960" y="9120"/>
                    </a:cubicBezTo>
                    <a:lnTo>
                      <a:pt x="181960" y="9120"/>
                    </a:lnTo>
                    <a:cubicBezTo>
                      <a:pt x="244340" y="9120"/>
                      <a:pt x="303679" y="33075"/>
                      <a:pt x="349157" y="76606"/>
                    </a:cubicBezTo>
                    <a:cubicBezTo>
                      <a:pt x="356452" y="83537"/>
                      <a:pt x="356696" y="95211"/>
                      <a:pt x="349765" y="102507"/>
                    </a:cubicBezTo>
                    <a:cubicBezTo>
                      <a:pt x="342834" y="109802"/>
                      <a:pt x="331160" y="110046"/>
                      <a:pt x="323986" y="103115"/>
                    </a:cubicBezTo>
                    <a:cubicBezTo>
                      <a:pt x="285318" y="66149"/>
                      <a:pt x="234977" y="45842"/>
                      <a:pt x="182082" y="45842"/>
                    </a:cubicBezTo>
                    <a:lnTo>
                      <a:pt x="182082" y="45842"/>
                    </a:lnTo>
                    <a:cubicBezTo>
                      <a:pt x="129187" y="45842"/>
                      <a:pt x="78724" y="66271"/>
                      <a:pt x="40178" y="103236"/>
                    </a:cubicBezTo>
                    <a:cubicBezTo>
                      <a:pt x="36530" y="106398"/>
                      <a:pt x="32031" y="108100"/>
                      <a:pt x="27410" y="108100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" name="Freeform: Shape 827">
                <a:extLst>
                  <a:ext uri="{FF2B5EF4-FFF2-40B4-BE49-F238E27FC236}">
                    <a16:creationId xmlns="" xmlns:a16="http://schemas.microsoft.com/office/drawing/2014/main" id="{8F0A58C5-1EA8-D941-B15F-859CF8A17BFB}"/>
                  </a:ext>
                </a:extLst>
              </p:cNvPr>
              <p:cNvSpPr/>
              <p:nvPr/>
            </p:nvSpPr>
            <p:spPr>
              <a:xfrm>
                <a:off x="1314530" y="1230708"/>
                <a:ext cx="267514" cy="97278"/>
              </a:xfrm>
              <a:custGeom>
                <a:avLst/>
                <a:gdLst>
                  <a:gd name="connsiteX0" fmla="*/ 27410 w 267514"/>
                  <a:gd name="connsiteY0" fmla="*/ 89374 h 97277"/>
                  <a:gd name="connsiteX1" fmla="*/ 14156 w 267514"/>
                  <a:gd name="connsiteY1" fmla="*/ 83781 h 97277"/>
                  <a:gd name="connsiteX2" fmla="*/ 14764 w 267514"/>
                  <a:gd name="connsiteY2" fmla="*/ 57880 h 97277"/>
                  <a:gd name="connsiteX3" fmla="*/ 135267 w 267514"/>
                  <a:gd name="connsiteY3" fmla="*/ 9120 h 97277"/>
                  <a:gd name="connsiteX4" fmla="*/ 135267 w 267514"/>
                  <a:gd name="connsiteY4" fmla="*/ 9120 h 97277"/>
                  <a:gd name="connsiteX5" fmla="*/ 255770 w 267514"/>
                  <a:gd name="connsiteY5" fmla="*/ 57880 h 97277"/>
                  <a:gd name="connsiteX6" fmla="*/ 256378 w 267514"/>
                  <a:gd name="connsiteY6" fmla="*/ 83781 h 97277"/>
                  <a:gd name="connsiteX7" fmla="*/ 230599 w 267514"/>
                  <a:gd name="connsiteY7" fmla="*/ 84389 h 97277"/>
                  <a:gd name="connsiteX8" fmla="*/ 135388 w 267514"/>
                  <a:gd name="connsiteY8" fmla="*/ 45842 h 97277"/>
                  <a:gd name="connsiteX9" fmla="*/ 135388 w 267514"/>
                  <a:gd name="connsiteY9" fmla="*/ 45842 h 97277"/>
                  <a:gd name="connsiteX10" fmla="*/ 40178 w 267514"/>
                  <a:gd name="connsiteY10" fmla="*/ 84510 h 97277"/>
                  <a:gd name="connsiteX11" fmla="*/ 27410 w 267514"/>
                  <a:gd name="connsiteY11" fmla="*/ 89374 h 97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7514" h="97277">
                    <a:moveTo>
                      <a:pt x="27410" y="89374"/>
                    </a:moveTo>
                    <a:cubicBezTo>
                      <a:pt x="22546" y="89374"/>
                      <a:pt x="17804" y="87550"/>
                      <a:pt x="14156" y="83781"/>
                    </a:cubicBezTo>
                    <a:cubicBezTo>
                      <a:pt x="7225" y="76485"/>
                      <a:pt x="7468" y="64933"/>
                      <a:pt x="14764" y="57880"/>
                    </a:cubicBezTo>
                    <a:cubicBezTo>
                      <a:pt x="47595" y="26387"/>
                      <a:pt x="90397" y="9120"/>
                      <a:pt x="135267" y="9120"/>
                    </a:cubicBezTo>
                    <a:lnTo>
                      <a:pt x="135267" y="9120"/>
                    </a:lnTo>
                    <a:cubicBezTo>
                      <a:pt x="180136" y="9120"/>
                      <a:pt x="222938" y="26387"/>
                      <a:pt x="255770" y="57880"/>
                    </a:cubicBezTo>
                    <a:cubicBezTo>
                      <a:pt x="263066" y="64811"/>
                      <a:pt x="263309" y="76363"/>
                      <a:pt x="256378" y="83781"/>
                    </a:cubicBezTo>
                    <a:cubicBezTo>
                      <a:pt x="249447" y="91076"/>
                      <a:pt x="237773" y="91320"/>
                      <a:pt x="230599" y="84389"/>
                    </a:cubicBezTo>
                    <a:cubicBezTo>
                      <a:pt x="204577" y="59461"/>
                      <a:pt x="170773" y="45842"/>
                      <a:pt x="135388" y="45842"/>
                    </a:cubicBezTo>
                    <a:lnTo>
                      <a:pt x="135388" y="45842"/>
                    </a:lnTo>
                    <a:cubicBezTo>
                      <a:pt x="100003" y="45842"/>
                      <a:pt x="66199" y="59583"/>
                      <a:pt x="40178" y="84510"/>
                    </a:cubicBezTo>
                    <a:cubicBezTo>
                      <a:pt x="36530" y="87672"/>
                      <a:pt x="32031" y="89374"/>
                      <a:pt x="27410" y="89374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9" name="Freeform: Shape 828">
                <a:extLst>
                  <a:ext uri="{FF2B5EF4-FFF2-40B4-BE49-F238E27FC236}">
                    <a16:creationId xmlns="" xmlns:a16="http://schemas.microsoft.com/office/drawing/2014/main" id="{8514C284-3F07-7745-B020-0CAB63F583C5}"/>
                  </a:ext>
                </a:extLst>
              </p:cNvPr>
              <p:cNvSpPr/>
              <p:nvPr/>
            </p:nvSpPr>
            <p:spPr>
              <a:xfrm>
                <a:off x="1361223" y="1298195"/>
                <a:ext cx="170236" cy="72958"/>
              </a:xfrm>
              <a:custGeom>
                <a:avLst/>
                <a:gdLst>
                  <a:gd name="connsiteX0" fmla="*/ 27410 w 170236"/>
                  <a:gd name="connsiteY0" fmla="*/ 70648 h 72958"/>
                  <a:gd name="connsiteX1" fmla="*/ 14156 w 170236"/>
                  <a:gd name="connsiteY1" fmla="*/ 65055 h 72958"/>
                  <a:gd name="connsiteX2" fmla="*/ 14764 w 170236"/>
                  <a:gd name="connsiteY2" fmla="*/ 39154 h 72958"/>
                  <a:gd name="connsiteX3" fmla="*/ 88573 w 170236"/>
                  <a:gd name="connsiteY3" fmla="*/ 9120 h 72958"/>
                  <a:gd name="connsiteX4" fmla="*/ 88573 w 170236"/>
                  <a:gd name="connsiteY4" fmla="*/ 9120 h 72958"/>
                  <a:gd name="connsiteX5" fmla="*/ 162383 w 170236"/>
                  <a:gd name="connsiteY5" fmla="*/ 39154 h 72958"/>
                  <a:gd name="connsiteX6" fmla="*/ 162991 w 170236"/>
                  <a:gd name="connsiteY6" fmla="*/ 65055 h 72958"/>
                  <a:gd name="connsiteX7" fmla="*/ 137212 w 170236"/>
                  <a:gd name="connsiteY7" fmla="*/ 65663 h 72958"/>
                  <a:gd name="connsiteX8" fmla="*/ 88573 w 170236"/>
                  <a:gd name="connsiteY8" fmla="*/ 45842 h 72958"/>
                  <a:gd name="connsiteX9" fmla="*/ 88573 w 170236"/>
                  <a:gd name="connsiteY9" fmla="*/ 45842 h 72958"/>
                  <a:gd name="connsiteX10" fmla="*/ 39934 w 170236"/>
                  <a:gd name="connsiteY10" fmla="*/ 65663 h 72958"/>
                  <a:gd name="connsiteX11" fmla="*/ 27410 w 170236"/>
                  <a:gd name="connsiteY11" fmla="*/ 70648 h 72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0236" h="72958">
                    <a:moveTo>
                      <a:pt x="27410" y="70648"/>
                    </a:moveTo>
                    <a:cubicBezTo>
                      <a:pt x="22546" y="70648"/>
                      <a:pt x="17804" y="68824"/>
                      <a:pt x="14156" y="65055"/>
                    </a:cubicBezTo>
                    <a:cubicBezTo>
                      <a:pt x="7225" y="57759"/>
                      <a:pt x="7468" y="46207"/>
                      <a:pt x="14764" y="39154"/>
                    </a:cubicBezTo>
                    <a:cubicBezTo>
                      <a:pt x="34949" y="19820"/>
                      <a:pt x="61214" y="9120"/>
                      <a:pt x="88573" y="9120"/>
                    </a:cubicBezTo>
                    <a:lnTo>
                      <a:pt x="88573" y="9120"/>
                    </a:lnTo>
                    <a:cubicBezTo>
                      <a:pt x="115933" y="9120"/>
                      <a:pt x="142198" y="19820"/>
                      <a:pt x="162383" y="39154"/>
                    </a:cubicBezTo>
                    <a:cubicBezTo>
                      <a:pt x="169679" y="46085"/>
                      <a:pt x="169922" y="57637"/>
                      <a:pt x="162991" y="65055"/>
                    </a:cubicBezTo>
                    <a:cubicBezTo>
                      <a:pt x="156060" y="72350"/>
                      <a:pt x="144387" y="72594"/>
                      <a:pt x="137212" y="65663"/>
                    </a:cubicBezTo>
                    <a:cubicBezTo>
                      <a:pt x="123837" y="52895"/>
                      <a:pt x="106570" y="45842"/>
                      <a:pt x="88573" y="45842"/>
                    </a:cubicBezTo>
                    <a:lnTo>
                      <a:pt x="88573" y="45842"/>
                    </a:lnTo>
                    <a:cubicBezTo>
                      <a:pt x="70577" y="45842"/>
                      <a:pt x="53310" y="52895"/>
                      <a:pt x="39934" y="65663"/>
                    </a:cubicBezTo>
                    <a:cubicBezTo>
                      <a:pt x="36530" y="68946"/>
                      <a:pt x="32030" y="70648"/>
                      <a:pt x="27410" y="70648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0" name="Freeform: Shape 829">
                <a:extLst>
                  <a:ext uri="{FF2B5EF4-FFF2-40B4-BE49-F238E27FC236}">
                    <a16:creationId xmlns="" xmlns:a16="http://schemas.microsoft.com/office/drawing/2014/main" id="{9FE3D5B7-2BA5-5745-A369-8A132814F148}"/>
                  </a:ext>
                </a:extLst>
              </p:cNvPr>
              <p:cNvSpPr/>
              <p:nvPr/>
            </p:nvSpPr>
            <p:spPr>
              <a:xfrm>
                <a:off x="1417816" y="1365438"/>
                <a:ext cx="60799" cy="60799"/>
              </a:xfrm>
              <a:custGeom>
                <a:avLst/>
                <a:gdLst>
                  <a:gd name="connsiteX0" fmla="*/ 31980 w 60798"/>
                  <a:gd name="connsiteY0" fmla="*/ 54840 h 60798"/>
                  <a:gd name="connsiteX1" fmla="*/ 9120 w 60798"/>
                  <a:gd name="connsiteY1" fmla="*/ 31980 h 60798"/>
                  <a:gd name="connsiteX2" fmla="*/ 31980 w 60798"/>
                  <a:gd name="connsiteY2" fmla="*/ 9120 h 60798"/>
                  <a:gd name="connsiteX3" fmla="*/ 54840 w 60798"/>
                  <a:gd name="connsiteY3" fmla="*/ 31980 h 60798"/>
                  <a:gd name="connsiteX4" fmla="*/ 31980 w 60798"/>
                  <a:gd name="connsiteY4" fmla="*/ 54840 h 60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798" h="60798">
                    <a:moveTo>
                      <a:pt x="31980" y="54840"/>
                    </a:moveTo>
                    <a:cubicBezTo>
                      <a:pt x="19334" y="54840"/>
                      <a:pt x="9120" y="44626"/>
                      <a:pt x="9120" y="31980"/>
                    </a:cubicBezTo>
                    <a:cubicBezTo>
                      <a:pt x="9120" y="19334"/>
                      <a:pt x="19334" y="9120"/>
                      <a:pt x="31980" y="9120"/>
                    </a:cubicBezTo>
                    <a:cubicBezTo>
                      <a:pt x="44626" y="9120"/>
                      <a:pt x="54840" y="19334"/>
                      <a:pt x="54840" y="31980"/>
                    </a:cubicBezTo>
                    <a:cubicBezTo>
                      <a:pt x="54840" y="44626"/>
                      <a:pt x="44626" y="54840"/>
                      <a:pt x="31980" y="54840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xmlns="" id="{2A3279F8-5F46-EA4D-AB04-5F057D7AAE71}"/>
                </a:ext>
              </a:extLst>
            </p:cNvPr>
            <p:cNvGrpSpPr/>
            <p:nvPr/>
          </p:nvGrpSpPr>
          <p:grpSpPr>
            <a:xfrm>
              <a:off x="7266612" y="993230"/>
              <a:ext cx="334800" cy="334800"/>
              <a:chOff x="1231286" y="3472965"/>
              <a:chExt cx="376952" cy="256813"/>
            </a:xfrm>
            <a:solidFill>
              <a:schemeClr val="bg1"/>
            </a:solidFill>
          </p:grpSpPr>
          <p:sp>
            <p:nvSpPr>
              <p:cNvPr id="42" name="Freeform: Shape 831">
                <a:extLst>
                  <a:ext uri="{FF2B5EF4-FFF2-40B4-BE49-F238E27FC236}">
                    <a16:creationId xmlns:a16="http://schemas.microsoft.com/office/drawing/2014/main" xmlns="" id="{521ACFE3-8182-7340-A75B-6A4C29DBB834}"/>
                  </a:ext>
                </a:extLst>
              </p:cNvPr>
              <p:cNvSpPr/>
              <p:nvPr/>
            </p:nvSpPr>
            <p:spPr>
              <a:xfrm>
                <a:off x="1237974" y="3472965"/>
                <a:ext cx="364792" cy="218875"/>
              </a:xfrm>
              <a:custGeom>
                <a:avLst/>
                <a:gdLst>
                  <a:gd name="connsiteX0" fmla="*/ 321017 w 364792"/>
                  <a:gd name="connsiteY0" fmla="*/ 36358 h 218875"/>
                  <a:gd name="connsiteX1" fmla="*/ 332569 w 364792"/>
                  <a:gd name="connsiteY1" fmla="*/ 47909 h 218875"/>
                  <a:gd name="connsiteX2" fmla="*/ 332569 w 364792"/>
                  <a:gd name="connsiteY2" fmla="*/ 180937 h 218875"/>
                  <a:gd name="connsiteX3" fmla="*/ 321017 w 364792"/>
                  <a:gd name="connsiteY3" fmla="*/ 192489 h 218875"/>
                  <a:gd name="connsiteX4" fmla="*/ 47788 w 364792"/>
                  <a:gd name="connsiteY4" fmla="*/ 192489 h 218875"/>
                  <a:gd name="connsiteX5" fmla="*/ 36236 w 364792"/>
                  <a:gd name="connsiteY5" fmla="*/ 180937 h 218875"/>
                  <a:gd name="connsiteX6" fmla="*/ 36236 w 364792"/>
                  <a:gd name="connsiteY6" fmla="*/ 47909 h 218875"/>
                  <a:gd name="connsiteX7" fmla="*/ 47788 w 364792"/>
                  <a:gd name="connsiteY7" fmla="*/ 36358 h 218875"/>
                  <a:gd name="connsiteX8" fmla="*/ 321017 w 364792"/>
                  <a:gd name="connsiteY8" fmla="*/ 36358 h 218875"/>
                  <a:gd name="connsiteX9" fmla="*/ 321017 w 364792"/>
                  <a:gd name="connsiteY9" fmla="*/ 9120 h 218875"/>
                  <a:gd name="connsiteX10" fmla="*/ 47788 w 364792"/>
                  <a:gd name="connsiteY10" fmla="*/ 9120 h 218875"/>
                  <a:gd name="connsiteX11" fmla="*/ 9120 w 364792"/>
                  <a:gd name="connsiteY11" fmla="*/ 47788 h 218875"/>
                  <a:gd name="connsiteX12" fmla="*/ 9120 w 364792"/>
                  <a:gd name="connsiteY12" fmla="*/ 180815 h 218875"/>
                  <a:gd name="connsiteX13" fmla="*/ 47788 w 364792"/>
                  <a:gd name="connsiteY13" fmla="*/ 219483 h 218875"/>
                  <a:gd name="connsiteX14" fmla="*/ 321017 w 364792"/>
                  <a:gd name="connsiteY14" fmla="*/ 219483 h 218875"/>
                  <a:gd name="connsiteX15" fmla="*/ 359685 w 364792"/>
                  <a:gd name="connsiteY15" fmla="*/ 180815 h 218875"/>
                  <a:gd name="connsiteX16" fmla="*/ 359685 w 364792"/>
                  <a:gd name="connsiteY16" fmla="*/ 47788 h 218875"/>
                  <a:gd name="connsiteX17" fmla="*/ 321017 w 364792"/>
                  <a:gd name="connsiteY17" fmla="*/ 9120 h 218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792" h="218875">
                    <a:moveTo>
                      <a:pt x="321017" y="36358"/>
                    </a:moveTo>
                    <a:cubicBezTo>
                      <a:pt x="327340" y="36358"/>
                      <a:pt x="332569" y="41586"/>
                      <a:pt x="332569" y="47909"/>
                    </a:cubicBezTo>
                    <a:lnTo>
                      <a:pt x="332569" y="180937"/>
                    </a:lnTo>
                    <a:cubicBezTo>
                      <a:pt x="332569" y="187260"/>
                      <a:pt x="327340" y="192489"/>
                      <a:pt x="321017" y="192489"/>
                    </a:cubicBezTo>
                    <a:lnTo>
                      <a:pt x="47788" y="192489"/>
                    </a:lnTo>
                    <a:cubicBezTo>
                      <a:pt x="41465" y="192489"/>
                      <a:pt x="36236" y="187382"/>
                      <a:pt x="36236" y="180937"/>
                    </a:cubicBezTo>
                    <a:lnTo>
                      <a:pt x="36236" y="47909"/>
                    </a:lnTo>
                    <a:cubicBezTo>
                      <a:pt x="36236" y="41586"/>
                      <a:pt x="41465" y="36358"/>
                      <a:pt x="47788" y="36358"/>
                    </a:cubicBezTo>
                    <a:lnTo>
                      <a:pt x="321017" y="36358"/>
                    </a:lnTo>
                    <a:moveTo>
                      <a:pt x="321017" y="9120"/>
                    </a:moveTo>
                    <a:lnTo>
                      <a:pt x="47788" y="9120"/>
                    </a:lnTo>
                    <a:cubicBezTo>
                      <a:pt x="26387" y="9120"/>
                      <a:pt x="9120" y="26508"/>
                      <a:pt x="9120" y="47788"/>
                    </a:cubicBezTo>
                    <a:lnTo>
                      <a:pt x="9120" y="180815"/>
                    </a:lnTo>
                    <a:cubicBezTo>
                      <a:pt x="9120" y="202217"/>
                      <a:pt x="26508" y="219483"/>
                      <a:pt x="47788" y="219483"/>
                    </a:cubicBezTo>
                    <a:lnTo>
                      <a:pt x="321017" y="219483"/>
                    </a:lnTo>
                    <a:cubicBezTo>
                      <a:pt x="342418" y="219483"/>
                      <a:pt x="359685" y="202095"/>
                      <a:pt x="359685" y="180815"/>
                    </a:cubicBezTo>
                    <a:lnTo>
                      <a:pt x="359685" y="47788"/>
                    </a:lnTo>
                    <a:cubicBezTo>
                      <a:pt x="359685" y="26508"/>
                      <a:pt x="342297" y="9120"/>
                      <a:pt x="321017" y="9120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Freeform: Shape 832">
                <a:extLst>
                  <a:ext uri="{FF2B5EF4-FFF2-40B4-BE49-F238E27FC236}">
                    <a16:creationId xmlns:a16="http://schemas.microsoft.com/office/drawing/2014/main" xmlns="" id="{C9F9738D-8898-D844-939A-6D649F9890CA}"/>
                  </a:ext>
                </a:extLst>
              </p:cNvPr>
              <p:cNvSpPr/>
              <p:nvPr/>
            </p:nvSpPr>
            <p:spPr>
              <a:xfrm>
                <a:off x="1231286" y="3693299"/>
                <a:ext cx="376952" cy="36479"/>
              </a:xfrm>
              <a:custGeom>
                <a:avLst/>
                <a:gdLst>
                  <a:gd name="connsiteX0" fmla="*/ 361752 w 376952"/>
                  <a:gd name="connsiteY0" fmla="*/ 32223 h 36479"/>
                  <a:gd name="connsiteX1" fmla="*/ 20672 w 376952"/>
                  <a:gd name="connsiteY1" fmla="*/ 32223 h 36479"/>
                  <a:gd name="connsiteX2" fmla="*/ 9120 w 376952"/>
                  <a:gd name="connsiteY2" fmla="*/ 20672 h 36479"/>
                  <a:gd name="connsiteX3" fmla="*/ 20672 w 376952"/>
                  <a:gd name="connsiteY3" fmla="*/ 9120 h 36479"/>
                  <a:gd name="connsiteX4" fmla="*/ 361752 w 376952"/>
                  <a:gd name="connsiteY4" fmla="*/ 9120 h 36479"/>
                  <a:gd name="connsiteX5" fmla="*/ 373304 w 376952"/>
                  <a:gd name="connsiteY5" fmla="*/ 20672 h 36479"/>
                  <a:gd name="connsiteX6" fmla="*/ 361752 w 376952"/>
                  <a:gd name="connsiteY6" fmla="*/ 32223 h 36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952" h="36479">
                    <a:moveTo>
                      <a:pt x="361752" y="32223"/>
                    </a:moveTo>
                    <a:lnTo>
                      <a:pt x="20672" y="32223"/>
                    </a:lnTo>
                    <a:cubicBezTo>
                      <a:pt x="14227" y="32223"/>
                      <a:pt x="9120" y="27116"/>
                      <a:pt x="9120" y="20672"/>
                    </a:cubicBezTo>
                    <a:cubicBezTo>
                      <a:pt x="9120" y="14349"/>
                      <a:pt x="14349" y="9120"/>
                      <a:pt x="20672" y="9120"/>
                    </a:cubicBezTo>
                    <a:lnTo>
                      <a:pt x="361752" y="9120"/>
                    </a:lnTo>
                    <a:cubicBezTo>
                      <a:pt x="368076" y="9120"/>
                      <a:pt x="373304" y="14227"/>
                      <a:pt x="373304" y="20672"/>
                    </a:cubicBezTo>
                    <a:cubicBezTo>
                      <a:pt x="373304" y="26995"/>
                      <a:pt x="368076" y="32223"/>
                      <a:pt x="361752" y="32223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4" name="Graphic 53">
              <a:extLst>
                <a:ext uri="{FF2B5EF4-FFF2-40B4-BE49-F238E27FC236}">
                  <a16:creationId xmlns:a16="http://schemas.microsoft.com/office/drawing/2014/main" xmlns="" id="{EC9F9EBE-C5B6-284F-AB15-4E1381980858}"/>
                </a:ext>
              </a:extLst>
            </p:cNvPr>
            <p:cNvSpPr/>
            <p:nvPr/>
          </p:nvSpPr>
          <p:spPr>
            <a:xfrm>
              <a:off x="9075493" y="1615066"/>
              <a:ext cx="334800" cy="334800"/>
            </a:xfrm>
            <a:custGeom>
              <a:avLst/>
              <a:gdLst>
                <a:gd name="connsiteX0" fmla="*/ 321719 w 630948"/>
                <a:gd name="connsiteY0" fmla="*/ 63590 h 494527"/>
                <a:gd name="connsiteX1" fmla="*/ 513561 w 630948"/>
                <a:gd name="connsiteY1" fmla="*/ 228489 h 494527"/>
                <a:gd name="connsiteX2" fmla="*/ 513561 w 630948"/>
                <a:gd name="connsiteY2" fmla="*/ 469784 h 494527"/>
                <a:gd name="connsiteX3" fmla="*/ 535900 w 630948"/>
                <a:gd name="connsiteY3" fmla="*/ 491612 h 494527"/>
                <a:gd name="connsiteX4" fmla="*/ 558239 w 630948"/>
                <a:gd name="connsiteY4" fmla="*/ 469784 h 494527"/>
                <a:gd name="connsiteX5" fmla="*/ 558239 w 630948"/>
                <a:gd name="connsiteY5" fmla="*/ 266858 h 494527"/>
                <a:gd name="connsiteX6" fmla="*/ 587911 w 630948"/>
                <a:gd name="connsiteY6" fmla="*/ 292266 h 494527"/>
                <a:gd name="connsiteX7" fmla="*/ 602746 w 630948"/>
                <a:gd name="connsiteY7" fmla="*/ 297723 h 494527"/>
                <a:gd name="connsiteX8" fmla="*/ 619629 w 630948"/>
                <a:gd name="connsiteY8" fmla="*/ 290220 h 494527"/>
                <a:gd name="connsiteX9" fmla="*/ 617582 w 630948"/>
                <a:gd name="connsiteY9" fmla="*/ 259354 h 494527"/>
                <a:gd name="connsiteX10" fmla="*/ 336554 w 630948"/>
                <a:gd name="connsiteY10" fmla="*/ 18230 h 494527"/>
                <a:gd name="connsiteX11" fmla="*/ 306542 w 630948"/>
                <a:gd name="connsiteY11" fmla="*/ 18741 h 494527"/>
                <a:gd name="connsiteX12" fmla="*/ 20568 w 630948"/>
                <a:gd name="connsiteY12" fmla="*/ 259354 h 494527"/>
                <a:gd name="connsiteX13" fmla="*/ 18181 w 630948"/>
                <a:gd name="connsiteY13" fmla="*/ 290220 h 494527"/>
                <a:gd name="connsiteX14" fmla="*/ 35063 w 630948"/>
                <a:gd name="connsiteY14" fmla="*/ 297893 h 494527"/>
                <a:gd name="connsiteX15" fmla="*/ 49729 w 630948"/>
                <a:gd name="connsiteY15" fmla="*/ 292607 h 494527"/>
                <a:gd name="connsiteX16" fmla="*/ 85198 w 630948"/>
                <a:gd name="connsiteY16" fmla="*/ 262765 h 494527"/>
                <a:gd name="connsiteX17" fmla="*/ 85198 w 630948"/>
                <a:gd name="connsiteY17" fmla="*/ 470126 h 494527"/>
                <a:gd name="connsiteX18" fmla="*/ 107537 w 630948"/>
                <a:gd name="connsiteY18" fmla="*/ 491953 h 494527"/>
                <a:gd name="connsiteX19" fmla="*/ 129876 w 630948"/>
                <a:gd name="connsiteY19" fmla="*/ 470126 h 494527"/>
                <a:gd name="connsiteX20" fmla="*/ 129876 w 630948"/>
                <a:gd name="connsiteY20" fmla="*/ 224908 h 494527"/>
                <a:gd name="connsiteX21" fmla="*/ 321719 w 630948"/>
                <a:gd name="connsiteY21" fmla="*/ 63590 h 494527"/>
                <a:gd name="connsiteX22" fmla="*/ 321719 w 630948"/>
                <a:gd name="connsiteY22" fmla="*/ 63590 h 494527"/>
                <a:gd name="connsiteX23" fmla="*/ 321719 w 630948"/>
                <a:gd name="connsiteY23" fmla="*/ 63590 h 49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30948" h="494527">
                  <a:moveTo>
                    <a:pt x="321719" y="63590"/>
                  </a:moveTo>
                  <a:lnTo>
                    <a:pt x="513561" y="228489"/>
                  </a:lnTo>
                  <a:lnTo>
                    <a:pt x="513561" y="469784"/>
                  </a:lnTo>
                  <a:cubicBezTo>
                    <a:pt x="513561" y="481892"/>
                    <a:pt x="523622" y="491612"/>
                    <a:pt x="535900" y="491612"/>
                  </a:cubicBezTo>
                  <a:cubicBezTo>
                    <a:pt x="548178" y="491612"/>
                    <a:pt x="558239" y="481892"/>
                    <a:pt x="558239" y="469784"/>
                  </a:cubicBezTo>
                  <a:lnTo>
                    <a:pt x="558239" y="266858"/>
                  </a:lnTo>
                  <a:lnTo>
                    <a:pt x="587911" y="292266"/>
                  </a:lnTo>
                  <a:cubicBezTo>
                    <a:pt x="592174" y="295847"/>
                    <a:pt x="597460" y="297723"/>
                    <a:pt x="602746" y="297723"/>
                  </a:cubicBezTo>
                  <a:cubicBezTo>
                    <a:pt x="608885" y="297723"/>
                    <a:pt x="615195" y="295165"/>
                    <a:pt x="619629" y="290220"/>
                  </a:cubicBezTo>
                  <a:cubicBezTo>
                    <a:pt x="627814" y="281182"/>
                    <a:pt x="626961" y="267369"/>
                    <a:pt x="617582" y="259354"/>
                  </a:cubicBezTo>
                  <a:lnTo>
                    <a:pt x="336554" y="18230"/>
                  </a:lnTo>
                  <a:cubicBezTo>
                    <a:pt x="327858" y="10726"/>
                    <a:pt x="314727" y="11067"/>
                    <a:pt x="306542" y="18741"/>
                  </a:cubicBezTo>
                  <a:lnTo>
                    <a:pt x="20568" y="259354"/>
                  </a:lnTo>
                  <a:cubicBezTo>
                    <a:pt x="11189" y="267199"/>
                    <a:pt x="10166" y="281011"/>
                    <a:pt x="18181" y="290220"/>
                  </a:cubicBezTo>
                  <a:cubicBezTo>
                    <a:pt x="22615" y="295165"/>
                    <a:pt x="28924" y="297893"/>
                    <a:pt x="35063" y="297893"/>
                  </a:cubicBezTo>
                  <a:cubicBezTo>
                    <a:pt x="40179" y="297893"/>
                    <a:pt x="45465" y="296188"/>
                    <a:pt x="49729" y="292607"/>
                  </a:cubicBezTo>
                  <a:lnTo>
                    <a:pt x="85198" y="262765"/>
                  </a:lnTo>
                  <a:lnTo>
                    <a:pt x="85198" y="470126"/>
                  </a:lnTo>
                  <a:cubicBezTo>
                    <a:pt x="85198" y="482233"/>
                    <a:pt x="95259" y="491953"/>
                    <a:pt x="107537" y="491953"/>
                  </a:cubicBezTo>
                  <a:cubicBezTo>
                    <a:pt x="119815" y="491953"/>
                    <a:pt x="129876" y="482233"/>
                    <a:pt x="129876" y="470126"/>
                  </a:cubicBezTo>
                  <a:lnTo>
                    <a:pt x="129876" y="224908"/>
                  </a:lnTo>
                  <a:lnTo>
                    <a:pt x="321719" y="63590"/>
                  </a:lnTo>
                  <a:lnTo>
                    <a:pt x="321719" y="63590"/>
                  </a:lnTo>
                  <a:lnTo>
                    <a:pt x="321719" y="6359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1719" y="1745672"/>
              <a:ext cx="334800" cy="334800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1715" y="2396508"/>
              <a:ext cx="432000" cy="432000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5903" y="653717"/>
              <a:ext cx="396000" cy="396000"/>
            </a:xfrm>
            <a:prstGeom prst="rect">
              <a:avLst/>
            </a:prstGeom>
          </p:spPr>
        </p:pic>
      </p:grpSp>
      <p:pic>
        <p:nvPicPr>
          <p:cNvPr id="59" name="Picture 5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946" y="4106741"/>
            <a:ext cx="1757888" cy="175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1096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Thank you!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3178" y="4138511"/>
            <a:ext cx="9185275" cy="1251625"/>
          </a:xfrm>
        </p:spPr>
        <p:txBody>
          <a:bodyPr/>
          <a:lstStyle/>
          <a:p>
            <a:r>
              <a:rPr lang="en-GB" sz="2400" dirty="0" smtClean="0"/>
              <a:t>Dr Lisa Clark</a:t>
            </a:r>
          </a:p>
          <a:p>
            <a:r>
              <a:rPr lang="en-GB" sz="2400" dirty="0" smtClean="0"/>
              <a:t>Principal Data Science Manager</a:t>
            </a:r>
          </a:p>
          <a:p>
            <a:r>
              <a:rPr lang="en-GB" sz="1800" dirty="0" smtClean="0"/>
              <a:t>Lisa.clark3@virginmedia.co.uk</a:t>
            </a:r>
            <a:endParaRPr lang="en-GB" sz="1800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Virgin Media | Public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00667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426048"/>
            <a:ext cx="5405718" cy="997196"/>
          </a:xfrm>
        </p:spPr>
        <p:txBody>
          <a:bodyPr/>
          <a:lstStyle/>
          <a:p>
            <a:r>
              <a:rPr lang="en-GB" dirty="0" smtClean="0"/>
              <a:t>It’s just me, me, me…</a:t>
            </a:r>
            <a:endParaRPr lang="en-GB" dirty="0"/>
          </a:p>
        </p:txBody>
      </p:sp>
      <p:sp>
        <p:nvSpPr>
          <p:cNvPr id="6" name="Text Placeholder 7">
            <a:extLst>
              <a:ext uri="{FF2B5EF4-FFF2-40B4-BE49-F238E27FC236}">
                <a16:creationId xmlns="" xmlns:a16="http://schemas.microsoft.com/office/drawing/2014/main" id="{62D5D50E-49C7-2F4A-90DA-D1E110E7AAAD}"/>
              </a:ext>
            </a:extLst>
          </p:cNvPr>
          <p:cNvSpPr txBox="1">
            <a:spLocks/>
          </p:cNvSpPr>
          <p:nvPr/>
        </p:nvSpPr>
        <p:spPr>
          <a:xfrm>
            <a:off x="598737" y="1666304"/>
            <a:ext cx="4708649" cy="122516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877733" rtl="0" eaLnBrk="1" latinLnBrk="0" hangingPunct="1">
              <a:lnSpc>
                <a:spcPct val="100000"/>
              </a:lnSpc>
              <a:spcBef>
                <a:spcPts val="768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="0" i="0" kern="1200">
                <a:solidFill>
                  <a:srgbClr val="322332"/>
                </a:solidFill>
                <a:latin typeface="VM Circular Chat Book" panose="020B0604020101020102" pitchFamily="34" charset="77"/>
                <a:ea typeface="VM Circular Chat Book" panose="020B0604020101020102" pitchFamily="34" charset="77"/>
                <a:cs typeface="VM Circular Chat Book" panose="020B0604020101020102" pitchFamily="34" charset="77"/>
              </a:defRPr>
            </a:lvl1pPr>
            <a:lvl2pPr marL="180000" indent="-180000" algn="l" defTabSz="877733" rtl="0" eaLnBrk="1" latinLnBrk="0" hangingPunct="1">
              <a:lnSpc>
                <a:spcPct val="100000"/>
              </a:lnSpc>
              <a:spcBef>
                <a:spcPts val="768"/>
              </a:spcBef>
              <a:buClr>
                <a:schemeClr val="accent1"/>
              </a:buClr>
              <a:buFont typeface="Arial" charset="0"/>
              <a:buChar char="•"/>
              <a:defRPr sz="1600" b="0" i="0" kern="1200">
                <a:solidFill>
                  <a:srgbClr val="322332"/>
                </a:solidFill>
                <a:latin typeface="VM Circular Chat Book" panose="020B0604020101020102" pitchFamily="34" charset="77"/>
                <a:ea typeface="VM Circular Chat Book" panose="020B0604020101020102" pitchFamily="34" charset="77"/>
                <a:cs typeface="VM Circular Chat Book" panose="020B0604020101020102" pitchFamily="34" charset="77"/>
              </a:defRPr>
            </a:lvl2pPr>
            <a:lvl3pPr marL="360000" indent="-180000" algn="l" defTabSz="877733" rtl="0" eaLnBrk="1" latinLnBrk="0" hangingPunct="1">
              <a:lnSpc>
                <a:spcPct val="100000"/>
              </a:lnSpc>
              <a:spcBef>
                <a:spcPts val="768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rgbClr val="322332"/>
                </a:solidFill>
                <a:latin typeface="VM Circular Chat Book" panose="020B0604020101020102" pitchFamily="34" charset="77"/>
                <a:ea typeface="VM Circular Chat Book" panose="020B0604020101020102" pitchFamily="34" charset="77"/>
                <a:cs typeface="VM Circular Chat Book" panose="020B0604020101020102" pitchFamily="34" charset="77"/>
              </a:defRPr>
            </a:lvl3pPr>
            <a:lvl4pPr marL="541338" indent="-182563" algn="l" defTabSz="877733" rtl="0" eaLnBrk="1" latinLnBrk="0" hangingPunct="1">
              <a:lnSpc>
                <a:spcPct val="100000"/>
              </a:lnSpc>
              <a:spcBef>
                <a:spcPts val="768"/>
              </a:spcBef>
              <a:buClr>
                <a:schemeClr val="accent1"/>
              </a:buClr>
              <a:buFont typeface="Arial" charset="0"/>
              <a:buChar char="•"/>
              <a:defRPr sz="1400" b="0" i="0" kern="1200">
                <a:solidFill>
                  <a:srgbClr val="322332"/>
                </a:solidFill>
                <a:latin typeface="VM Circular Chat Book" panose="020B0604020101020102" pitchFamily="34" charset="77"/>
                <a:ea typeface="VM Circular Chat Book" panose="020B0604020101020102" pitchFamily="34" charset="77"/>
                <a:cs typeface="VM Circular Chat Book" panose="020B0604020101020102" pitchFamily="34" charset="77"/>
              </a:defRPr>
            </a:lvl4pPr>
            <a:lvl5pPr marL="1974898" indent="-219433" algn="l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defRPr sz="17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3765" indent="-219433" algn="l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defRPr sz="17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52631" indent="-219433" algn="l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defRPr sz="17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91497" indent="-219433" algn="l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defRPr sz="17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363" indent="-219433" algn="l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defRPr sz="17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920" dirty="0" err="1" smtClean="0">
                <a:solidFill>
                  <a:schemeClr val="accent2"/>
                </a:solidFill>
              </a:rPr>
              <a:t>MPhys</a:t>
            </a:r>
            <a:r>
              <a:rPr lang="en-GB" sz="1920" dirty="0" smtClean="0">
                <a:solidFill>
                  <a:schemeClr val="accent2"/>
                </a:solidFill>
              </a:rPr>
              <a:t> Physics with Nuclear Astrophysics</a:t>
            </a:r>
          </a:p>
          <a:p>
            <a:r>
              <a:rPr lang="en-GB" sz="1920" dirty="0" smtClean="0">
                <a:solidFill>
                  <a:schemeClr val="accent2"/>
                </a:solidFill>
              </a:rPr>
              <a:t>PhD Theoretical Physics (Cosmology)</a:t>
            </a:r>
          </a:p>
          <a:p>
            <a:r>
              <a:rPr lang="en-GB" sz="1920" dirty="0" smtClean="0">
                <a:solidFill>
                  <a:schemeClr val="accent2"/>
                </a:solidFill>
              </a:rPr>
              <a:t>Postdoc in Cosmology</a:t>
            </a:r>
            <a:endParaRPr lang="en-GB" sz="1920" dirty="0">
              <a:solidFill>
                <a:schemeClr val="accent2"/>
              </a:solidFill>
            </a:endParaRPr>
          </a:p>
        </p:txBody>
      </p:sp>
      <p:sp>
        <p:nvSpPr>
          <p:cNvPr id="7" name="Text Placeholder 7">
            <a:extLst>
              <a:ext uri="{FF2B5EF4-FFF2-40B4-BE49-F238E27FC236}">
                <a16:creationId xmlns="" xmlns:a16="http://schemas.microsoft.com/office/drawing/2014/main" id="{62D5D50E-49C7-2F4A-90DA-D1E110E7AAAD}"/>
              </a:ext>
            </a:extLst>
          </p:cNvPr>
          <p:cNvSpPr txBox="1">
            <a:spLocks/>
          </p:cNvSpPr>
          <p:nvPr/>
        </p:nvSpPr>
        <p:spPr>
          <a:xfrm>
            <a:off x="599572" y="3030882"/>
            <a:ext cx="4187498" cy="2652587"/>
          </a:xfrm>
          <a:prstGeom prst="rect">
            <a:avLst/>
          </a:prstGeom>
        </p:spPr>
        <p:txBody>
          <a:bodyPr vert="horz" wrap="square" lIns="0" tIns="0" rIns="0" bIns="0" rtlCol="0">
            <a:normAutofit fontScale="92500"/>
          </a:bodyPr>
          <a:lstStyle>
            <a:lvl1pPr marL="0" indent="0" algn="l" defTabSz="877733" rtl="0" eaLnBrk="1" latinLnBrk="0" hangingPunct="1">
              <a:lnSpc>
                <a:spcPct val="100000"/>
              </a:lnSpc>
              <a:spcBef>
                <a:spcPts val="768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="0" i="0" kern="1200">
                <a:solidFill>
                  <a:srgbClr val="322332"/>
                </a:solidFill>
                <a:latin typeface="VM Circular Chat Book" panose="020B0604020101020102" pitchFamily="34" charset="77"/>
                <a:ea typeface="VM Circular Chat Book" panose="020B0604020101020102" pitchFamily="34" charset="77"/>
                <a:cs typeface="VM Circular Chat Book" panose="020B0604020101020102" pitchFamily="34" charset="77"/>
              </a:defRPr>
            </a:lvl1pPr>
            <a:lvl2pPr marL="180000" indent="-180000" algn="l" defTabSz="877733" rtl="0" eaLnBrk="1" latinLnBrk="0" hangingPunct="1">
              <a:lnSpc>
                <a:spcPct val="100000"/>
              </a:lnSpc>
              <a:spcBef>
                <a:spcPts val="768"/>
              </a:spcBef>
              <a:buClr>
                <a:schemeClr val="accent1"/>
              </a:buClr>
              <a:buFont typeface="Arial" charset="0"/>
              <a:buChar char="•"/>
              <a:defRPr sz="1600" b="0" i="0" kern="1200">
                <a:solidFill>
                  <a:srgbClr val="322332"/>
                </a:solidFill>
                <a:latin typeface="VM Circular Chat Book" panose="020B0604020101020102" pitchFamily="34" charset="77"/>
                <a:ea typeface="VM Circular Chat Book" panose="020B0604020101020102" pitchFamily="34" charset="77"/>
                <a:cs typeface="VM Circular Chat Book" panose="020B0604020101020102" pitchFamily="34" charset="77"/>
              </a:defRPr>
            </a:lvl2pPr>
            <a:lvl3pPr marL="360000" indent="-180000" algn="l" defTabSz="877733" rtl="0" eaLnBrk="1" latinLnBrk="0" hangingPunct="1">
              <a:lnSpc>
                <a:spcPct val="100000"/>
              </a:lnSpc>
              <a:spcBef>
                <a:spcPts val="768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>
                <a:solidFill>
                  <a:srgbClr val="322332"/>
                </a:solidFill>
                <a:latin typeface="VM Circular Chat Book" panose="020B0604020101020102" pitchFamily="34" charset="77"/>
                <a:ea typeface="VM Circular Chat Book" panose="020B0604020101020102" pitchFamily="34" charset="77"/>
                <a:cs typeface="VM Circular Chat Book" panose="020B0604020101020102" pitchFamily="34" charset="77"/>
              </a:defRPr>
            </a:lvl3pPr>
            <a:lvl4pPr marL="541338" indent="-182563" algn="l" defTabSz="877733" rtl="0" eaLnBrk="1" latinLnBrk="0" hangingPunct="1">
              <a:lnSpc>
                <a:spcPct val="100000"/>
              </a:lnSpc>
              <a:spcBef>
                <a:spcPts val="768"/>
              </a:spcBef>
              <a:buClr>
                <a:schemeClr val="accent1"/>
              </a:buClr>
              <a:buFont typeface="Arial" charset="0"/>
              <a:buChar char="•"/>
              <a:defRPr sz="1400" b="0" i="0" kern="1200">
                <a:solidFill>
                  <a:srgbClr val="322332"/>
                </a:solidFill>
                <a:latin typeface="VM Circular Chat Book" panose="020B0604020101020102" pitchFamily="34" charset="77"/>
                <a:ea typeface="VM Circular Chat Book" panose="020B0604020101020102" pitchFamily="34" charset="77"/>
                <a:cs typeface="VM Circular Chat Book" panose="020B0604020101020102" pitchFamily="34" charset="77"/>
              </a:defRPr>
            </a:lvl4pPr>
            <a:lvl5pPr marL="1974898" indent="-219433" algn="l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defRPr sz="17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3765" indent="-219433" algn="l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defRPr sz="17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52631" indent="-219433" algn="l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defRPr sz="17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91497" indent="-219433" algn="l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defRPr sz="17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363" indent="-219433" algn="l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defRPr sz="17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920" dirty="0" smtClean="0">
                <a:solidFill>
                  <a:schemeClr val="accent2"/>
                </a:solidFill>
              </a:rPr>
              <a:t>Founded and ran 3 companies</a:t>
            </a:r>
          </a:p>
          <a:p>
            <a:r>
              <a:rPr lang="en-GB" sz="1920" dirty="0" smtClean="0">
                <a:solidFill>
                  <a:schemeClr val="accent2"/>
                </a:solidFill>
              </a:rPr>
              <a:t>Research Fellow </a:t>
            </a:r>
          </a:p>
          <a:p>
            <a:pPr marL="877733" lvl="1" indent="-438866">
              <a:buFont typeface="Arial" panose="020B0604020202020204" pitchFamily="34" charset="0"/>
              <a:buChar char="•"/>
            </a:pPr>
            <a:r>
              <a:rPr lang="en-GB" sz="1728" dirty="0" smtClean="0">
                <a:solidFill>
                  <a:schemeClr val="accent2"/>
                </a:solidFill>
              </a:rPr>
              <a:t>Solar Panels</a:t>
            </a:r>
          </a:p>
          <a:p>
            <a:pPr marL="877733" lvl="1" indent="-438866">
              <a:buFont typeface="Arial" panose="020B0604020202020204" pitchFamily="34" charset="0"/>
              <a:buChar char="•"/>
            </a:pPr>
            <a:r>
              <a:rPr lang="en-GB" sz="1728" dirty="0" smtClean="0">
                <a:solidFill>
                  <a:schemeClr val="accent2"/>
                </a:solidFill>
              </a:rPr>
              <a:t>Renewable Energy</a:t>
            </a:r>
          </a:p>
          <a:p>
            <a:r>
              <a:rPr lang="en-GB" sz="1920" dirty="0" smtClean="0">
                <a:solidFill>
                  <a:schemeClr val="accent2"/>
                </a:solidFill>
              </a:rPr>
              <a:t>Economic Policy Analyst</a:t>
            </a:r>
          </a:p>
          <a:p>
            <a:r>
              <a:rPr lang="en-GB" sz="1920" dirty="0" smtClean="0">
                <a:solidFill>
                  <a:schemeClr val="accent2"/>
                </a:solidFill>
              </a:rPr>
              <a:t>Data Scientist</a:t>
            </a:r>
          </a:p>
          <a:p>
            <a:r>
              <a:rPr lang="en-GB" sz="1920" b="1" dirty="0" smtClean="0">
                <a:solidFill>
                  <a:schemeClr val="accent1"/>
                </a:solidFill>
              </a:rPr>
              <a:t>Principal Data Science Manager at VM</a:t>
            </a:r>
            <a:endParaRPr lang="en-GB" sz="1920" b="1" dirty="0">
              <a:solidFill>
                <a:schemeClr val="accent1"/>
              </a:solidFill>
            </a:endParaRPr>
          </a:p>
          <a:p>
            <a:endParaRPr lang="en-GB" sz="1920" b="1" dirty="0" smtClean="0">
              <a:solidFill>
                <a:schemeClr val="accent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10733" y="1535381"/>
            <a:ext cx="5019511" cy="4289977"/>
          </a:xfrm>
          <a:prstGeom prst="roundRect">
            <a:avLst/>
          </a:prstGeom>
          <a:noFill/>
          <a:ln w="19050">
            <a:solidFill>
              <a:schemeClr val="tx2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59"/>
          </a:p>
        </p:txBody>
      </p:sp>
      <p:grpSp>
        <p:nvGrpSpPr>
          <p:cNvPr id="10" name="Group 9"/>
          <p:cNvGrpSpPr/>
          <p:nvPr/>
        </p:nvGrpSpPr>
        <p:grpSpPr>
          <a:xfrm>
            <a:off x="6728948" y="530059"/>
            <a:ext cx="3956982" cy="2522457"/>
            <a:chOff x="7848036" y="3171825"/>
            <a:chExt cx="3933631" cy="2924779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8036" y="3171825"/>
              <a:ext cx="3933630" cy="2667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7848037" y="5838826"/>
              <a:ext cx="3933630" cy="25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8" dirty="0">
                  <a:solidFill>
                    <a:schemeClr val="bg1"/>
                  </a:solidFill>
                </a:rPr>
                <a:t>Working at the Sheffield Solar Farm, The University of Sheffield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315" y="4526962"/>
            <a:ext cx="2517670" cy="188825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0212" y="3316372"/>
            <a:ext cx="2430693" cy="1823020"/>
          </a:xfrm>
          <a:prstGeom prst="rect">
            <a:avLst/>
          </a:prstGeom>
        </p:spPr>
      </p:pic>
      <p:sp>
        <p:nvSpPr>
          <p:cNvPr id="9" name="Explosion 1 8"/>
          <p:cNvSpPr/>
          <p:nvPr/>
        </p:nvSpPr>
        <p:spPr>
          <a:xfrm>
            <a:off x="3683544" y="2934835"/>
            <a:ext cx="3364627" cy="2724616"/>
          </a:xfrm>
          <a:prstGeom prst="irregularSeal1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59" dirty="0">
                <a:solidFill>
                  <a:schemeClr val="tx2"/>
                </a:solidFill>
              </a:rPr>
              <a:t>Data</a:t>
            </a:r>
          </a:p>
          <a:p>
            <a:pPr algn="ctr"/>
            <a:r>
              <a:rPr lang="en-GB" sz="1659" dirty="0">
                <a:solidFill>
                  <a:schemeClr val="tx2"/>
                </a:solidFill>
              </a:rPr>
              <a:t>Programming</a:t>
            </a:r>
          </a:p>
          <a:p>
            <a:pPr algn="ctr"/>
            <a:r>
              <a:rPr lang="en-GB" sz="1659" dirty="0">
                <a:solidFill>
                  <a:schemeClr val="tx2"/>
                </a:solidFill>
              </a:rPr>
              <a:t>Analysis</a:t>
            </a:r>
          </a:p>
          <a:p>
            <a:pPr algn="ctr"/>
            <a:r>
              <a:rPr lang="en-GB" sz="1659" dirty="0">
                <a:solidFill>
                  <a:schemeClr val="tx2"/>
                </a:solidFill>
              </a:rPr>
              <a:t>Business </a:t>
            </a:r>
            <a:r>
              <a:rPr lang="en-GB" sz="1659" dirty="0" err="1">
                <a:solidFill>
                  <a:schemeClr val="tx2"/>
                </a:solidFill>
              </a:rPr>
              <a:t>Reqs</a:t>
            </a:r>
            <a:endParaRPr lang="en-GB" sz="1659" dirty="0">
              <a:solidFill>
                <a:schemeClr val="tx2"/>
              </a:solidFill>
            </a:endParaRP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Virgin Media | Public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48015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B6F0604E-B8DC-BA4C-92C3-3DE6EC8C4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Virgin Media at a glance…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xmlns="" id="{B9B3FF08-7BD4-3748-96DF-D634D603C30B}"/>
              </a:ext>
            </a:extLst>
          </p:cNvPr>
          <p:cNvSpPr txBox="1">
            <a:spLocks/>
          </p:cNvSpPr>
          <p:nvPr/>
        </p:nvSpPr>
        <p:spPr>
          <a:xfrm>
            <a:off x="1005617" y="3732509"/>
            <a:ext cx="1576104" cy="813694"/>
          </a:xfrm>
          <a:prstGeom prst="rect">
            <a:avLst/>
          </a:prstGeom>
        </p:spPr>
        <p:txBody>
          <a:bodyPr vert="horz" lIns="0" tIns="0" rIns="87773" bIns="43886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70000"/>
              </a:lnSpc>
              <a:spcBef>
                <a:spcPts val="0"/>
              </a:spcBef>
            </a:pPr>
            <a:r>
              <a:rPr lang="en-GB" sz="3456" dirty="0"/>
              <a:t>14.9m</a:t>
            </a:r>
          </a:p>
          <a:p>
            <a:pPr>
              <a:lnSpc>
                <a:spcPct val="70000"/>
              </a:lnSpc>
              <a:spcBef>
                <a:spcPts val="0"/>
              </a:spcBef>
            </a:pPr>
            <a:endParaRPr lang="en-GB" sz="1344" dirty="0"/>
          </a:p>
          <a:p>
            <a:pPr algn="ctr">
              <a:lnSpc>
                <a:spcPct val="70000"/>
              </a:lnSpc>
              <a:spcBef>
                <a:spcPts val="0"/>
              </a:spcBef>
            </a:pPr>
            <a:r>
              <a:rPr lang="en-GB" sz="1344" dirty="0"/>
              <a:t>homes passed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xmlns="" id="{B9B3FF08-7BD4-3748-96DF-D634D603C30B}"/>
              </a:ext>
            </a:extLst>
          </p:cNvPr>
          <p:cNvSpPr txBox="1">
            <a:spLocks/>
          </p:cNvSpPr>
          <p:nvPr/>
        </p:nvSpPr>
        <p:spPr>
          <a:xfrm>
            <a:off x="3711693" y="3732509"/>
            <a:ext cx="1576104" cy="813694"/>
          </a:xfrm>
          <a:prstGeom prst="rect">
            <a:avLst/>
          </a:prstGeom>
        </p:spPr>
        <p:txBody>
          <a:bodyPr vert="horz" lIns="0" tIns="0" rIns="87773" bIns="43886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70000"/>
              </a:lnSpc>
              <a:spcBef>
                <a:spcPts val="0"/>
              </a:spcBef>
            </a:pPr>
            <a:r>
              <a:rPr lang="en-GB" sz="3456" dirty="0"/>
              <a:t>3.1m</a:t>
            </a:r>
          </a:p>
          <a:p>
            <a:pPr>
              <a:lnSpc>
                <a:spcPct val="70000"/>
              </a:lnSpc>
              <a:spcBef>
                <a:spcPts val="0"/>
              </a:spcBef>
            </a:pPr>
            <a:endParaRPr lang="en-GB" sz="1344" dirty="0"/>
          </a:p>
          <a:p>
            <a:pPr algn="ctr">
              <a:lnSpc>
                <a:spcPct val="70000"/>
              </a:lnSpc>
              <a:spcBef>
                <a:spcPts val="0"/>
              </a:spcBef>
            </a:pPr>
            <a:r>
              <a:rPr lang="en-GB" sz="1344" dirty="0"/>
              <a:t>mobile customers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xmlns="" id="{B9B3FF08-7BD4-3748-96DF-D634D603C30B}"/>
              </a:ext>
            </a:extLst>
          </p:cNvPr>
          <p:cNvSpPr txBox="1">
            <a:spLocks/>
          </p:cNvSpPr>
          <p:nvPr/>
        </p:nvSpPr>
        <p:spPr>
          <a:xfrm>
            <a:off x="6420397" y="3732509"/>
            <a:ext cx="1576104" cy="813694"/>
          </a:xfrm>
          <a:prstGeom prst="rect">
            <a:avLst/>
          </a:prstGeom>
        </p:spPr>
        <p:txBody>
          <a:bodyPr vert="horz" lIns="0" tIns="0" rIns="87773" bIns="43886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70000"/>
              </a:lnSpc>
              <a:spcBef>
                <a:spcPts val="0"/>
              </a:spcBef>
            </a:pPr>
            <a:r>
              <a:rPr lang="en-GB" sz="3456" dirty="0"/>
              <a:t>45k*</a:t>
            </a:r>
          </a:p>
          <a:p>
            <a:pPr>
              <a:lnSpc>
                <a:spcPct val="70000"/>
              </a:lnSpc>
              <a:spcBef>
                <a:spcPts val="0"/>
              </a:spcBef>
            </a:pPr>
            <a:endParaRPr lang="en-GB" sz="1344" dirty="0"/>
          </a:p>
          <a:p>
            <a:pPr algn="ctr">
              <a:lnSpc>
                <a:spcPct val="70000"/>
              </a:lnSpc>
              <a:spcBef>
                <a:spcPts val="0"/>
              </a:spcBef>
            </a:pPr>
            <a:r>
              <a:rPr lang="en-GB" sz="1344" dirty="0"/>
              <a:t>businesses served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xmlns="" id="{B9B3FF08-7BD4-3748-96DF-D634D603C30B}"/>
              </a:ext>
            </a:extLst>
          </p:cNvPr>
          <p:cNvSpPr txBox="1">
            <a:spLocks/>
          </p:cNvSpPr>
          <p:nvPr/>
        </p:nvSpPr>
        <p:spPr>
          <a:xfrm>
            <a:off x="9085352" y="3732509"/>
            <a:ext cx="1576104" cy="813694"/>
          </a:xfrm>
          <a:prstGeom prst="rect">
            <a:avLst/>
          </a:prstGeom>
        </p:spPr>
        <p:txBody>
          <a:bodyPr vert="horz" lIns="0" tIns="0" rIns="87773" bIns="43886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70000"/>
              </a:lnSpc>
              <a:spcBef>
                <a:spcPts val="0"/>
              </a:spcBef>
            </a:pPr>
            <a:r>
              <a:rPr lang="en-GB" sz="3456" dirty="0"/>
              <a:t>5.9m</a:t>
            </a:r>
          </a:p>
          <a:p>
            <a:pPr>
              <a:lnSpc>
                <a:spcPct val="70000"/>
              </a:lnSpc>
              <a:spcBef>
                <a:spcPts val="0"/>
              </a:spcBef>
            </a:pPr>
            <a:endParaRPr lang="en-GB" sz="1344" dirty="0"/>
          </a:p>
          <a:p>
            <a:pPr algn="ctr">
              <a:lnSpc>
                <a:spcPct val="70000"/>
              </a:lnSpc>
              <a:spcBef>
                <a:spcPts val="0"/>
              </a:spcBef>
            </a:pPr>
            <a:r>
              <a:rPr lang="en-GB" sz="1344" dirty="0"/>
              <a:t>cable customers</a:t>
            </a:r>
          </a:p>
        </p:txBody>
      </p:sp>
      <p:pic>
        <p:nvPicPr>
          <p:cNvPr id="3079" name="Picture 7" descr="13.8m homes pass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14" y="2440839"/>
            <a:ext cx="2501909" cy="116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www.virginmedia.com/content/dam/virginmedia/dotcom/images/corporate/homepage/mobile_subsribers_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313" y="2464679"/>
            <a:ext cx="2450862" cy="114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50k businesses serv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866" y="2438384"/>
            <a:ext cx="2507165" cy="117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5.6m cable customer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722" y="2465813"/>
            <a:ext cx="2363363" cy="110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3684" y="5633085"/>
            <a:ext cx="5727850" cy="328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36" dirty="0">
                <a:solidFill>
                  <a:schemeClr val="bg1"/>
                </a:solidFill>
              </a:rPr>
              <a:t>*</a:t>
            </a:r>
            <a:r>
              <a:rPr lang="en-US" sz="1536" dirty="0">
                <a:solidFill>
                  <a:schemeClr val="bg1"/>
                </a:solidFill>
              </a:rPr>
              <a:t>This doesn't include our SoHo customers in the UK and Ireland</a:t>
            </a:r>
            <a:endParaRPr lang="en-GB" sz="1536" dirty="0">
              <a:solidFill>
                <a:schemeClr val="bg1"/>
              </a:solidFill>
            </a:endParaRP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Virgin Media | Public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906" y="64108"/>
            <a:ext cx="1306994" cy="1303462"/>
          </a:xfrm>
          <a:prstGeom prst="rect">
            <a:avLst/>
          </a:prstGeom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xmlns="" id="{B9B3FF08-7BD4-3748-96DF-D634D603C30B}"/>
              </a:ext>
            </a:extLst>
          </p:cNvPr>
          <p:cNvSpPr txBox="1">
            <a:spLocks/>
          </p:cNvSpPr>
          <p:nvPr/>
        </p:nvSpPr>
        <p:spPr>
          <a:xfrm>
            <a:off x="9492719" y="1388565"/>
            <a:ext cx="2210331" cy="714841"/>
          </a:xfrm>
          <a:prstGeom prst="rect">
            <a:avLst/>
          </a:prstGeom>
        </p:spPr>
        <p:txBody>
          <a:bodyPr vert="horz" lIns="0" tIns="0" rIns="87773" bIns="43886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GB" dirty="0" smtClean="0">
                <a:latin typeface="VM Circular Chat Book" panose="020B0604020101020102"/>
              </a:rPr>
              <a:t>One of the world’s leading converged video, broadband and communication companies</a:t>
            </a:r>
            <a:endParaRPr lang="en-GB" dirty="0">
              <a:latin typeface="VM Circular Chat Book" panose="020B0604020101020102"/>
            </a:endParaRPr>
          </a:p>
        </p:txBody>
      </p:sp>
    </p:spTree>
    <p:extLst>
      <p:ext uri="{BB962C8B-B14F-4D97-AF65-F5344CB8AC3E}">
        <p14:creationId xmlns:p14="http://schemas.microsoft.com/office/powerpoint/2010/main" val="26191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12"/>
    </mc:Choice>
    <mc:Fallback xmlns="">
      <p:transition advTm="212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5"/>
          </p:nvPr>
        </p:nvSpPr>
        <p:spPr>
          <a:xfrm>
            <a:off x="7767675" y="3457902"/>
            <a:ext cx="3615028" cy="2431435"/>
          </a:xfrm>
        </p:spPr>
        <p:txBody>
          <a:bodyPr/>
          <a:lstStyle/>
          <a:p>
            <a:r>
              <a:rPr lang="en-GB" dirty="0" smtClean="0"/>
              <a:t>Data Scientists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Want to develop exciting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Want to learn new tricks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Hate too much data engineering!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Data science projects aren’t quick!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6"/>
          </p:nvPr>
        </p:nvSpPr>
        <p:spPr>
          <a:xfrm>
            <a:off x="4177525" y="3457902"/>
            <a:ext cx="3348000" cy="2523768"/>
          </a:xfrm>
        </p:spPr>
        <p:txBody>
          <a:bodyPr/>
          <a:lstStyle/>
          <a:p>
            <a:r>
              <a:rPr lang="en-GB" dirty="0" smtClean="0"/>
              <a:t>Managers</a:t>
            </a:r>
          </a:p>
          <a:p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Can struggle to define the “right” projects and priorities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Are stuck between delivering high value and maintaining an engaged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Can find it difficult to engage a team of (mainly) introverts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8244" y="417996"/>
            <a:ext cx="10579656" cy="498598"/>
          </a:xfrm>
        </p:spPr>
        <p:txBody>
          <a:bodyPr/>
          <a:lstStyle/>
          <a:p>
            <a:r>
              <a:rPr lang="en-GB" dirty="0" smtClean="0"/>
              <a:t>My experience…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 smtClean="0"/>
              <a:t>…of leading </a:t>
            </a:r>
            <a:r>
              <a:rPr lang="en-GB" dirty="0"/>
              <a:t>analytical </a:t>
            </a:r>
            <a:r>
              <a:rPr lang="en-GB" dirty="0" smtClean="0"/>
              <a:t>teams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7"/>
          </p:nvPr>
        </p:nvSpPr>
        <p:spPr>
          <a:xfrm>
            <a:off x="587375" y="3457902"/>
            <a:ext cx="3348000" cy="2600712"/>
          </a:xfrm>
        </p:spPr>
        <p:txBody>
          <a:bodyPr/>
          <a:lstStyle/>
          <a:p>
            <a:r>
              <a:rPr lang="en-GB" dirty="0" smtClean="0"/>
              <a:t>Business 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Demands ROI…but how should VALUE be determined?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Often wants </a:t>
            </a:r>
            <a:r>
              <a:rPr lang="en-GB" u="sng" dirty="0" smtClean="0"/>
              <a:t>quick</a:t>
            </a:r>
            <a:r>
              <a:rPr lang="en-GB" dirty="0" smtClean="0"/>
              <a:t>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Views skilled analysts and data scientists as an expensive resource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Doesn’t always understand “AI”</a:t>
            </a:r>
          </a:p>
        </p:txBody>
      </p:sp>
      <p:grpSp>
        <p:nvGrpSpPr>
          <p:cNvPr id="10" name="Graphic 67">
            <a:extLst>
              <a:ext uri="{FF2B5EF4-FFF2-40B4-BE49-F238E27FC236}">
                <a16:creationId xmlns:a16="http://schemas.microsoft.com/office/drawing/2014/main" xmlns="" id="{12874DCF-729F-1D4E-A9E3-E957089C0083}"/>
              </a:ext>
            </a:extLst>
          </p:cNvPr>
          <p:cNvGrpSpPr/>
          <p:nvPr/>
        </p:nvGrpSpPr>
        <p:grpSpPr>
          <a:xfrm>
            <a:off x="1663828" y="3108457"/>
            <a:ext cx="443643" cy="593713"/>
            <a:chOff x="6988044" y="2590005"/>
            <a:chExt cx="495300" cy="771525"/>
          </a:xfrm>
          <a:solidFill>
            <a:schemeClr val="bg1"/>
          </a:solidFill>
        </p:grpSpPr>
        <p:sp>
          <p:nvSpPr>
            <p:cNvPr id="11" name="Freeform: Shape 69">
              <a:extLst>
                <a:ext uri="{FF2B5EF4-FFF2-40B4-BE49-F238E27FC236}">
                  <a16:creationId xmlns:a16="http://schemas.microsoft.com/office/drawing/2014/main" xmlns="" id="{832690F2-A2E1-E740-AC72-7908C833EE1D}"/>
                </a:ext>
              </a:extLst>
            </p:cNvPr>
            <p:cNvSpPr/>
            <p:nvPr/>
          </p:nvSpPr>
          <p:spPr>
            <a:xfrm>
              <a:off x="7069864" y="2660014"/>
              <a:ext cx="76200" cy="104775"/>
            </a:xfrm>
            <a:custGeom>
              <a:avLst/>
              <a:gdLst>
                <a:gd name="connsiteX0" fmla="*/ 7144 w 76200"/>
                <a:gd name="connsiteY0" fmla="*/ 7144 h 104775"/>
                <a:gd name="connsiteX1" fmla="*/ 75057 w 76200"/>
                <a:gd name="connsiteY1" fmla="*/ 7144 h 104775"/>
                <a:gd name="connsiteX2" fmla="*/ 75057 w 76200"/>
                <a:gd name="connsiteY2" fmla="*/ 102013 h 104775"/>
                <a:gd name="connsiteX3" fmla="*/ 7144 w 76200"/>
                <a:gd name="connsiteY3" fmla="*/ 102013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04775">
                  <a:moveTo>
                    <a:pt x="7144" y="7144"/>
                  </a:moveTo>
                  <a:lnTo>
                    <a:pt x="75057" y="7144"/>
                  </a:lnTo>
                  <a:lnTo>
                    <a:pt x="75057" y="102013"/>
                  </a:lnTo>
                  <a:lnTo>
                    <a:pt x="7144" y="1020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: Shape 70">
              <a:extLst>
                <a:ext uri="{FF2B5EF4-FFF2-40B4-BE49-F238E27FC236}">
                  <a16:creationId xmlns:a16="http://schemas.microsoft.com/office/drawing/2014/main" xmlns="" id="{0E136EAC-6A1D-5A4D-8597-525B23934195}"/>
                </a:ext>
              </a:extLst>
            </p:cNvPr>
            <p:cNvSpPr/>
            <p:nvPr/>
          </p:nvSpPr>
          <p:spPr>
            <a:xfrm>
              <a:off x="7195213" y="2660014"/>
              <a:ext cx="76200" cy="104775"/>
            </a:xfrm>
            <a:custGeom>
              <a:avLst/>
              <a:gdLst>
                <a:gd name="connsiteX0" fmla="*/ 7144 w 76200"/>
                <a:gd name="connsiteY0" fmla="*/ 7144 h 104775"/>
                <a:gd name="connsiteX1" fmla="*/ 75057 w 76200"/>
                <a:gd name="connsiteY1" fmla="*/ 7144 h 104775"/>
                <a:gd name="connsiteX2" fmla="*/ 75057 w 76200"/>
                <a:gd name="connsiteY2" fmla="*/ 102013 h 104775"/>
                <a:gd name="connsiteX3" fmla="*/ 7144 w 76200"/>
                <a:gd name="connsiteY3" fmla="*/ 102013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04775">
                  <a:moveTo>
                    <a:pt x="7144" y="7144"/>
                  </a:moveTo>
                  <a:lnTo>
                    <a:pt x="75057" y="7144"/>
                  </a:lnTo>
                  <a:lnTo>
                    <a:pt x="75057" y="102013"/>
                  </a:lnTo>
                  <a:lnTo>
                    <a:pt x="7144" y="1020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: Shape 71">
              <a:extLst>
                <a:ext uri="{FF2B5EF4-FFF2-40B4-BE49-F238E27FC236}">
                  <a16:creationId xmlns:a16="http://schemas.microsoft.com/office/drawing/2014/main" xmlns="" id="{BC73F615-BC62-7645-AAF0-8125085A9C13}"/>
                </a:ext>
              </a:extLst>
            </p:cNvPr>
            <p:cNvSpPr/>
            <p:nvPr/>
          </p:nvSpPr>
          <p:spPr>
            <a:xfrm>
              <a:off x="7320562" y="2660014"/>
              <a:ext cx="76200" cy="104775"/>
            </a:xfrm>
            <a:custGeom>
              <a:avLst/>
              <a:gdLst>
                <a:gd name="connsiteX0" fmla="*/ 7144 w 76200"/>
                <a:gd name="connsiteY0" fmla="*/ 7144 h 104775"/>
                <a:gd name="connsiteX1" fmla="*/ 75057 w 76200"/>
                <a:gd name="connsiteY1" fmla="*/ 7144 h 104775"/>
                <a:gd name="connsiteX2" fmla="*/ 75057 w 76200"/>
                <a:gd name="connsiteY2" fmla="*/ 102013 h 104775"/>
                <a:gd name="connsiteX3" fmla="*/ 7144 w 76200"/>
                <a:gd name="connsiteY3" fmla="*/ 102013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04775">
                  <a:moveTo>
                    <a:pt x="7144" y="7144"/>
                  </a:moveTo>
                  <a:lnTo>
                    <a:pt x="75057" y="7144"/>
                  </a:lnTo>
                  <a:lnTo>
                    <a:pt x="75057" y="102013"/>
                  </a:lnTo>
                  <a:lnTo>
                    <a:pt x="7144" y="1020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: Shape 72">
              <a:extLst>
                <a:ext uri="{FF2B5EF4-FFF2-40B4-BE49-F238E27FC236}">
                  <a16:creationId xmlns:a16="http://schemas.microsoft.com/office/drawing/2014/main" xmlns="" id="{3F0C93F8-890E-BA46-A378-3AD7334C60BB}"/>
                </a:ext>
              </a:extLst>
            </p:cNvPr>
            <p:cNvSpPr/>
            <p:nvPr/>
          </p:nvSpPr>
          <p:spPr>
            <a:xfrm>
              <a:off x="7069864" y="2805461"/>
              <a:ext cx="76200" cy="104775"/>
            </a:xfrm>
            <a:custGeom>
              <a:avLst/>
              <a:gdLst>
                <a:gd name="connsiteX0" fmla="*/ 7144 w 76200"/>
                <a:gd name="connsiteY0" fmla="*/ 7144 h 104775"/>
                <a:gd name="connsiteX1" fmla="*/ 75057 w 76200"/>
                <a:gd name="connsiteY1" fmla="*/ 7144 h 104775"/>
                <a:gd name="connsiteX2" fmla="*/ 75057 w 76200"/>
                <a:gd name="connsiteY2" fmla="*/ 102013 h 104775"/>
                <a:gd name="connsiteX3" fmla="*/ 7144 w 76200"/>
                <a:gd name="connsiteY3" fmla="*/ 102013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04775">
                  <a:moveTo>
                    <a:pt x="7144" y="7144"/>
                  </a:moveTo>
                  <a:lnTo>
                    <a:pt x="75057" y="7144"/>
                  </a:lnTo>
                  <a:lnTo>
                    <a:pt x="75057" y="102013"/>
                  </a:lnTo>
                  <a:lnTo>
                    <a:pt x="7144" y="1020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: Shape 73">
              <a:extLst>
                <a:ext uri="{FF2B5EF4-FFF2-40B4-BE49-F238E27FC236}">
                  <a16:creationId xmlns:a16="http://schemas.microsoft.com/office/drawing/2014/main" xmlns="" id="{2C783B1B-3B5E-C242-838B-8BC5930864DD}"/>
                </a:ext>
              </a:extLst>
            </p:cNvPr>
            <p:cNvSpPr/>
            <p:nvPr/>
          </p:nvSpPr>
          <p:spPr>
            <a:xfrm>
              <a:off x="7195213" y="2805461"/>
              <a:ext cx="76200" cy="104775"/>
            </a:xfrm>
            <a:custGeom>
              <a:avLst/>
              <a:gdLst>
                <a:gd name="connsiteX0" fmla="*/ 7144 w 76200"/>
                <a:gd name="connsiteY0" fmla="*/ 7144 h 104775"/>
                <a:gd name="connsiteX1" fmla="*/ 75057 w 76200"/>
                <a:gd name="connsiteY1" fmla="*/ 7144 h 104775"/>
                <a:gd name="connsiteX2" fmla="*/ 75057 w 76200"/>
                <a:gd name="connsiteY2" fmla="*/ 102013 h 104775"/>
                <a:gd name="connsiteX3" fmla="*/ 7144 w 76200"/>
                <a:gd name="connsiteY3" fmla="*/ 102013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04775">
                  <a:moveTo>
                    <a:pt x="7144" y="7144"/>
                  </a:moveTo>
                  <a:lnTo>
                    <a:pt x="75057" y="7144"/>
                  </a:lnTo>
                  <a:lnTo>
                    <a:pt x="75057" y="102013"/>
                  </a:lnTo>
                  <a:lnTo>
                    <a:pt x="7144" y="1020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: Shape 74">
              <a:extLst>
                <a:ext uri="{FF2B5EF4-FFF2-40B4-BE49-F238E27FC236}">
                  <a16:creationId xmlns:a16="http://schemas.microsoft.com/office/drawing/2014/main" xmlns="" id="{42A895D9-15F0-BB4B-B5F5-52BE4B70CFAC}"/>
                </a:ext>
              </a:extLst>
            </p:cNvPr>
            <p:cNvSpPr/>
            <p:nvPr/>
          </p:nvSpPr>
          <p:spPr>
            <a:xfrm>
              <a:off x="7320562" y="2805461"/>
              <a:ext cx="76200" cy="104775"/>
            </a:xfrm>
            <a:custGeom>
              <a:avLst/>
              <a:gdLst>
                <a:gd name="connsiteX0" fmla="*/ 7144 w 76200"/>
                <a:gd name="connsiteY0" fmla="*/ 7144 h 104775"/>
                <a:gd name="connsiteX1" fmla="*/ 75057 w 76200"/>
                <a:gd name="connsiteY1" fmla="*/ 7144 h 104775"/>
                <a:gd name="connsiteX2" fmla="*/ 75057 w 76200"/>
                <a:gd name="connsiteY2" fmla="*/ 102013 h 104775"/>
                <a:gd name="connsiteX3" fmla="*/ 7144 w 76200"/>
                <a:gd name="connsiteY3" fmla="*/ 102013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04775">
                  <a:moveTo>
                    <a:pt x="7144" y="7144"/>
                  </a:moveTo>
                  <a:lnTo>
                    <a:pt x="75057" y="7144"/>
                  </a:lnTo>
                  <a:lnTo>
                    <a:pt x="75057" y="102013"/>
                  </a:lnTo>
                  <a:lnTo>
                    <a:pt x="7144" y="1020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75">
              <a:extLst>
                <a:ext uri="{FF2B5EF4-FFF2-40B4-BE49-F238E27FC236}">
                  <a16:creationId xmlns:a16="http://schemas.microsoft.com/office/drawing/2014/main" xmlns="" id="{9D3B03CD-6A45-0D42-9D4E-018A41A39E51}"/>
                </a:ext>
              </a:extLst>
            </p:cNvPr>
            <p:cNvSpPr/>
            <p:nvPr/>
          </p:nvSpPr>
          <p:spPr>
            <a:xfrm>
              <a:off x="7069864" y="2950812"/>
              <a:ext cx="76200" cy="104775"/>
            </a:xfrm>
            <a:custGeom>
              <a:avLst/>
              <a:gdLst>
                <a:gd name="connsiteX0" fmla="*/ 7144 w 76200"/>
                <a:gd name="connsiteY0" fmla="*/ 7144 h 104775"/>
                <a:gd name="connsiteX1" fmla="*/ 75057 w 76200"/>
                <a:gd name="connsiteY1" fmla="*/ 7144 h 104775"/>
                <a:gd name="connsiteX2" fmla="*/ 75057 w 76200"/>
                <a:gd name="connsiteY2" fmla="*/ 102013 h 104775"/>
                <a:gd name="connsiteX3" fmla="*/ 7144 w 76200"/>
                <a:gd name="connsiteY3" fmla="*/ 102013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04775">
                  <a:moveTo>
                    <a:pt x="7144" y="7144"/>
                  </a:moveTo>
                  <a:lnTo>
                    <a:pt x="75057" y="7144"/>
                  </a:lnTo>
                  <a:lnTo>
                    <a:pt x="75057" y="102013"/>
                  </a:lnTo>
                  <a:lnTo>
                    <a:pt x="7144" y="1020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76">
              <a:extLst>
                <a:ext uri="{FF2B5EF4-FFF2-40B4-BE49-F238E27FC236}">
                  <a16:creationId xmlns:a16="http://schemas.microsoft.com/office/drawing/2014/main" xmlns="" id="{3F8DB19D-2FE6-7F4C-8C94-66363009D010}"/>
                </a:ext>
              </a:extLst>
            </p:cNvPr>
            <p:cNvSpPr/>
            <p:nvPr/>
          </p:nvSpPr>
          <p:spPr>
            <a:xfrm>
              <a:off x="7195213" y="2950812"/>
              <a:ext cx="76200" cy="104775"/>
            </a:xfrm>
            <a:custGeom>
              <a:avLst/>
              <a:gdLst>
                <a:gd name="connsiteX0" fmla="*/ 7144 w 76200"/>
                <a:gd name="connsiteY0" fmla="*/ 7144 h 104775"/>
                <a:gd name="connsiteX1" fmla="*/ 75057 w 76200"/>
                <a:gd name="connsiteY1" fmla="*/ 7144 h 104775"/>
                <a:gd name="connsiteX2" fmla="*/ 75057 w 76200"/>
                <a:gd name="connsiteY2" fmla="*/ 102013 h 104775"/>
                <a:gd name="connsiteX3" fmla="*/ 7144 w 76200"/>
                <a:gd name="connsiteY3" fmla="*/ 102013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04775">
                  <a:moveTo>
                    <a:pt x="7144" y="7144"/>
                  </a:moveTo>
                  <a:lnTo>
                    <a:pt x="75057" y="7144"/>
                  </a:lnTo>
                  <a:lnTo>
                    <a:pt x="75057" y="102013"/>
                  </a:lnTo>
                  <a:lnTo>
                    <a:pt x="7144" y="1020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77">
              <a:extLst>
                <a:ext uri="{FF2B5EF4-FFF2-40B4-BE49-F238E27FC236}">
                  <a16:creationId xmlns:a16="http://schemas.microsoft.com/office/drawing/2014/main" xmlns="" id="{825C5682-70DB-3245-8B35-E1827C679DAB}"/>
                </a:ext>
              </a:extLst>
            </p:cNvPr>
            <p:cNvSpPr/>
            <p:nvPr/>
          </p:nvSpPr>
          <p:spPr>
            <a:xfrm>
              <a:off x="7320562" y="2950812"/>
              <a:ext cx="76200" cy="104775"/>
            </a:xfrm>
            <a:custGeom>
              <a:avLst/>
              <a:gdLst>
                <a:gd name="connsiteX0" fmla="*/ 7144 w 76200"/>
                <a:gd name="connsiteY0" fmla="*/ 7144 h 104775"/>
                <a:gd name="connsiteX1" fmla="*/ 75057 w 76200"/>
                <a:gd name="connsiteY1" fmla="*/ 7144 h 104775"/>
                <a:gd name="connsiteX2" fmla="*/ 75057 w 76200"/>
                <a:gd name="connsiteY2" fmla="*/ 102013 h 104775"/>
                <a:gd name="connsiteX3" fmla="*/ 7144 w 76200"/>
                <a:gd name="connsiteY3" fmla="*/ 102013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104775">
                  <a:moveTo>
                    <a:pt x="7144" y="7144"/>
                  </a:moveTo>
                  <a:lnTo>
                    <a:pt x="75057" y="7144"/>
                  </a:lnTo>
                  <a:lnTo>
                    <a:pt x="75057" y="102013"/>
                  </a:lnTo>
                  <a:lnTo>
                    <a:pt x="7144" y="1020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78">
              <a:extLst>
                <a:ext uri="{FF2B5EF4-FFF2-40B4-BE49-F238E27FC236}">
                  <a16:creationId xmlns:a16="http://schemas.microsoft.com/office/drawing/2014/main" xmlns="" id="{1973C917-B617-324F-8548-5DCBAD5DE947}"/>
                </a:ext>
              </a:extLst>
            </p:cNvPr>
            <p:cNvSpPr/>
            <p:nvPr/>
          </p:nvSpPr>
          <p:spPr>
            <a:xfrm>
              <a:off x="6980900" y="2582861"/>
              <a:ext cx="504825" cy="781050"/>
            </a:xfrm>
            <a:custGeom>
              <a:avLst/>
              <a:gdLst>
                <a:gd name="connsiteX0" fmla="*/ 479870 w 504825"/>
                <a:gd name="connsiteY0" fmla="*/ 7144 h 781050"/>
                <a:gd name="connsiteX1" fmla="*/ 30956 w 504825"/>
                <a:gd name="connsiteY1" fmla="*/ 7144 h 781050"/>
                <a:gd name="connsiteX2" fmla="*/ 7144 w 504825"/>
                <a:gd name="connsiteY2" fmla="*/ 30956 h 781050"/>
                <a:gd name="connsiteX3" fmla="*/ 7144 w 504825"/>
                <a:gd name="connsiteY3" fmla="*/ 753332 h 781050"/>
                <a:gd name="connsiteX4" fmla="*/ 30956 w 504825"/>
                <a:gd name="connsiteY4" fmla="*/ 777145 h 781050"/>
                <a:gd name="connsiteX5" fmla="*/ 479870 w 504825"/>
                <a:gd name="connsiteY5" fmla="*/ 777145 h 781050"/>
                <a:gd name="connsiteX6" fmla="*/ 503682 w 504825"/>
                <a:gd name="connsiteY6" fmla="*/ 753332 h 781050"/>
                <a:gd name="connsiteX7" fmla="*/ 503682 w 504825"/>
                <a:gd name="connsiteY7" fmla="*/ 30956 h 781050"/>
                <a:gd name="connsiteX8" fmla="*/ 479870 w 504825"/>
                <a:gd name="connsiteY8" fmla="*/ 7144 h 781050"/>
                <a:gd name="connsiteX9" fmla="*/ 456057 w 504825"/>
                <a:gd name="connsiteY9" fmla="*/ 729520 h 781050"/>
                <a:gd name="connsiteX10" fmla="*/ 224504 w 504825"/>
                <a:gd name="connsiteY10" fmla="*/ 729520 h 781050"/>
                <a:gd name="connsiteX11" fmla="*/ 224504 w 504825"/>
                <a:gd name="connsiteY11" fmla="*/ 577501 h 781050"/>
                <a:gd name="connsiteX12" fmla="*/ 96107 w 504825"/>
                <a:gd name="connsiteY12" fmla="*/ 577501 h 781050"/>
                <a:gd name="connsiteX13" fmla="*/ 96107 w 504825"/>
                <a:gd name="connsiteY13" fmla="*/ 729520 h 781050"/>
                <a:gd name="connsiteX14" fmla="*/ 54769 w 504825"/>
                <a:gd name="connsiteY14" fmla="*/ 729520 h 781050"/>
                <a:gd name="connsiteX15" fmla="*/ 54769 w 504825"/>
                <a:gd name="connsiteY15" fmla="*/ 54769 h 781050"/>
                <a:gd name="connsiteX16" fmla="*/ 456057 w 504825"/>
                <a:gd name="connsiteY16" fmla="*/ 54769 h 781050"/>
                <a:gd name="connsiteX17" fmla="*/ 456057 w 504825"/>
                <a:gd name="connsiteY17" fmla="*/ 72952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825" h="781050">
                  <a:moveTo>
                    <a:pt x="479870" y="7144"/>
                  </a:moveTo>
                  <a:lnTo>
                    <a:pt x="30956" y="7144"/>
                  </a:lnTo>
                  <a:cubicBezTo>
                    <a:pt x="17812" y="7144"/>
                    <a:pt x="7144" y="17812"/>
                    <a:pt x="7144" y="30956"/>
                  </a:cubicBezTo>
                  <a:lnTo>
                    <a:pt x="7144" y="753332"/>
                  </a:lnTo>
                  <a:cubicBezTo>
                    <a:pt x="7144" y="766477"/>
                    <a:pt x="17812" y="777145"/>
                    <a:pt x="30956" y="777145"/>
                  </a:cubicBezTo>
                  <a:lnTo>
                    <a:pt x="479870" y="777145"/>
                  </a:lnTo>
                  <a:cubicBezTo>
                    <a:pt x="493014" y="777145"/>
                    <a:pt x="503682" y="766477"/>
                    <a:pt x="503682" y="753332"/>
                  </a:cubicBezTo>
                  <a:lnTo>
                    <a:pt x="503682" y="30956"/>
                  </a:lnTo>
                  <a:cubicBezTo>
                    <a:pt x="503682" y="17812"/>
                    <a:pt x="493109" y="7144"/>
                    <a:pt x="479870" y="7144"/>
                  </a:cubicBezTo>
                  <a:close/>
                  <a:moveTo>
                    <a:pt x="456057" y="729520"/>
                  </a:moveTo>
                  <a:lnTo>
                    <a:pt x="224504" y="729520"/>
                  </a:lnTo>
                  <a:lnTo>
                    <a:pt x="224504" y="577501"/>
                  </a:lnTo>
                  <a:lnTo>
                    <a:pt x="96107" y="577501"/>
                  </a:lnTo>
                  <a:lnTo>
                    <a:pt x="96107" y="729520"/>
                  </a:lnTo>
                  <a:lnTo>
                    <a:pt x="54769" y="729520"/>
                  </a:lnTo>
                  <a:lnTo>
                    <a:pt x="54769" y="54769"/>
                  </a:lnTo>
                  <a:lnTo>
                    <a:pt x="456057" y="54769"/>
                  </a:lnTo>
                  <a:lnTo>
                    <a:pt x="456057" y="7295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261" y="3242959"/>
            <a:ext cx="746170" cy="74617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921" y="3300102"/>
            <a:ext cx="452577" cy="452577"/>
          </a:xfrm>
          <a:prstGeom prst="rect">
            <a:avLst/>
          </a:prstGeom>
        </p:spPr>
      </p:pic>
      <p:sp>
        <p:nvSpPr>
          <p:cNvPr id="21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Virgin Media | Public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23776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87375" y="3457903"/>
            <a:ext cx="1169707" cy="430887"/>
          </a:xfrm>
        </p:spPr>
        <p:txBody>
          <a:bodyPr/>
          <a:lstStyle/>
          <a:p>
            <a:pPr algn="ctr"/>
            <a:r>
              <a:rPr lang="en-GB" dirty="0" smtClean="0"/>
              <a:t>A computer </a:t>
            </a:r>
            <a:r>
              <a:rPr lang="en-GB" sz="1200" dirty="0" smtClean="0"/>
              <a:t>(of their choice)</a:t>
            </a:r>
            <a:endParaRPr lang="en-GB" sz="1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5457626" y="3457903"/>
            <a:ext cx="2030749" cy="246221"/>
          </a:xfrm>
        </p:spPr>
        <p:txBody>
          <a:bodyPr/>
          <a:lstStyle/>
          <a:p>
            <a:pPr algn="ctr"/>
            <a:r>
              <a:rPr lang="en-GB" dirty="0" smtClean="0"/>
              <a:t>A problem to solve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makes a programmer happy?</a:t>
            </a:r>
            <a:endParaRPr lang="en-GB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6239" y="3470886"/>
            <a:ext cx="2030749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87773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0" i="0" kern="1200" spc="0">
                <a:solidFill>
                  <a:schemeClr val="bg1"/>
                </a:solidFill>
                <a:latin typeface="VM Circular Chat Book" panose="020B0604020101020102" pitchFamily="34" charset="77"/>
                <a:ea typeface="VM Circular Chat Book" panose="020B0604020101020102" pitchFamily="34" charset="77"/>
                <a:cs typeface="VM Circular Chat Book" panose="020B0604020101020102" pitchFamily="34" charset="77"/>
              </a:defRPr>
            </a:lvl1pPr>
            <a:lvl2pPr marL="180000" indent="-180000" algn="l" defTabSz="87773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charset="0"/>
              <a:buChar char="•"/>
              <a:defRPr sz="1600" b="0" i="0" kern="1200" spc="0">
                <a:solidFill>
                  <a:schemeClr val="bg1"/>
                </a:solidFill>
                <a:latin typeface="VM Circular Chat Book" panose="020B0604020101020102" pitchFamily="34" charset="77"/>
                <a:ea typeface="VM Circular Chat Book" panose="020B0604020101020102" pitchFamily="34" charset="77"/>
                <a:cs typeface="VM Circular Chat Book" panose="020B0604020101020102" pitchFamily="34" charset="77"/>
              </a:defRPr>
            </a:lvl2pPr>
            <a:lvl3pPr marL="360000" indent="-180000" algn="l" defTabSz="87773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600" b="0" i="0" kern="1200" spc="0">
                <a:solidFill>
                  <a:schemeClr val="bg1"/>
                </a:solidFill>
                <a:latin typeface="VM Circular Chat Book" panose="020B0604020101020102" pitchFamily="34" charset="77"/>
                <a:ea typeface="VM Circular Chat Book" panose="020B0604020101020102" pitchFamily="34" charset="77"/>
                <a:cs typeface="VM Circular Chat Book" panose="020B0604020101020102" pitchFamily="34" charset="77"/>
              </a:defRPr>
            </a:lvl3pPr>
            <a:lvl4pPr marL="541338" indent="-182563" algn="l" defTabSz="87773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charset="0"/>
              <a:buChar char="•"/>
              <a:defRPr sz="1400" b="0" i="0" kern="1200" spc="0">
                <a:solidFill>
                  <a:schemeClr val="bg1"/>
                </a:solidFill>
                <a:latin typeface="VM Circular Chat Book" panose="020B0604020101020102" pitchFamily="34" charset="77"/>
                <a:ea typeface="VM Circular Chat Book" panose="020B0604020101020102" pitchFamily="34" charset="77"/>
                <a:cs typeface="VM Circular Chat Book" panose="020B0604020101020102" pitchFamily="34" charset="77"/>
              </a:defRPr>
            </a:lvl4pPr>
            <a:lvl5pPr marL="1974898" indent="-219433" algn="l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defRPr sz="17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3765" indent="-219433" algn="l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defRPr sz="17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52631" indent="-219433" algn="l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defRPr sz="17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91497" indent="-219433" algn="l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defRPr sz="17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363" indent="-219433" algn="l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defRPr sz="17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 smtClean="0"/>
              <a:t>An empty room!</a:t>
            </a:r>
            <a:endParaRPr lang="en-GB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BAA9E205-AE6E-7843-9C30-C1C69372CA79}"/>
              </a:ext>
            </a:extLst>
          </p:cNvPr>
          <p:cNvGrpSpPr/>
          <p:nvPr/>
        </p:nvGrpSpPr>
        <p:grpSpPr>
          <a:xfrm>
            <a:off x="3012640" y="4071935"/>
            <a:ext cx="915709" cy="762736"/>
            <a:chOff x="654914" y="1142429"/>
            <a:chExt cx="364792" cy="291834"/>
          </a:xfrm>
          <a:solidFill>
            <a:schemeClr val="bg1"/>
          </a:solidFill>
        </p:grpSpPr>
        <p:sp>
          <p:nvSpPr>
            <p:cNvPr id="10" name="Freeform: Shape 753">
              <a:extLst>
                <a:ext uri="{FF2B5EF4-FFF2-40B4-BE49-F238E27FC236}">
                  <a16:creationId xmlns:a16="http://schemas.microsoft.com/office/drawing/2014/main" xmlns="" id="{076F8B28-B779-D64D-8321-CC08A8098CA1}"/>
                </a:ext>
              </a:extLst>
            </p:cNvPr>
            <p:cNvSpPr/>
            <p:nvPr/>
          </p:nvSpPr>
          <p:spPr>
            <a:xfrm>
              <a:off x="654914" y="1142429"/>
              <a:ext cx="364792" cy="291834"/>
            </a:xfrm>
            <a:custGeom>
              <a:avLst/>
              <a:gdLst>
                <a:gd name="connsiteX0" fmla="*/ 309587 w 364792"/>
                <a:gd name="connsiteY0" fmla="*/ 290131 h 291833"/>
                <a:gd name="connsiteX1" fmla="*/ 58124 w 364792"/>
                <a:gd name="connsiteY1" fmla="*/ 290131 h 291833"/>
                <a:gd name="connsiteX2" fmla="*/ 9120 w 364792"/>
                <a:gd name="connsiteY2" fmla="*/ 241128 h 291833"/>
                <a:gd name="connsiteX3" fmla="*/ 9120 w 364792"/>
                <a:gd name="connsiteY3" fmla="*/ 58124 h 291833"/>
                <a:gd name="connsiteX4" fmla="*/ 58124 w 364792"/>
                <a:gd name="connsiteY4" fmla="*/ 9120 h 291833"/>
                <a:gd name="connsiteX5" fmla="*/ 309465 w 364792"/>
                <a:gd name="connsiteY5" fmla="*/ 9120 h 291833"/>
                <a:gd name="connsiteX6" fmla="*/ 358469 w 364792"/>
                <a:gd name="connsiteY6" fmla="*/ 58124 h 291833"/>
                <a:gd name="connsiteX7" fmla="*/ 358469 w 364792"/>
                <a:gd name="connsiteY7" fmla="*/ 241006 h 291833"/>
                <a:gd name="connsiteX8" fmla="*/ 309587 w 364792"/>
                <a:gd name="connsiteY8" fmla="*/ 290131 h 291833"/>
                <a:gd name="connsiteX9" fmla="*/ 58124 w 364792"/>
                <a:gd name="connsiteY9" fmla="*/ 37452 h 291833"/>
                <a:gd name="connsiteX10" fmla="*/ 37452 w 364792"/>
                <a:gd name="connsiteY10" fmla="*/ 58124 h 291833"/>
                <a:gd name="connsiteX11" fmla="*/ 37452 w 364792"/>
                <a:gd name="connsiteY11" fmla="*/ 241006 h 291833"/>
                <a:gd name="connsiteX12" fmla="*/ 58124 w 364792"/>
                <a:gd name="connsiteY12" fmla="*/ 261678 h 291833"/>
                <a:gd name="connsiteX13" fmla="*/ 309465 w 364792"/>
                <a:gd name="connsiteY13" fmla="*/ 261678 h 291833"/>
                <a:gd name="connsiteX14" fmla="*/ 330137 w 364792"/>
                <a:gd name="connsiteY14" fmla="*/ 241006 h 291833"/>
                <a:gd name="connsiteX15" fmla="*/ 330137 w 364792"/>
                <a:gd name="connsiteY15" fmla="*/ 58124 h 291833"/>
                <a:gd name="connsiteX16" fmla="*/ 309465 w 364792"/>
                <a:gd name="connsiteY16" fmla="*/ 37452 h 291833"/>
                <a:gd name="connsiteX17" fmla="*/ 58124 w 364792"/>
                <a:gd name="connsiteY17" fmla="*/ 37452 h 29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92" h="291833">
                  <a:moveTo>
                    <a:pt x="309587" y="290131"/>
                  </a:moveTo>
                  <a:lnTo>
                    <a:pt x="58124" y="290131"/>
                  </a:lnTo>
                  <a:cubicBezTo>
                    <a:pt x="31129" y="290131"/>
                    <a:pt x="9120" y="268122"/>
                    <a:pt x="9120" y="241128"/>
                  </a:cubicBezTo>
                  <a:lnTo>
                    <a:pt x="9120" y="58124"/>
                  </a:lnTo>
                  <a:cubicBezTo>
                    <a:pt x="9120" y="31129"/>
                    <a:pt x="31129" y="9120"/>
                    <a:pt x="58124" y="9120"/>
                  </a:cubicBezTo>
                  <a:lnTo>
                    <a:pt x="309465" y="9120"/>
                  </a:lnTo>
                  <a:cubicBezTo>
                    <a:pt x="336460" y="9120"/>
                    <a:pt x="358469" y="31129"/>
                    <a:pt x="358469" y="58124"/>
                  </a:cubicBezTo>
                  <a:lnTo>
                    <a:pt x="358469" y="241006"/>
                  </a:lnTo>
                  <a:cubicBezTo>
                    <a:pt x="358591" y="268122"/>
                    <a:pt x="336582" y="290131"/>
                    <a:pt x="309587" y="290131"/>
                  </a:cubicBezTo>
                  <a:moveTo>
                    <a:pt x="58124" y="37452"/>
                  </a:moveTo>
                  <a:cubicBezTo>
                    <a:pt x="46693" y="37452"/>
                    <a:pt x="37452" y="46693"/>
                    <a:pt x="37452" y="58124"/>
                  </a:cubicBezTo>
                  <a:lnTo>
                    <a:pt x="37452" y="241006"/>
                  </a:lnTo>
                  <a:cubicBezTo>
                    <a:pt x="37452" y="252436"/>
                    <a:pt x="46693" y="261678"/>
                    <a:pt x="58124" y="261678"/>
                  </a:cubicBezTo>
                  <a:lnTo>
                    <a:pt x="309465" y="261678"/>
                  </a:lnTo>
                  <a:cubicBezTo>
                    <a:pt x="320896" y="261678"/>
                    <a:pt x="330137" y="252436"/>
                    <a:pt x="330137" y="241006"/>
                  </a:cubicBezTo>
                  <a:lnTo>
                    <a:pt x="330137" y="58124"/>
                  </a:lnTo>
                  <a:cubicBezTo>
                    <a:pt x="330137" y="46693"/>
                    <a:pt x="320896" y="37452"/>
                    <a:pt x="309465" y="37452"/>
                  </a:cubicBezTo>
                  <a:lnTo>
                    <a:pt x="58124" y="3745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754">
              <a:extLst>
                <a:ext uri="{FF2B5EF4-FFF2-40B4-BE49-F238E27FC236}">
                  <a16:creationId xmlns:a16="http://schemas.microsoft.com/office/drawing/2014/main" xmlns="" id="{54A47CEA-1F58-6949-987B-CBF1C7C91AF5}"/>
                </a:ext>
              </a:extLst>
            </p:cNvPr>
            <p:cNvSpPr/>
            <p:nvPr/>
          </p:nvSpPr>
          <p:spPr>
            <a:xfrm>
              <a:off x="730061" y="1183772"/>
              <a:ext cx="206716" cy="206716"/>
            </a:xfrm>
            <a:custGeom>
              <a:avLst/>
              <a:gdLst>
                <a:gd name="connsiteX0" fmla="*/ 109073 w 206715"/>
                <a:gd name="connsiteY0" fmla="*/ 9120 h 206715"/>
                <a:gd name="connsiteX1" fmla="*/ 9120 w 206715"/>
                <a:gd name="connsiteY1" fmla="*/ 109073 h 206715"/>
                <a:gd name="connsiteX2" fmla="*/ 109073 w 206715"/>
                <a:gd name="connsiteY2" fmla="*/ 209026 h 206715"/>
                <a:gd name="connsiteX3" fmla="*/ 209026 w 206715"/>
                <a:gd name="connsiteY3" fmla="*/ 109073 h 206715"/>
                <a:gd name="connsiteX4" fmla="*/ 109073 w 206715"/>
                <a:gd name="connsiteY4" fmla="*/ 9120 h 206715"/>
                <a:gd name="connsiteX5" fmla="*/ 177775 w 206715"/>
                <a:gd name="connsiteY5" fmla="*/ 67973 h 206715"/>
                <a:gd name="connsiteX6" fmla="*/ 158928 w 206715"/>
                <a:gd name="connsiteY6" fmla="*/ 67973 h 206715"/>
                <a:gd name="connsiteX7" fmla="*/ 149443 w 206715"/>
                <a:gd name="connsiteY7" fmla="*/ 40978 h 206715"/>
                <a:gd name="connsiteX8" fmla="*/ 148592 w 206715"/>
                <a:gd name="connsiteY8" fmla="*/ 39398 h 206715"/>
                <a:gd name="connsiteX9" fmla="*/ 177775 w 206715"/>
                <a:gd name="connsiteY9" fmla="*/ 67973 h 206715"/>
                <a:gd name="connsiteX10" fmla="*/ 189206 w 206715"/>
                <a:gd name="connsiteY10" fmla="*/ 109073 h 206715"/>
                <a:gd name="connsiteX11" fmla="*/ 186774 w 206715"/>
                <a:gd name="connsiteY11" fmla="*/ 128650 h 206715"/>
                <a:gd name="connsiteX12" fmla="*/ 162576 w 206715"/>
                <a:gd name="connsiteY12" fmla="*/ 128650 h 206715"/>
                <a:gd name="connsiteX13" fmla="*/ 163549 w 206715"/>
                <a:gd name="connsiteY13" fmla="*/ 109073 h 206715"/>
                <a:gd name="connsiteX14" fmla="*/ 162333 w 206715"/>
                <a:gd name="connsiteY14" fmla="*/ 87915 h 206715"/>
                <a:gd name="connsiteX15" fmla="*/ 186287 w 206715"/>
                <a:gd name="connsiteY15" fmla="*/ 87915 h 206715"/>
                <a:gd name="connsiteX16" fmla="*/ 189206 w 206715"/>
                <a:gd name="connsiteY16" fmla="*/ 109073 h 206715"/>
                <a:gd name="connsiteX17" fmla="*/ 29062 w 206715"/>
                <a:gd name="connsiteY17" fmla="*/ 109073 h 206715"/>
                <a:gd name="connsiteX18" fmla="*/ 31980 w 206715"/>
                <a:gd name="connsiteY18" fmla="*/ 87915 h 206715"/>
                <a:gd name="connsiteX19" fmla="*/ 55935 w 206715"/>
                <a:gd name="connsiteY19" fmla="*/ 87915 h 206715"/>
                <a:gd name="connsiteX20" fmla="*/ 54719 w 206715"/>
                <a:gd name="connsiteY20" fmla="*/ 109073 h 206715"/>
                <a:gd name="connsiteX21" fmla="*/ 55692 w 206715"/>
                <a:gd name="connsiteY21" fmla="*/ 128650 h 206715"/>
                <a:gd name="connsiteX22" fmla="*/ 31494 w 206715"/>
                <a:gd name="connsiteY22" fmla="*/ 128650 h 206715"/>
                <a:gd name="connsiteX23" fmla="*/ 29062 w 206715"/>
                <a:gd name="connsiteY23" fmla="*/ 109073 h 206715"/>
                <a:gd name="connsiteX24" fmla="*/ 74539 w 206715"/>
                <a:gd name="connsiteY24" fmla="*/ 109073 h 206715"/>
                <a:gd name="connsiteX25" fmla="*/ 75877 w 206715"/>
                <a:gd name="connsiteY25" fmla="*/ 87915 h 206715"/>
                <a:gd name="connsiteX26" fmla="*/ 99224 w 206715"/>
                <a:gd name="connsiteY26" fmla="*/ 87915 h 206715"/>
                <a:gd name="connsiteX27" fmla="*/ 99224 w 206715"/>
                <a:gd name="connsiteY27" fmla="*/ 128772 h 206715"/>
                <a:gd name="connsiteX28" fmla="*/ 75755 w 206715"/>
                <a:gd name="connsiteY28" fmla="*/ 128772 h 206715"/>
                <a:gd name="connsiteX29" fmla="*/ 74539 w 206715"/>
                <a:gd name="connsiteY29" fmla="*/ 109073 h 206715"/>
                <a:gd name="connsiteX30" fmla="*/ 119044 w 206715"/>
                <a:gd name="connsiteY30" fmla="*/ 32831 h 206715"/>
                <a:gd name="connsiteX31" fmla="*/ 138499 w 206715"/>
                <a:gd name="connsiteY31" fmla="*/ 67973 h 206715"/>
                <a:gd name="connsiteX32" fmla="*/ 119044 w 206715"/>
                <a:gd name="connsiteY32" fmla="*/ 67973 h 206715"/>
                <a:gd name="connsiteX33" fmla="*/ 119044 w 206715"/>
                <a:gd name="connsiteY33" fmla="*/ 32831 h 206715"/>
                <a:gd name="connsiteX34" fmla="*/ 99102 w 206715"/>
                <a:gd name="connsiteY34" fmla="*/ 32831 h 206715"/>
                <a:gd name="connsiteX35" fmla="*/ 99102 w 206715"/>
                <a:gd name="connsiteY35" fmla="*/ 67973 h 206715"/>
                <a:gd name="connsiteX36" fmla="*/ 79646 w 206715"/>
                <a:gd name="connsiteY36" fmla="*/ 67973 h 206715"/>
                <a:gd name="connsiteX37" fmla="*/ 99102 w 206715"/>
                <a:gd name="connsiteY37" fmla="*/ 32831 h 206715"/>
                <a:gd name="connsiteX38" fmla="*/ 99102 w 206715"/>
                <a:gd name="connsiteY38" fmla="*/ 148592 h 206715"/>
                <a:gd name="connsiteX39" fmla="*/ 99102 w 206715"/>
                <a:gd name="connsiteY39" fmla="*/ 185314 h 206715"/>
                <a:gd name="connsiteX40" fmla="*/ 79160 w 206715"/>
                <a:gd name="connsiteY40" fmla="*/ 148592 h 206715"/>
                <a:gd name="connsiteX41" fmla="*/ 99102 w 206715"/>
                <a:gd name="connsiteY41" fmla="*/ 148592 h 206715"/>
                <a:gd name="connsiteX42" fmla="*/ 119044 w 206715"/>
                <a:gd name="connsiteY42" fmla="*/ 185314 h 206715"/>
                <a:gd name="connsiteX43" fmla="*/ 119044 w 206715"/>
                <a:gd name="connsiteY43" fmla="*/ 148592 h 206715"/>
                <a:gd name="connsiteX44" fmla="*/ 138864 w 206715"/>
                <a:gd name="connsiteY44" fmla="*/ 148592 h 206715"/>
                <a:gd name="connsiteX45" fmla="*/ 119044 w 206715"/>
                <a:gd name="connsiteY45" fmla="*/ 185314 h 206715"/>
                <a:gd name="connsiteX46" fmla="*/ 119044 w 206715"/>
                <a:gd name="connsiteY46" fmla="*/ 128650 h 206715"/>
                <a:gd name="connsiteX47" fmla="*/ 119044 w 206715"/>
                <a:gd name="connsiteY47" fmla="*/ 87793 h 206715"/>
                <a:gd name="connsiteX48" fmla="*/ 142391 w 206715"/>
                <a:gd name="connsiteY48" fmla="*/ 87793 h 206715"/>
                <a:gd name="connsiteX49" fmla="*/ 143728 w 206715"/>
                <a:gd name="connsiteY49" fmla="*/ 108951 h 206715"/>
                <a:gd name="connsiteX50" fmla="*/ 142634 w 206715"/>
                <a:gd name="connsiteY50" fmla="*/ 128528 h 206715"/>
                <a:gd name="connsiteX51" fmla="*/ 119044 w 206715"/>
                <a:gd name="connsiteY51" fmla="*/ 128528 h 206715"/>
                <a:gd name="connsiteX52" fmla="*/ 69554 w 206715"/>
                <a:gd name="connsiteY52" fmla="*/ 39519 h 206715"/>
                <a:gd name="connsiteX53" fmla="*/ 68703 w 206715"/>
                <a:gd name="connsiteY53" fmla="*/ 41100 h 206715"/>
                <a:gd name="connsiteX54" fmla="*/ 59218 w 206715"/>
                <a:gd name="connsiteY54" fmla="*/ 67973 h 206715"/>
                <a:gd name="connsiteX55" fmla="*/ 40370 w 206715"/>
                <a:gd name="connsiteY55" fmla="*/ 67973 h 206715"/>
                <a:gd name="connsiteX56" fmla="*/ 69554 w 206715"/>
                <a:gd name="connsiteY56" fmla="*/ 39519 h 206715"/>
                <a:gd name="connsiteX57" fmla="*/ 39519 w 206715"/>
                <a:gd name="connsiteY57" fmla="*/ 148592 h 206715"/>
                <a:gd name="connsiteX58" fmla="*/ 58975 w 206715"/>
                <a:gd name="connsiteY58" fmla="*/ 148592 h 206715"/>
                <a:gd name="connsiteX59" fmla="*/ 68824 w 206715"/>
                <a:gd name="connsiteY59" fmla="*/ 177167 h 206715"/>
                <a:gd name="connsiteX60" fmla="*/ 69675 w 206715"/>
                <a:gd name="connsiteY60" fmla="*/ 178748 h 206715"/>
                <a:gd name="connsiteX61" fmla="*/ 39519 w 206715"/>
                <a:gd name="connsiteY61" fmla="*/ 148592 h 206715"/>
                <a:gd name="connsiteX62" fmla="*/ 148592 w 206715"/>
                <a:gd name="connsiteY62" fmla="*/ 178627 h 206715"/>
                <a:gd name="connsiteX63" fmla="*/ 149443 w 206715"/>
                <a:gd name="connsiteY63" fmla="*/ 177046 h 206715"/>
                <a:gd name="connsiteX64" fmla="*/ 159293 w 206715"/>
                <a:gd name="connsiteY64" fmla="*/ 148470 h 206715"/>
                <a:gd name="connsiteX65" fmla="*/ 178748 w 206715"/>
                <a:gd name="connsiteY65" fmla="*/ 148470 h 206715"/>
                <a:gd name="connsiteX66" fmla="*/ 148592 w 206715"/>
                <a:gd name="connsiteY66" fmla="*/ 178627 h 20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06715" h="206715">
                  <a:moveTo>
                    <a:pt x="109073" y="9120"/>
                  </a:moveTo>
                  <a:cubicBezTo>
                    <a:pt x="53989" y="9120"/>
                    <a:pt x="9120" y="53989"/>
                    <a:pt x="9120" y="109073"/>
                  </a:cubicBezTo>
                  <a:cubicBezTo>
                    <a:pt x="9120" y="164157"/>
                    <a:pt x="53989" y="209026"/>
                    <a:pt x="109073" y="209026"/>
                  </a:cubicBezTo>
                  <a:cubicBezTo>
                    <a:pt x="164157" y="209026"/>
                    <a:pt x="209026" y="164157"/>
                    <a:pt x="209026" y="109073"/>
                  </a:cubicBezTo>
                  <a:cubicBezTo>
                    <a:pt x="209026" y="53989"/>
                    <a:pt x="164157" y="9120"/>
                    <a:pt x="109073" y="9120"/>
                  </a:cubicBezTo>
                  <a:moveTo>
                    <a:pt x="177775" y="67973"/>
                  </a:moveTo>
                  <a:lnTo>
                    <a:pt x="158928" y="67973"/>
                  </a:lnTo>
                  <a:cubicBezTo>
                    <a:pt x="156618" y="58124"/>
                    <a:pt x="153456" y="49004"/>
                    <a:pt x="149443" y="40978"/>
                  </a:cubicBezTo>
                  <a:cubicBezTo>
                    <a:pt x="149200" y="40492"/>
                    <a:pt x="148957" y="40006"/>
                    <a:pt x="148592" y="39398"/>
                  </a:cubicBezTo>
                  <a:cubicBezTo>
                    <a:pt x="160630" y="46329"/>
                    <a:pt x="170723" y="56178"/>
                    <a:pt x="177775" y="67973"/>
                  </a:cubicBezTo>
                  <a:moveTo>
                    <a:pt x="189206" y="109073"/>
                  </a:moveTo>
                  <a:cubicBezTo>
                    <a:pt x="189206" y="115882"/>
                    <a:pt x="188354" y="122449"/>
                    <a:pt x="186774" y="128650"/>
                  </a:cubicBezTo>
                  <a:lnTo>
                    <a:pt x="162576" y="128650"/>
                  </a:lnTo>
                  <a:cubicBezTo>
                    <a:pt x="163184" y="122205"/>
                    <a:pt x="163549" y="115639"/>
                    <a:pt x="163549" y="109073"/>
                  </a:cubicBezTo>
                  <a:cubicBezTo>
                    <a:pt x="163549" y="101899"/>
                    <a:pt x="163184" y="94724"/>
                    <a:pt x="162333" y="87915"/>
                  </a:cubicBezTo>
                  <a:lnTo>
                    <a:pt x="186287" y="87915"/>
                  </a:lnTo>
                  <a:cubicBezTo>
                    <a:pt x="188111" y="94603"/>
                    <a:pt x="189206" y="101655"/>
                    <a:pt x="189206" y="109073"/>
                  </a:cubicBezTo>
                  <a:moveTo>
                    <a:pt x="29062" y="109073"/>
                  </a:moveTo>
                  <a:cubicBezTo>
                    <a:pt x="29062" y="101777"/>
                    <a:pt x="30035" y="94603"/>
                    <a:pt x="31980" y="87915"/>
                  </a:cubicBezTo>
                  <a:lnTo>
                    <a:pt x="55935" y="87915"/>
                  </a:lnTo>
                  <a:cubicBezTo>
                    <a:pt x="55205" y="94846"/>
                    <a:pt x="54719" y="101899"/>
                    <a:pt x="54719" y="109073"/>
                  </a:cubicBezTo>
                  <a:cubicBezTo>
                    <a:pt x="54719" y="115761"/>
                    <a:pt x="55084" y="122327"/>
                    <a:pt x="55692" y="128650"/>
                  </a:cubicBezTo>
                  <a:lnTo>
                    <a:pt x="31494" y="128650"/>
                  </a:lnTo>
                  <a:cubicBezTo>
                    <a:pt x="29913" y="122449"/>
                    <a:pt x="29062" y="115882"/>
                    <a:pt x="29062" y="109073"/>
                  </a:cubicBezTo>
                  <a:moveTo>
                    <a:pt x="74539" y="109073"/>
                  </a:moveTo>
                  <a:cubicBezTo>
                    <a:pt x="74539" y="101655"/>
                    <a:pt x="75026" y="94481"/>
                    <a:pt x="75877" y="87915"/>
                  </a:cubicBezTo>
                  <a:lnTo>
                    <a:pt x="99224" y="87915"/>
                  </a:lnTo>
                  <a:lnTo>
                    <a:pt x="99224" y="128772"/>
                  </a:lnTo>
                  <a:lnTo>
                    <a:pt x="75755" y="128772"/>
                  </a:lnTo>
                  <a:cubicBezTo>
                    <a:pt x="74904" y="122449"/>
                    <a:pt x="74539" y="115882"/>
                    <a:pt x="74539" y="109073"/>
                  </a:cubicBezTo>
                  <a:moveTo>
                    <a:pt x="119044" y="32831"/>
                  </a:moveTo>
                  <a:cubicBezTo>
                    <a:pt x="126705" y="38668"/>
                    <a:pt x="133879" y="51071"/>
                    <a:pt x="138499" y="67973"/>
                  </a:cubicBezTo>
                  <a:lnTo>
                    <a:pt x="119044" y="67973"/>
                  </a:lnTo>
                  <a:lnTo>
                    <a:pt x="119044" y="32831"/>
                  </a:lnTo>
                  <a:close/>
                  <a:moveTo>
                    <a:pt x="99102" y="32831"/>
                  </a:moveTo>
                  <a:lnTo>
                    <a:pt x="99102" y="67973"/>
                  </a:lnTo>
                  <a:lnTo>
                    <a:pt x="79646" y="67973"/>
                  </a:lnTo>
                  <a:cubicBezTo>
                    <a:pt x="84267" y="51071"/>
                    <a:pt x="91441" y="38790"/>
                    <a:pt x="99102" y="32831"/>
                  </a:cubicBezTo>
                  <a:moveTo>
                    <a:pt x="99102" y="148592"/>
                  </a:moveTo>
                  <a:lnTo>
                    <a:pt x="99102" y="185314"/>
                  </a:lnTo>
                  <a:cubicBezTo>
                    <a:pt x="91198" y="179235"/>
                    <a:pt x="83781" y="166345"/>
                    <a:pt x="79160" y="148592"/>
                  </a:cubicBezTo>
                  <a:lnTo>
                    <a:pt x="99102" y="148592"/>
                  </a:lnTo>
                  <a:close/>
                  <a:moveTo>
                    <a:pt x="119044" y="185314"/>
                  </a:moveTo>
                  <a:lnTo>
                    <a:pt x="119044" y="148592"/>
                  </a:lnTo>
                  <a:lnTo>
                    <a:pt x="138864" y="148592"/>
                  </a:lnTo>
                  <a:cubicBezTo>
                    <a:pt x="134365" y="166224"/>
                    <a:pt x="126948" y="179235"/>
                    <a:pt x="119044" y="185314"/>
                  </a:cubicBezTo>
                  <a:moveTo>
                    <a:pt x="119044" y="128650"/>
                  </a:moveTo>
                  <a:lnTo>
                    <a:pt x="119044" y="87793"/>
                  </a:lnTo>
                  <a:lnTo>
                    <a:pt x="142391" y="87793"/>
                  </a:lnTo>
                  <a:cubicBezTo>
                    <a:pt x="143242" y="94481"/>
                    <a:pt x="143728" y="101534"/>
                    <a:pt x="143728" y="108951"/>
                  </a:cubicBezTo>
                  <a:cubicBezTo>
                    <a:pt x="143728" y="115882"/>
                    <a:pt x="143363" y="122449"/>
                    <a:pt x="142634" y="128528"/>
                  </a:cubicBezTo>
                  <a:lnTo>
                    <a:pt x="119044" y="128528"/>
                  </a:lnTo>
                  <a:close/>
                  <a:moveTo>
                    <a:pt x="69554" y="39519"/>
                  </a:moveTo>
                  <a:cubicBezTo>
                    <a:pt x="69311" y="40006"/>
                    <a:pt x="69067" y="40492"/>
                    <a:pt x="68703" y="41100"/>
                  </a:cubicBezTo>
                  <a:cubicBezTo>
                    <a:pt x="64811" y="49004"/>
                    <a:pt x="61650" y="58124"/>
                    <a:pt x="59218" y="67973"/>
                  </a:cubicBezTo>
                  <a:lnTo>
                    <a:pt x="40370" y="67973"/>
                  </a:lnTo>
                  <a:cubicBezTo>
                    <a:pt x="47423" y="56178"/>
                    <a:pt x="57516" y="46329"/>
                    <a:pt x="69554" y="39519"/>
                  </a:cubicBezTo>
                  <a:moveTo>
                    <a:pt x="39519" y="148592"/>
                  </a:moveTo>
                  <a:lnTo>
                    <a:pt x="58975" y="148592"/>
                  </a:lnTo>
                  <a:cubicBezTo>
                    <a:pt x="61285" y="159049"/>
                    <a:pt x="64690" y="168656"/>
                    <a:pt x="68824" y="177167"/>
                  </a:cubicBezTo>
                  <a:cubicBezTo>
                    <a:pt x="69067" y="177654"/>
                    <a:pt x="69311" y="178140"/>
                    <a:pt x="69675" y="178748"/>
                  </a:cubicBezTo>
                  <a:cubicBezTo>
                    <a:pt x="57029" y="171452"/>
                    <a:pt x="46572" y="161117"/>
                    <a:pt x="39519" y="148592"/>
                  </a:cubicBezTo>
                  <a:moveTo>
                    <a:pt x="148592" y="178627"/>
                  </a:moveTo>
                  <a:cubicBezTo>
                    <a:pt x="148835" y="178140"/>
                    <a:pt x="149078" y="177654"/>
                    <a:pt x="149443" y="177046"/>
                  </a:cubicBezTo>
                  <a:cubicBezTo>
                    <a:pt x="153578" y="168656"/>
                    <a:pt x="156861" y="158928"/>
                    <a:pt x="159293" y="148470"/>
                  </a:cubicBezTo>
                  <a:lnTo>
                    <a:pt x="178748" y="148470"/>
                  </a:lnTo>
                  <a:cubicBezTo>
                    <a:pt x="171574" y="161117"/>
                    <a:pt x="161117" y="171452"/>
                    <a:pt x="148592" y="178627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2A3279F8-5F46-EA4D-AB04-5F057D7AAE71}"/>
              </a:ext>
            </a:extLst>
          </p:cNvPr>
          <p:cNvGrpSpPr/>
          <p:nvPr/>
        </p:nvGrpSpPr>
        <p:grpSpPr>
          <a:xfrm>
            <a:off x="637836" y="4266394"/>
            <a:ext cx="1217858" cy="1175182"/>
            <a:chOff x="1231286" y="3472965"/>
            <a:chExt cx="376952" cy="256813"/>
          </a:xfrm>
          <a:solidFill>
            <a:schemeClr val="bg1"/>
          </a:solidFill>
        </p:grpSpPr>
        <p:sp>
          <p:nvSpPr>
            <p:cNvPr id="13" name="Freeform: Shape 831">
              <a:extLst>
                <a:ext uri="{FF2B5EF4-FFF2-40B4-BE49-F238E27FC236}">
                  <a16:creationId xmlns:a16="http://schemas.microsoft.com/office/drawing/2014/main" xmlns="" id="{521ACFE3-8182-7340-A75B-6A4C29DBB834}"/>
                </a:ext>
              </a:extLst>
            </p:cNvPr>
            <p:cNvSpPr/>
            <p:nvPr/>
          </p:nvSpPr>
          <p:spPr>
            <a:xfrm>
              <a:off x="1237974" y="3472965"/>
              <a:ext cx="364792" cy="218875"/>
            </a:xfrm>
            <a:custGeom>
              <a:avLst/>
              <a:gdLst>
                <a:gd name="connsiteX0" fmla="*/ 321017 w 364792"/>
                <a:gd name="connsiteY0" fmla="*/ 36358 h 218875"/>
                <a:gd name="connsiteX1" fmla="*/ 332569 w 364792"/>
                <a:gd name="connsiteY1" fmla="*/ 47909 h 218875"/>
                <a:gd name="connsiteX2" fmla="*/ 332569 w 364792"/>
                <a:gd name="connsiteY2" fmla="*/ 180937 h 218875"/>
                <a:gd name="connsiteX3" fmla="*/ 321017 w 364792"/>
                <a:gd name="connsiteY3" fmla="*/ 192489 h 218875"/>
                <a:gd name="connsiteX4" fmla="*/ 47788 w 364792"/>
                <a:gd name="connsiteY4" fmla="*/ 192489 h 218875"/>
                <a:gd name="connsiteX5" fmla="*/ 36236 w 364792"/>
                <a:gd name="connsiteY5" fmla="*/ 180937 h 218875"/>
                <a:gd name="connsiteX6" fmla="*/ 36236 w 364792"/>
                <a:gd name="connsiteY6" fmla="*/ 47909 h 218875"/>
                <a:gd name="connsiteX7" fmla="*/ 47788 w 364792"/>
                <a:gd name="connsiteY7" fmla="*/ 36358 h 218875"/>
                <a:gd name="connsiteX8" fmla="*/ 321017 w 364792"/>
                <a:gd name="connsiteY8" fmla="*/ 36358 h 218875"/>
                <a:gd name="connsiteX9" fmla="*/ 321017 w 364792"/>
                <a:gd name="connsiteY9" fmla="*/ 9120 h 218875"/>
                <a:gd name="connsiteX10" fmla="*/ 47788 w 364792"/>
                <a:gd name="connsiteY10" fmla="*/ 9120 h 218875"/>
                <a:gd name="connsiteX11" fmla="*/ 9120 w 364792"/>
                <a:gd name="connsiteY11" fmla="*/ 47788 h 218875"/>
                <a:gd name="connsiteX12" fmla="*/ 9120 w 364792"/>
                <a:gd name="connsiteY12" fmla="*/ 180815 h 218875"/>
                <a:gd name="connsiteX13" fmla="*/ 47788 w 364792"/>
                <a:gd name="connsiteY13" fmla="*/ 219483 h 218875"/>
                <a:gd name="connsiteX14" fmla="*/ 321017 w 364792"/>
                <a:gd name="connsiteY14" fmla="*/ 219483 h 218875"/>
                <a:gd name="connsiteX15" fmla="*/ 359685 w 364792"/>
                <a:gd name="connsiteY15" fmla="*/ 180815 h 218875"/>
                <a:gd name="connsiteX16" fmla="*/ 359685 w 364792"/>
                <a:gd name="connsiteY16" fmla="*/ 47788 h 218875"/>
                <a:gd name="connsiteX17" fmla="*/ 321017 w 364792"/>
                <a:gd name="connsiteY17" fmla="*/ 9120 h 218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4792" h="218875">
                  <a:moveTo>
                    <a:pt x="321017" y="36358"/>
                  </a:moveTo>
                  <a:cubicBezTo>
                    <a:pt x="327340" y="36358"/>
                    <a:pt x="332569" y="41586"/>
                    <a:pt x="332569" y="47909"/>
                  </a:cubicBezTo>
                  <a:lnTo>
                    <a:pt x="332569" y="180937"/>
                  </a:lnTo>
                  <a:cubicBezTo>
                    <a:pt x="332569" y="187260"/>
                    <a:pt x="327340" y="192489"/>
                    <a:pt x="321017" y="192489"/>
                  </a:cubicBezTo>
                  <a:lnTo>
                    <a:pt x="47788" y="192489"/>
                  </a:lnTo>
                  <a:cubicBezTo>
                    <a:pt x="41465" y="192489"/>
                    <a:pt x="36236" y="187382"/>
                    <a:pt x="36236" y="180937"/>
                  </a:cubicBezTo>
                  <a:lnTo>
                    <a:pt x="36236" y="47909"/>
                  </a:lnTo>
                  <a:cubicBezTo>
                    <a:pt x="36236" y="41586"/>
                    <a:pt x="41465" y="36358"/>
                    <a:pt x="47788" y="36358"/>
                  </a:cubicBezTo>
                  <a:lnTo>
                    <a:pt x="321017" y="36358"/>
                  </a:lnTo>
                  <a:moveTo>
                    <a:pt x="321017" y="9120"/>
                  </a:moveTo>
                  <a:lnTo>
                    <a:pt x="47788" y="9120"/>
                  </a:lnTo>
                  <a:cubicBezTo>
                    <a:pt x="26387" y="9120"/>
                    <a:pt x="9120" y="26508"/>
                    <a:pt x="9120" y="47788"/>
                  </a:cubicBezTo>
                  <a:lnTo>
                    <a:pt x="9120" y="180815"/>
                  </a:lnTo>
                  <a:cubicBezTo>
                    <a:pt x="9120" y="202217"/>
                    <a:pt x="26508" y="219483"/>
                    <a:pt x="47788" y="219483"/>
                  </a:cubicBezTo>
                  <a:lnTo>
                    <a:pt x="321017" y="219483"/>
                  </a:lnTo>
                  <a:cubicBezTo>
                    <a:pt x="342418" y="219483"/>
                    <a:pt x="359685" y="202095"/>
                    <a:pt x="359685" y="180815"/>
                  </a:cubicBezTo>
                  <a:lnTo>
                    <a:pt x="359685" y="47788"/>
                  </a:lnTo>
                  <a:cubicBezTo>
                    <a:pt x="359685" y="26508"/>
                    <a:pt x="342297" y="9120"/>
                    <a:pt x="321017" y="912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14" name="Freeform: Shape 832">
              <a:extLst>
                <a:ext uri="{FF2B5EF4-FFF2-40B4-BE49-F238E27FC236}">
                  <a16:creationId xmlns:a16="http://schemas.microsoft.com/office/drawing/2014/main" xmlns="" id="{C9F9738D-8898-D844-939A-6D649F9890CA}"/>
                </a:ext>
              </a:extLst>
            </p:cNvPr>
            <p:cNvSpPr/>
            <p:nvPr/>
          </p:nvSpPr>
          <p:spPr>
            <a:xfrm>
              <a:off x="1231286" y="3693299"/>
              <a:ext cx="376952" cy="36479"/>
            </a:xfrm>
            <a:custGeom>
              <a:avLst/>
              <a:gdLst>
                <a:gd name="connsiteX0" fmla="*/ 361752 w 376952"/>
                <a:gd name="connsiteY0" fmla="*/ 32223 h 36479"/>
                <a:gd name="connsiteX1" fmla="*/ 20672 w 376952"/>
                <a:gd name="connsiteY1" fmla="*/ 32223 h 36479"/>
                <a:gd name="connsiteX2" fmla="*/ 9120 w 376952"/>
                <a:gd name="connsiteY2" fmla="*/ 20672 h 36479"/>
                <a:gd name="connsiteX3" fmla="*/ 20672 w 376952"/>
                <a:gd name="connsiteY3" fmla="*/ 9120 h 36479"/>
                <a:gd name="connsiteX4" fmla="*/ 361752 w 376952"/>
                <a:gd name="connsiteY4" fmla="*/ 9120 h 36479"/>
                <a:gd name="connsiteX5" fmla="*/ 373304 w 376952"/>
                <a:gd name="connsiteY5" fmla="*/ 20672 h 36479"/>
                <a:gd name="connsiteX6" fmla="*/ 361752 w 376952"/>
                <a:gd name="connsiteY6" fmla="*/ 32223 h 36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6952" h="36479">
                  <a:moveTo>
                    <a:pt x="361752" y="32223"/>
                  </a:moveTo>
                  <a:lnTo>
                    <a:pt x="20672" y="32223"/>
                  </a:lnTo>
                  <a:cubicBezTo>
                    <a:pt x="14227" y="32223"/>
                    <a:pt x="9120" y="27116"/>
                    <a:pt x="9120" y="20672"/>
                  </a:cubicBezTo>
                  <a:cubicBezTo>
                    <a:pt x="9120" y="14349"/>
                    <a:pt x="14349" y="9120"/>
                    <a:pt x="20672" y="9120"/>
                  </a:cubicBezTo>
                  <a:lnTo>
                    <a:pt x="361752" y="9120"/>
                  </a:lnTo>
                  <a:cubicBezTo>
                    <a:pt x="368076" y="9120"/>
                    <a:pt x="373304" y="14227"/>
                    <a:pt x="373304" y="20672"/>
                  </a:cubicBezTo>
                  <a:cubicBezTo>
                    <a:pt x="373304" y="26995"/>
                    <a:pt x="368076" y="32223"/>
                    <a:pt x="361752" y="3222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23B7F8A-5F3D-C341-A2C1-9F386E8E2E85}"/>
              </a:ext>
            </a:extLst>
          </p:cNvPr>
          <p:cNvGrpSpPr/>
          <p:nvPr/>
        </p:nvGrpSpPr>
        <p:grpSpPr>
          <a:xfrm>
            <a:off x="3931749" y="4888821"/>
            <a:ext cx="628012" cy="618203"/>
            <a:chOff x="1267836" y="1163222"/>
            <a:chExt cx="352633" cy="263015"/>
          </a:xfrm>
          <a:solidFill>
            <a:schemeClr val="bg1"/>
          </a:solidFill>
        </p:grpSpPr>
        <p:sp>
          <p:nvSpPr>
            <p:cNvPr id="16" name="Freeform: Shape 826">
              <a:extLst>
                <a:ext uri="{FF2B5EF4-FFF2-40B4-BE49-F238E27FC236}">
                  <a16:creationId xmlns:a16="http://schemas.microsoft.com/office/drawing/2014/main" xmlns="" id="{D24A3373-4BF6-D346-9C20-2BE4961212F3}"/>
                </a:ext>
              </a:extLst>
            </p:cNvPr>
            <p:cNvSpPr/>
            <p:nvPr/>
          </p:nvSpPr>
          <p:spPr>
            <a:xfrm>
              <a:off x="1267836" y="1163222"/>
              <a:ext cx="352633" cy="109438"/>
            </a:xfrm>
            <a:custGeom>
              <a:avLst/>
              <a:gdLst>
                <a:gd name="connsiteX0" fmla="*/ 27410 w 352632"/>
                <a:gd name="connsiteY0" fmla="*/ 108100 h 109437"/>
                <a:gd name="connsiteX1" fmla="*/ 14156 w 352632"/>
                <a:gd name="connsiteY1" fmla="*/ 102507 h 109437"/>
                <a:gd name="connsiteX2" fmla="*/ 14764 w 352632"/>
                <a:gd name="connsiteY2" fmla="*/ 76606 h 109437"/>
                <a:gd name="connsiteX3" fmla="*/ 181960 w 352632"/>
                <a:gd name="connsiteY3" fmla="*/ 9120 h 109437"/>
                <a:gd name="connsiteX4" fmla="*/ 181960 w 352632"/>
                <a:gd name="connsiteY4" fmla="*/ 9120 h 109437"/>
                <a:gd name="connsiteX5" fmla="*/ 349157 w 352632"/>
                <a:gd name="connsiteY5" fmla="*/ 76606 h 109437"/>
                <a:gd name="connsiteX6" fmla="*/ 349765 w 352632"/>
                <a:gd name="connsiteY6" fmla="*/ 102507 h 109437"/>
                <a:gd name="connsiteX7" fmla="*/ 323986 w 352632"/>
                <a:gd name="connsiteY7" fmla="*/ 103115 h 109437"/>
                <a:gd name="connsiteX8" fmla="*/ 182082 w 352632"/>
                <a:gd name="connsiteY8" fmla="*/ 45842 h 109437"/>
                <a:gd name="connsiteX9" fmla="*/ 182082 w 352632"/>
                <a:gd name="connsiteY9" fmla="*/ 45842 h 109437"/>
                <a:gd name="connsiteX10" fmla="*/ 40178 w 352632"/>
                <a:gd name="connsiteY10" fmla="*/ 103236 h 109437"/>
                <a:gd name="connsiteX11" fmla="*/ 27410 w 352632"/>
                <a:gd name="connsiteY11" fmla="*/ 108100 h 10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2632" h="109437">
                  <a:moveTo>
                    <a:pt x="27410" y="108100"/>
                  </a:moveTo>
                  <a:cubicBezTo>
                    <a:pt x="22546" y="108100"/>
                    <a:pt x="17804" y="106276"/>
                    <a:pt x="14156" y="102507"/>
                  </a:cubicBezTo>
                  <a:cubicBezTo>
                    <a:pt x="7225" y="95211"/>
                    <a:pt x="7468" y="83659"/>
                    <a:pt x="14764" y="76606"/>
                  </a:cubicBezTo>
                  <a:cubicBezTo>
                    <a:pt x="60241" y="33075"/>
                    <a:pt x="119581" y="9120"/>
                    <a:pt x="181960" y="9120"/>
                  </a:cubicBezTo>
                  <a:lnTo>
                    <a:pt x="181960" y="9120"/>
                  </a:lnTo>
                  <a:cubicBezTo>
                    <a:pt x="244340" y="9120"/>
                    <a:pt x="303679" y="33075"/>
                    <a:pt x="349157" y="76606"/>
                  </a:cubicBezTo>
                  <a:cubicBezTo>
                    <a:pt x="356452" y="83537"/>
                    <a:pt x="356696" y="95211"/>
                    <a:pt x="349765" y="102507"/>
                  </a:cubicBezTo>
                  <a:cubicBezTo>
                    <a:pt x="342834" y="109802"/>
                    <a:pt x="331160" y="110046"/>
                    <a:pt x="323986" y="103115"/>
                  </a:cubicBezTo>
                  <a:cubicBezTo>
                    <a:pt x="285318" y="66149"/>
                    <a:pt x="234977" y="45842"/>
                    <a:pt x="182082" y="45842"/>
                  </a:cubicBezTo>
                  <a:lnTo>
                    <a:pt x="182082" y="45842"/>
                  </a:lnTo>
                  <a:cubicBezTo>
                    <a:pt x="129187" y="45842"/>
                    <a:pt x="78724" y="66271"/>
                    <a:pt x="40178" y="103236"/>
                  </a:cubicBezTo>
                  <a:cubicBezTo>
                    <a:pt x="36530" y="106398"/>
                    <a:pt x="32031" y="108100"/>
                    <a:pt x="27410" y="1081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7" name="Freeform: Shape 827">
              <a:extLst>
                <a:ext uri="{FF2B5EF4-FFF2-40B4-BE49-F238E27FC236}">
                  <a16:creationId xmlns:a16="http://schemas.microsoft.com/office/drawing/2014/main" xmlns="" id="{8F0A58C5-1EA8-D941-B15F-859CF8A17BFB}"/>
                </a:ext>
              </a:extLst>
            </p:cNvPr>
            <p:cNvSpPr/>
            <p:nvPr/>
          </p:nvSpPr>
          <p:spPr>
            <a:xfrm>
              <a:off x="1314530" y="1230708"/>
              <a:ext cx="267514" cy="97278"/>
            </a:xfrm>
            <a:custGeom>
              <a:avLst/>
              <a:gdLst>
                <a:gd name="connsiteX0" fmla="*/ 27410 w 267514"/>
                <a:gd name="connsiteY0" fmla="*/ 89374 h 97277"/>
                <a:gd name="connsiteX1" fmla="*/ 14156 w 267514"/>
                <a:gd name="connsiteY1" fmla="*/ 83781 h 97277"/>
                <a:gd name="connsiteX2" fmla="*/ 14764 w 267514"/>
                <a:gd name="connsiteY2" fmla="*/ 57880 h 97277"/>
                <a:gd name="connsiteX3" fmla="*/ 135267 w 267514"/>
                <a:gd name="connsiteY3" fmla="*/ 9120 h 97277"/>
                <a:gd name="connsiteX4" fmla="*/ 135267 w 267514"/>
                <a:gd name="connsiteY4" fmla="*/ 9120 h 97277"/>
                <a:gd name="connsiteX5" fmla="*/ 255770 w 267514"/>
                <a:gd name="connsiteY5" fmla="*/ 57880 h 97277"/>
                <a:gd name="connsiteX6" fmla="*/ 256378 w 267514"/>
                <a:gd name="connsiteY6" fmla="*/ 83781 h 97277"/>
                <a:gd name="connsiteX7" fmla="*/ 230599 w 267514"/>
                <a:gd name="connsiteY7" fmla="*/ 84389 h 97277"/>
                <a:gd name="connsiteX8" fmla="*/ 135388 w 267514"/>
                <a:gd name="connsiteY8" fmla="*/ 45842 h 97277"/>
                <a:gd name="connsiteX9" fmla="*/ 135388 w 267514"/>
                <a:gd name="connsiteY9" fmla="*/ 45842 h 97277"/>
                <a:gd name="connsiteX10" fmla="*/ 40178 w 267514"/>
                <a:gd name="connsiteY10" fmla="*/ 84510 h 97277"/>
                <a:gd name="connsiteX11" fmla="*/ 27410 w 267514"/>
                <a:gd name="connsiteY11" fmla="*/ 89374 h 9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7514" h="97277">
                  <a:moveTo>
                    <a:pt x="27410" y="89374"/>
                  </a:moveTo>
                  <a:cubicBezTo>
                    <a:pt x="22546" y="89374"/>
                    <a:pt x="17804" y="87550"/>
                    <a:pt x="14156" y="83781"/>
                  </a:cubicBezTo>
                  <a:cubicBezTo>
                    <a:pt x="7225" y="76485"/>
                    <a:pt x="7468" y="64933"/>
                    <a:pt x="14764" y="57880"/>
                  </a:cubicBezTo>
                  <a:cubicBezTo>
                    <a:pt x="47595" y="26387"/>
                    <a:pt x="90397" y="9120"/>
                    <a:pt x="135267" y="9120"/>
                  </a:cubicBezTo>
                  <a:lnTo>
                    <a:pt x="135267" y="9120"/>
                  </a:lnTo>
                  <a:cubicBezTo>
                    <a:pt x="180136" y="9120"/>
                    <a:pt x="222938" y="26387"/>
                    <a:pt x="255770" y="57880"/>
                  </a:cubicBezTo>
                  <a:cubicBezTo>
                    <a:pt x="263066" y="64811"/>
                    <a:pt x="263309" y="76363"/>
                    <a:pt x="256378" y="83781"/>
                  </a:cubicBezTo>
                  <a:cubicBezTo>
                    <a:pt x="249447" y="91076"/>
                    <a:pt x="237773" y="91320"/>
                    <a:pt x="230599" y="84389"/>
                  </a:cubicBezTo>
                  <a:cubicBezTo>
                    <a:pt x="204577" y="59461"/>
                    <a:pt x="170773" y="45842"/>
                    <a:pt x="135388" y="45842"/>
                  </a:cubicBezTo>
                  <a:lnTo>
                    <a:pt x="135388" y="45842"/>
                  </a:lnTo>
                  <a:cubicBezTo>
                    <a:pt x="100003" y="45842"/>
                    <a:pt x="66199" y="59583"/>
                    <a:pt x="40178" y="84510"/>
                  </a:cubicBezTo>
                  <a:cubicBezTo>
                    <a:pt x="36530" y="87672"/>
                    <a:pt x="32031" y="89374"/>
                    <a:pt x="27410" y="8937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: Shape 828">
              <a:extLst>
                <a:ext uri="{FF2B5EF4-FFF2-40B4-BE49-F238E27FC236}">
                  <a16:creationId xmlns:a16="http://schemas.microsoft.com/office/drawing/2014/main" xmlns="" id="{8514C284-3F07-7745-B020-0CAB63F583C5}"/>
                </a:ext>
              </a:extLst>
            </p:cNvPr>
            <p:cNvSpPr/>
            <p:nvPr/>
          </p:nvSpPr>
          <p:spPr>
            <a:xfrm>
              <a:off x="1361223" y="1298195"/>
              <a:ext cx="170236" cy="72958"/>
            </a:xfrm>
            <a:custGeom>
              <a:avLst/>
              <a:gdLst>
                <a:gd name="connsiteX0" fmla="*/ 27410 w 170236"/>
                <a:gd name="connsiteY0" fmla="*/ 70648 h 72958"/>
                <a:gd name="connsiteX1" fmla="*/ 14156 w 170236"/>
                <a:gd name="connsiteY1" fmla="*/ 65055 h 72958"/>
                <a:gd name="connsiteX2" fmla="*/ 14764 w 170236"/>
                <a:gd name="connsiteY2" fmla="*/ 39154 h 72958"/>
                <a:gd name="connsiteX3" fmla="*/ 88573 w 170236"/>
                <a:gd name="connsiteY3" fmla="*/ 9120 h 72958"/>
                <a:gd name="connsiteX4" fmla="*/ 88573 w 170236"/>
                <a:gd name="connsiteY4" fmla="*/ 9120 h 72958"/>
                <a:gd name="connsiteX5" fmla="*/ 162383 w 170236"/>
                <a:gd name="connsiteY5" fmla="*/ 39154 h 72958"/>
                <a:gd name="connsiteX6" fmla="*/ 162991 w 170236"/>
                <a:gd name="connsiteY6" fmla="*/ 65055 h 72958"/>
                <a:gd name="connsiteX7" fmla="*/ 137212 w 170236"/>
                <a:gd name="connsiteY7" fmla="*/ 65663 h 72958"/>
                <a:gd name="connsiteX8" fmla="*/ 88573 w 170236"/>
                <a:gd name="connsiteY8" fmla="*/ 45842 h 72958"/>
                <a:gd name="connsiteX9" fmla="*/ 88573 w 170236"/>
                <a:gd name="connsiteY9" fmla="*/ 45842 h 72958"/>
                <a:gd name="connsiteX10" fmla="*/ 39934 w 170236"/>
                <a:gd name="connsiteY10" fmla="*/ 65663 h 72958"/>
                <a:gd name="connsiteX11" fmla="*/ 27410 w 170236"/>
                <a:gd name="connsiteY11" fmla="*/ 70648 h 72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236" h="72958">
                  <a:moveTo>
                    <a:pt x="27410" y="70648"/>
                  </a:moveTo>
                  <a:cubicBezTo>
                    <a:pt x="22546" y="70648"/>
                    <a:pt x="17804" y="68824"/>
                    <a:pt x="14156" y="65055"/>
                  </a:cubicBezTo>
                  <a:cubicBezTo>
                    <a:pt x="7225" y="57759"/>
                    <a:pt x="7468" y="46207"/>
                    <a:pt x="14764" y="39154"/>
                  </a:cubicBezTo>
                  <a:cubicBezTo>
                    <a:pt x="34949" y="19820"/>
                    <a:pt x="61214" y="9120"/>
                    <a:pt x="88573" y="9120"/>
                  </a:cubicBezTo>
                  <a:lnTo>
                    <a:pt x="88573" y="9120"/>
                  </a:lnTo>
                  <a:cubicBezTo>
                    <a:pt x="115933" y="9120"/>
                    <a:pt x="142198" y="19820"/>
                    <a:pt x="162383" y="39154"/>
                  </a:cubicBezTo>
                  <a:cubicBezTo>
                    <a:pt x="169679" y="46085"/>
                    <a:pt x="169922" y="57637"/>
                    <a:pt x="162991" y="65055"/>
                  </a:cubicBezTo>
                  <a:cubicBezTo>
                    <a:pt x="156060" y="72350"/>
                    <a:pt x="144387" y="72594"/>
                    <a:pt x="137212" y="65663"/>
                  </a:cubicBezTo>
                  <a:cubicBezTo>
                    <a:pt x="123837" y="52895"/>
                    <a:pt x="106570" y="45842"/>
                    <a:pt x="88573" y="45842"/>
                  </a:cubicBezTo>
                  <a:lnTo>
                    <a:pt x="88573" y="45842"/>
                  </a:lnTo>
                  <a:cubicBezTo>
                    <a:pt x="70577" y="45842"/>
                    <a:pt x="53310" y="52895"/>
                    <a:pt x="39934" y="65663"/>
                  </a:cubicBezTo>
                  <a:cubicBezTo>
                    <a:pt x="36530" y="68946"/>
                    <a:pt x="32030" y="70648"/>
                    <a:pt x="27410" y="70648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829">
              <a:extLst>
                <a:ext uri="{FF2B5EF4-FFF2-40B4-BE49-F238E27FC236}">
                  <a16:creationId xmlns:a16="http://schemas.microsoft.com/office/drawing/2014/main" xmlns="" id="{9FE3D5B7-2BA5-5745-A369-8A132814F148}"/>
                </a:ext>
              </a:extLst>
            </p:cNvPr>
            <p:cNvSpPr/>
            <p:nvPr/>
          </p:nvSpPr>
          <p:spPr>
            <a:xfrm>
              <a:off x="1417816" y="1365438"/>
              <a:ext cx="60799" cy="60799"/>
            </a:xfrm>
            <a:custGeom>
              <a:avLst/>
              <a:gdLst>
                <a:gd name="connsiteX0" fmla="*/ 31980 w 60798"/>
                <a:gd name="connsiteY0" fmla="*/ 54840 h 60798"/>
                <a:gd name="connsiteX1" fmla="*/ 9120 w 60798"/>
                <a:gd name="connsiteY1" fmla="*/ 31980 h 60798"/>
                <a:gd name="connsiteX2" fmla="*/ 31980 w 60798"/>
                <a:gd name="connsiteY2" fmla="*/ 9120 h 60798"/>
                <a:gd name="connsiteX3" fmla="*/ 54840 w 60798"/>
                <a:gd name="connsiteY3" fmla="*/ 31980 h 60798"/>
                <a:gd name="connsiteX4" fmla="*/ 31980 w 60798"/>
                <a:gd name="connsiteY4" fmla="*/ 54840 h 60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798" h="60798">
                  <a:moveTo>
                    <a:pt x="31980" y="54840"/>
                  </a:moveTo>
                  <a:cubicBezTo>
                    <a:pt x="19334" y="54840"/>
                    <a:pt x="9120" y="44626"/>
                    <a:pt x="9120" y="31980"/>
                  </a:cubicBezTo>
                  <a:cubicBezTo>
                    <a:pt x="9120" y="19334"/>
                    <a:pt x="19334" y="9120"/>
                    <a:pt x="31980" y="9120"/>
                  </a:cubicBezTo>
                  <a:cubicBezTo>
                    <a:pt x="44626" y="9120"/>
                    <a:pt x="54840" y="19334"/>
                    <a:pt x="54840" y="31980"/>
                  </a:cubicBezTo>
                  <a:cubicBezTo>
                    <a:pt x="54840" y="44626"/>
                    <a:pt x="44626" y="54840"/>
                    <a:pt x="31980" y="5484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2" name="Graphic 53">
            <a:extLst>
              <a:ext uri="{FF2B5EF4-FFF2-40B4-BE49-F238E27FC236}">
                <a16:creationId xmlns:a16="http://schemas.microsoft.com/office/drawing/2014/main" xmlns="" id="{EC9F9EBE-C5B6-284F-AB15-4E1381980858}"/>
              </a:ext>
            </a:extLst>
          </p:cNvPr>
          <p:cNvSpPr/>
          <p:nvPr/>
        </p:nvSpPr>
        <p:spPr>
          <a:xfrm>
            <a:off x="8946849" y="3999258"/>
            <a:ext cx="1196663" cy="1163291"/>
          </a:xfrm>
          <a:custGeom>
            <a:avLst/>
            <a:gdLst>
              <a:gd name="connsiteX0" fmla="*/ 321719 w 630948"/>
              <a:gd name="connsiteY0" fmla="*/ 63590 h 494527"/>
              <a:gd name="connsiteX1" fmla="*/ 513561 w 630948"/>
              <a:gd name="connsiteY1" fmla="*/ 228489 h 494527"/>
              <a:gd name="connsiteX2" fmla="*/ 513561 w 630948"/>
              <a:gd name="connsiteY2" fmla="*/ 469784 h 494527"/>
              <a:gd name="connsiteX3" fmla="*/ 535900 w 630948"/>
              <a:gd name="connsiteY3" fmla="*/ 491612 h 494527"/>
              <a:gd name="connsiteX4" fmla="*/ 558239 w 630948"/>
              <a:gd name="connsiteY4" fmla="*/ 469784 h 494527"/>
              <a:gd name="connsiteX5" fmla="*/ 558239 w 630948"/>
              <a:gd name="connsiteY5" fmla="*/ 266858 h 494527"/>
              <a:gd name="connsiteX6" fmla="*/ 587911 w 630948"/>
              <a:gd name="connsiteY6" fmla="*/ 292266 h 494527"/>
              <a:gd name="connsiteX7" fmla="*/ 602746 w 630948"/>
              <a:gd name="connsiteY7" fmla="*/ 297723 h 494527"/>
              <a:gd name="connsiteX8" fmla="*/ 619629 w 630948"/>
              <a:gd name="connsiteY8" fmla="*/ 290220 h 494527"/>
              <a:gd name="connsiteX9" fmla="*/ 617582 w 630948"/>
              <a:gd name="connsiteY9" fmla="*/ 259354 h 494527"/>
              <a:gd name="connsiteX10" fmla="*/ 336554 w 630948"/>
              <a:gd name="connsiteY10" fmla="*/ 18230 h 494527"/>
              <a:gd name="connsiteX11" fmla="*/ 306542 w 630948"/>
              <a:gd name="connsiteY11" fmla="*/ 18741 h 494527"/>
              <a:gd name="connsiteX12" fmla="*/ 20568 w 630948"/>
              <a:gd name="connsiteY12" fmla="*/ 259354 h 494527"/>
              <a:gd name="connsiteX13" fmla="*/ 18181 w 630948"/>
              <a:gd name="connsiteY13" fmla="*/ 290220 h 494527"/>
              <a:gd name="connsiteX14" fmla="*/ 35063 w 630948"/>
              <a:gd name="connsiteY14" fmla="*/ 297893 h 494527"/>
              <a:gd name="connsiteX15" fmla="*/ 49729 w 630948"/>
              <a:gd name="connsiteY15" fmla="*/ 292607 h 494527"/>
              <a:gd name="connsiteX16" fmla="*/ 85198 w 630948"/>
              <a:gd name="connsiteY16" fmla="*/ 262765 h 494527"/>
              <a:gd name="connsiteX17" fmla="*/ 85198 w 630948"/>
              <a:gd name="connsiteY17" fmla="*/ 470126 h 494527"/>
              <a:gd name="connsiteX18" fmla="*/ 107537 w 630948"/>
              <a:gd name="connsiteY18" fmla="*/ 491953 h 494527"/>
              <a:gd name="connsiteX19" fmla="*/ 129876 w 630948"/>
              <a:gd name="connsiteY19" fmla="*/ 470126 h 494527"/>
              <a:gd name="connsiteX20" fmla="*/ 129876 w 630948"/>
              <a:gd name="connsiteY20" fmla="*/ 224908 h 494527"/>
              <a:gd name="connsiteX21" fmla="*/ 321719 w 630948"/>
              <a:gd name="connsiteY21" fmla="*/ 63590 h 494527"/>
              <a:gd name="connsiteX22" fmla="*/ 321719 w 630948"/>
              <a:gd name="connsiteY22" fmla="*/ 63590 h 494527"/>
              <a:gd name="connsiteX23" fmla="*/ 321719 w 630948"/>
              <a:gd name="connsiteY23" fmla="*/ 63590 h 494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30948" h="494527">
                <a:moveTo>
                  <a:pt x="321719" y="63590"/>
                </a:moveTo>
                <a:lnTo>
                  <a:pt x="513561" y="228489"/>
                </a:lnTo>
                <a:lnTo>
                  <a:pt x="513561" y="469784"/>
                </a:lnTo>
                <a:cubicBezTo>
                  <a:pt x="513561" y="481892"/>
                  <a:pt x="523622" y="491612"/>
                  <a:pt x="535900" y="491612"/>
                </a:cubicBezTo>
                <a:cubicBezTo>
                  <a:pt x="548178" y="491612"/>
                  <a:pt x="558239" y="481892"/>
                  <a:pt x="558239" y="469784"/>
                </a:cubicBezTo>
                <a:lnTo>
                  <a:pt x="558239" y="266858"/>
                </a:lnTo>
                <a:lnTo>
                  <a:pt x="587911" y="292266"/>
                </a:lnTo>
                <a:cubicBezTo>
                  <a:pt x="592174" y="295847"/>
                  <a:pt x="597460" y="297723"/>
                  <a:pt x="602746" y="297723"/>
                </a:cubicBezTo>
                <a:cubicBezTo>
                  <a:pt x="608885" y="297723"/>
                  <a:pt x="615195" y="295165"/>
                  <a:pt x="619629" y="290220"/>
                </a:cubicBezTo>
                <a:cubicBezTo>
                  <a:pt x="627814" y="281182"/>
                  <a:pt x="626961" y="267369"/>
                  <a:pt x="617582" y="259354"/>
                </a:cubicBezTo>
                <a:lnTo>
                  <a:pt x="336554" y="18230"/>
                </a:lnTo>
                <a:cubicBezTo>
                  <a:pt x="327858" y="10726"/>
                  <a:pt x="314727" y="11067"/>
                  <a:pt x="306542" y="18741"/>
                </a:cubicBezTo>
                <a:lnTo>
                  <a:pt x="20568" y="259354"/>
                </a:lnTo>
                <a:cubicBezTo>
                  <a:pt x="11189" y="267199"/>
                  <a:pt x="10166" y="281011"/>
                  <a:pt x="18181" y="290220"/>
                </a:cubicBezTo>
                <a:cubicBezTo>
                  <a:pt x="22615" y="295165"/>
                  <a:pt x="28924" y="297893"/>
                  <a:pt x="35063" y="297893"/>
                </a:cubicBezTo>
                <a:cubicBezTo>
                  <a:pt x="40179" y="297893"/>
                  <a:pt x="45465" y="296188"/>
                  <a:pt x="49729" y="292607"/>
                </a:cubicBezTo>
                <a:lnTo>
                  <a:pt x="85198" y="262765"/>
                </a:lnTo>
                <a:lnTo>
                  <a:pt x="85198" y="470126"/>
                </a:lnTo>
                <a:cubicBezTo>
                  <a:pt x="85198" y="482233"/>
                  <a:pt x="95259" y="491953"/>
                  <a:pt x="107537" y="491953"/>
                </a:cubicBezTo>
                <a:cubicBezTo>
                  <a:pt x="119815" y="491953"/>
                  <a:pt x="129876" y="482233"/>
                  <a:pt x="129876" y="470126"/>
                </a:cubicBezTo>
                <a:lnTo>
                  <a:pt x="129876" y="224908"/>
                </a:lnTo>
                <a:lnTo>
                  <a:pt x="321719" y="63590"/>
                </a:lnTo>
                <a:lnTo>
                  <a:pt x="321719" y="63590"/>
                </a:lnTo>
                <a:lnTo>
                  <a:pt x="321719" y="6359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23" name="Content Placeholder 1"/>
          <p:cNvSpPr>
            <a:spLocks noGrp="1"/>
          </p:cNvSpPr>
          <p:nvPr>
            <p:ph idx="1"/>
          </p:nvPr>
        </p:nvSpPr>
        <p:spPr>
          <a:xfrm>
            <a:off x="2654947" y="3470887"/>
            <a:ext cx="1904814" cy="381368"/>
          </a:xfrm>
        </p:spPr>
        <p:txBody>
          <a:bodyPr/>
          <a:lstStyle/>
          <a:p>
            <a:pPr algn="ctr"/>
            <a:r>
              <a:rPr lang="en-GB" dirty="0"/>
              <a:t>High Speed Internet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8EB1FE63-A895-E340-A6CE-F2CC46BCF6E5}"/>
              </a:ext>
            </a:extLst>
          </p:cNvPr>
          <p:cNvGrpSpPr/>
          <p:nvPr/>
        </p:nvGrpSpPr>
        <p:grpSpPr>
          <a:xfrm>
            <a:off x="6757985" y="4767182"/>
            <a:ext cx="649609" cy="651822"/>
            <a:chOff x="6923877" y="5267762"/>
            <a:chExt cx="379414" cy="379414"/>
          </a:xfrm>
          <a:solidFill>
            <a:schemeClr val="bg1"/>
          </a:solidFill>
        </p:grpSpPr>
        <p:sp>
          <p:nvSpPr>
            <p:cNvPr id="25" name="Freeform: Shape 1071">
              <a:extLst>
                <a:ext uri="{FF2B5EF4-FFF2-40B4-BE49-F238E27FC236}">
                  <a16:creationId xmlns:a16="http://schemas.microsoft.com/office/drawing/2014/main" xmlns="" id="{1E595DC2-9760-B949-AA42-43B61544498A}"/>
                </a:ext>
              </a:extLst>
            </p:cNvPr>
            <p:cNvSpPr/>
            <p:nvPr/>
          </p:nvSpPr>
          <p:spPr>
            <a:xfrm>
              <a:off x="6970211" y="5569796"/>
              <a:ext cx="34492" cy="34492"/>
            </a:xfrm>
            <a:custGeom>
              <a:avLst/>
              <a:gdLst>
                <a:gd name="connsiteX0" fmla="*/ 26789 w 34492"/>
                <a:gd name="connsiteY0" fmla="*/ 26789 h 34492"/>
                <a:gd name="connsiteX1" fmla="*/ 11727 w 34492"/>
                <a:gd name="connsiteY1" fmla="*/ 26789 h 34492"/>
                <a:gd name="connsiteX2" fmla="*/ 11727 w 34492"/>
                <a:gd name="connsiteY2" fmla="*/ 11727 h 34492"/>
                <a:gd name="connsiteX3" fmla="*/ 26789 w 34492"/>
                <a:gd name="connsiteY3" fmla="*/ 11727 h 34492"/>
                <a:gd name="connsiteX4" fmla="*/ 26789 w 34492"/>
                <a:gd name="connsiteY4" fmla="*/ 26789 h 3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92" h="34492">
                  <a:moveTo>
                    <a:pt x="26789" y="26789"/>
                  </a:moveTo>
                  <a:cubicBezTo>
                    <a:pt x="22650" y="30928"/>
                    <a:pt x="15866" y="30928"/>
                    <a:pt x="11727" y="26789"/>
                  </a:cubicBezTo>
                  <a:cubicBezTo>
                    <a:pt x="7588" y="22650"/>
                    <a:pt x="7588" y="15866"/>
                    <a:pt x="11727" y="11727"/>
                  </a:cubicBezTo>
                  <a:cubicBezTo>
                    <a:pt x="15866" y="7588"/>
                    <a:pt x="22650" y="7588"/>
                    <a:pt x="26789" y="11727"/>
                  </a:cubicBezTo>
                  <a:cubicBezTo>
                    <a:pt x="30928" y="15866"/>
                    <a:pt x="30928" y="22650"/>
                    <a:pt x="26789" y="26789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1072">
              <a:extLst>
                <a:ext uri="{FF2B5EF4-FFF2-40B4-BE49-F238E27FC236}">
                  <a16:creationId xmlns:a16="http://schemas.microsoft.com/office/drawing/2014/main" xmlns="" id="{CC0F5AB2-F7CD-EC42-8B3D-673E793BF7E8}"/>
                </a:ext>
              </a:extLst>
            </p:cNvPr>
            <p:cNvSpPr/>
            <p:nvPr/>
          </p:nvSpPr>
          <p:spPr>
            <a:xfrm>
              <a:off x="6923877" y="5267762"/>
              <a:ext cx="379414" cy="379414"/>
            </a:xfrm>
            <a:custGeom>
              <a:avLst/>
              <a:gdLst>
                <a:gd name="connsiteX0" fmla="*/ 65075 w 379414"/>
                <a:gd name="connsiteY0" fmla="*/ 378262 h 379414"/>
                <a:gd name="connsiteX1" fmla="*/ 31503 w 379414"/>
                <a:gd name="connsiteY1" fmla="*/ 364350 h 379414"/>
                <a:gd name="connsiteX2" fmla="*/ 22535 w 379414"/>
                <a:gd name="connsiteY2" fmla="*/ 355382 h 379414"/>
                <a:gd name="connsiteX3" fmla="*/ 8623 w 379414"/>
                <a:gd name="connsiteY3" fmla="*/ 321810 h 379414"/>
                <a:gd name="connsiteX4" fmla="*/ 22535 w 379414"/>
                <a:gd name="connsiteY4" fmla="*/ 288237 h 379414"/>
                <a:gd name="connsiteX5" fmla="*/ 181084 w 379414"/>
                <a:gd name="connsiteY5" fmla="*/ 129688 h 379414"/>
                <a:gd name="connsiteX6" fmla="*/ 207988 w 379414"/>
                <a:gd name="connsiteY6" fmla="*/ 37939 h 379414"/>
                <a:gd name="connsiteX7" fmla="*/ 325032 w 379414"/>
                <a:gd name="connsiteY7" fmla="*/ 20233 h 379414"/>
                <a:gd name="connsiteX8" fmla="*/ 331815 w 379414"/>
                <a:gd name="connsiteY8" fmla="*/ 29776 h 379414"/>
                <a:gd name="connsiteX9" fmla="*/ 328136 w 379414"/>
                <a:gd name="connsiteY9" fmla="*/ 40813 h 379414"/>
                <a:gd name="connsiteX10" fmla="*/ 288125 w 379414"/>
                <a:gd name="connsiteY10" fmla="*/ 80824 h 379414"/>
                <a:gd name="connsiteX11" fmla="*/ 292954 w 379414"/>
                <a:gd name="connsiteY11" fmla="*/ 94276 h 379414"/>
                <a:gd name="connsiteX12" fmla="*/ 306406 w 379414"/>
                <a:gd name="connsiteY12" fmla="*/ 99105 h 379414"/>
                <a:gd name="connsiteX13" fmla="*/ 346302 w 379414"/>
                <a:gd name="connsiteY13" fmla="*/ 59209 h 379414"/>
                <a:gd name="connsiteX14" fmla="*/ 357454 w 379414"/>
                <a:gd name="connsiteY14" fmla="*/ 55530 h 379414"/>
                <a:gd name="connsiteX15" fmla="*/ 366997 w 379414"/>
                <a:gd name="connsiteY15" fmla="*/ 62313 h 379414"/>
                <a:gd name="connsiteX16" fmla="*/ 348946 w 379414"/>
                <a:gd name="connsiteY16" fmla="*/ 178782 h 379414"/>
                <a:gd name="connsiteX17" fmla="*/ 257197 w 379414"/>
                <a:gd name="connsiteY17" fmla="*/ 205686 h 379414"/>
                <a:gd name="connsiteX18" fmla="*/ 98648 w 379414"/>
                <a:gd name="connsiteY18" fmla="*/ 364235 h 379414"/>
                <a:gd name="connsiteX19" fmla="*/ 65075 w 379414"/>
                <a:gd name="connsiteY19" fmla="*/ 378262 h 379414"/>
                <a:gd name="connsiteX20" fmla="*/ 278352 w 379414"/>
                <a:gd name="connsiteY20" fmla="*/ 34490 h 379414"/>
                <a:gd name="connsiteX21" fmla="*/ 226269 w 379414"/>
                <a:gd name="connsiteY21" fmla="*/ 56220 h 379414"/>
                <a:gd name="connsiteX22" fmla="*/ 207873 w 379414"/>
                <a:gd name="connsiteY22" fmla="*/ 129803 h 379414"/>
                <a:gd name="connsiteX23" fmla="*/ 204654 w 379414"/>
                <a:gd name="connsiteY23" fmla="*/ 142680 h 379414"/>
                <a:gd name="connsiteX24" fmla="*/ 40816 w 379414"/>
                <a:gd name="connsiteY24" fmla="*/ 306518 h 379414"/>
                <a:gd name="connsiteX25" fmla="*/ 34492 w 379414"/>
                <a:gd name="connsiteY25" fmla="*/ 321810 h 379414"/>
                <a:gd name="connsiteX26" fmla="*/ 40816 w 379414"/>
                <a:gd name="connsiteY26" fmla="*/ 337101 h 379414"/>
                <a:gd name="connsiteX27" fmla="*/ 49784 w 379414"/>
                <a:gd name="connsiteY27" fmla="*/ 346069 h 379414"/>
                <a:gd name="connsiteX28" fmla="*/ 65075 w 379414"/>
                <a:gd name="connsiteY28" fmla="*/ 352393 h 379414"/>
                <a:gd name="connsiteX29" fmla="*/ 80367 w 379414"/>
                <a:gd name="connsiteY29" fmla="*/ 346069 h 379414"/>
                <a:gd name="connsiteX30" fmla="*/ 244205 w 379414"/>
                <a:gd name="connsiteY30" fmla="*/ 182231 h 379414"/>
                <a:gd name="connsiteX31" fmla="*/ 257082 w 379414"/>
                <a:gd name="connsiteY31" fmla="*/ 179012 h 379414"/>
                <a:gd name="connsiteX32" fmla="*/ 330666 w 379414"/>
                <a:gd name="connsiteY32" fmla="*/ 160616 h 379414"/>
                <a:gd name="connsiteX33" fmla="*/ 350441 w 379414"/>
                <a:gd name="connsiteY33" fmla="*/ 91862 h 379414"/>
                <a:gd name="connsiteX34" fmla="*/ 318938 w 379414"/>
                <a:gd name="connsiteY34" fmla="*/ 123365 h 379414"/>
                <a:gd name="connsiteX35" fmla="*/ 305486 w 379414"/>
                <a:gd name="connsiteY35" fmla="*/ 126354 h 379414"/>
                <a:gd name="connsiteX36" fmla="*/ 278467 w 379414"/>
                <a:gd name="connsiteY36" fmla="*/ 116811 h 379414"/>
                <a:gd name="connsiteX37" fmla="*/ 270649 w 379414"/>
                <a:gd name="connsiteY37" fmla="*/ 108993 h 379414"/>
                <a:gd name="connsiteX38" fmla="*/ 261106 w 379414"/>
                <a:gd name="connsiteY38" fmla="*/ 81974 h 379414"/>
                <a:gd name="connsiteX39" fmla="*/ 264210 w 379414"/>
                <a:gd name="connsiteY39" fmla="*/ 68522 h 379414"/>
                <a:gd name="connsiteX40" fmla="*/ 295943 w 379414"/>
                <a:gd name="connsiteY40" fmla="*/ 36789 h 379414"/>
                <a:gd name="connsiteX41" fmla="*/ 278352 w 379414"/>
                <a:gd name="connsiteY41" fmla="*/ 34490 h 37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79414" h="379414">
                  <a:moveTo>
                    <a:pt x="65075" y="378262"/>
                  </a:moveTo>
                  <a:cubicBezTo>
                    <a:pt x="52428" y="378262"/>
                    <a:pt x="40471" y="373318"/>
                    <a:pt x="31503" y="364350"/>
                  </a:cubicBezTo>
                  <a:lnTo>
                    <a:pt x="22535" y="355382"/>
                  </a:lnTo>
                  <a:cubicBezTo>
                    <a:pt x="13567" y="346414"/>
                    <a:pt x="8623" y="334457"/>
                    <a:pt x="8623" y="321810"/>
                  </a:cubicBezTo>
                  <a:cubicBezTo>
                    <a:pt x="8623" y="309163"/>
                    <a:pt x="13567" y="297205"/>
                    <a:pt x="22535" y="288237"/>
                  </a:cubicBezTo>
                  <a:lnTo>
                    <a:pt x="181084" y="129688"/>
                  </a:lnTo>
                  <a:cubicBezTo>
                    <a:pt x="173841" y="96691"/>
                    <a:pt x="183843" y="62083"/>
                    <a:pt x="207988" y="37939"/>
                  </a:cubicBezTo>
                  <a:cubicBezTo>
                    <a:pt x="239146" y="6781"/>
                    <a:pt x="286171" y="-233"/>
                    <a:pt x="325032" y="20233"/>
                  </a:cubicBezTo>
                  <a:cubicBezTo>
                    <a:pt x="328710" y="22187"/>
                    <a:pt x="331125" y="25637"/>
                    <a:pt x="331815" y="29776"/>
                  </a:cubicBezTo>
                  <a:cubicBezTo>
                    <a:pt x="332390" y="33800"/>
                    <a:pt x="331125" y="37939"/>
                    <a:pt x="328136" y="40813"/>
                  </a:cubicBezTo>
                  <a:lnTo>
                    <a:pt x="288125" y="80824"/>
                  </a:lnTo>
                  <a:lnTo>
                    <a:pt x="292954" y="94276"/>
                  </a:lnTo>
                  <a:lnTo>
                    <a:pt x="306406" y="99105"/>
                  </a:lnTo>
                  <a:lnTo>
                    <a:pt x="346302" y="59209"/>
                  </a:lnTo>
                  <a:cubicBezTo>
                    <a:pt x="349176" y="56335"/>
                    <a:pt x="353315" y="54955"/>
                    <a:pt x="357454" y="55530"/>
                  </a:cubicBezTo>
                  <a:cubicBezTo>
                    <a:pt x="361478" y="56105"/>
                    <a:pt x="365043" y="58634"/>
                    <a:pt x="366997" y="62313"/>
                  </a:cubicBezTo>
                  <a:cubicBezTo>
                    <a:pt x="387117" y="101060"/>
                    <a:pt x="379874" y="147854"/>
                    <a:pt x="348946" y="178782"/>
                  </a:cubicBezTo>
                  <a:cubicBezTo>
                    <a:pt x="324802" y="202927"/>
                    <a:pt x="290309" y="212929"/>
                    <a:pt x="257197" y="205686"/>
                  </a:cubicBezTo>
                  <a:lnTo>
                    <a:pt x="98648" y="364235"/>
                  </a:lnTo>
                  <a:cubicBezTo>
                    <a:pt x="89680" y="373318"/>
                    <a:pt x="77723" y="378262"/>
                    <a:pt x="65075" y="378262"/>
                  </a:cubicBezTo>
                  <a:moveTo>
                    <a:pt x="278352" y="34490"/>
                  </a:moveTo>
                  <a:cubicBezTo>
                    <a:pt x="259266" y="34490"/>
                    <a:pt x="240526" y="41963"/>
                    <a:pt x="226269" y="56220"/>
                  </a:cubicBezTo>
                  <a:cubicBezTo>
                    <a:pt x="206953" y="75535"/>
                    <a:pt x="199940" y="103704"/>
                    <a:pt x="207873" y="129803"/>
                  </a:cubicBezTo>
                  <a:cubicBezTo>
                    <a:pt x="209253" y="134402"/>
                    <a:pt x="207988" y="139346"/>
                    <a:pt x="204654" y="142680"/>
                  </a:cubicBezTo>
                  <a:lnTo>
                    <a:pt x="40816" y="306518"/>
                  </a:lnTo>
                  <a:cubicBezTo>
                    <a:pt x="36677" y="310657"/>
                    <a:pt x="34492" y="316061"/>
                    <a:pt x="34492" y="321810"/>
                  </a:cubicBezTo>
                  <a:cubicBezTo>
                    <a:pt x="34492" y="327559"/>
                    <a:pt x="36792" y="332962"/>
                    <a:pt x="40816" y="337101"/>
                  </a:cubicBezTo>
                  <a:lnTo>
                    <a:pt x="49784" y="346069"/>
                  </a:lnTo>
                  <a:cubicBezTo>
                    <a:pt x="53808" y="350093"/>
                    <a:pt x="59326" y="352393"/>
                    <a:pt x="65075" y="352393"/>
                  </a:cubicBezTo>
                  <a:cubicBezTo>
                    <a:pt x="70824" y="352393"/>
                    <a:pt x="76228" y="350093"/>
                    <a:pt x="80367" y="346069"/>
                  </a:cubicBezTo>
                  <a:lnTo>
                    <a:pt x="244205" y="182231"/>
                  </a:lnTo>
                  <a:cubicBezTo>
                    <a:pt x="247539" y="178897"/>
                    <a:pt x="252598" y="177632"/>
                    <a:pt x="257082" y="179012"/>
                  </a:cubicBezTo>
                  <a:cubicBezTo>
                    <a:pt x="283181" y="186945"/>
                    <a:pt x="311350" y="179817"/>
                    <a:pt x="330666" y="160616"/>
                  </a:cubicBezTo>
                  <a:cubicBezTo>
                    <a:pt x="349061" y="142220"/>
                    <a:pt x="356074" y="116236"/>
                    <a:pt x="350441" y="91862"/>
                  </a:cubicBezTo>
                  <a:lnTo>
                    <a:pt x="318938" y="123365"/>
                  </a:lnTo>
                  <a:cubicBezTo>
                    <a:pt x="315374" y="126929"/>
                    <a:pt x="310200" y="128078"/>
                    <a:pt x="305486" y="126354"/>
                  </a:cubicBezTo>
                  <a:lnTo>
                    <a:pt x="278467" y="116811"/>
                  </a:lnTo>
                  <a:cubicBezTo>
                    <a:pt x="274788" y="115546"/>
                    <a:pt x="271914" y="112672"/>
                    <a:pt x="270649" y="108993"/>
                  </a:cubicBezTo>
                  <a:lnTo>
                    <a:pt x="261106" y="81974"/>
                  </a:lnTo>
                  <a:cubicBezTo>
                    <a:pt x="259381" y="77260"/>
                    <a:pt x="260646" y="71971"/>
                    <a:pt x="264210" y="68522"/>
                  </a:cubicBezTo>
                  <a:lnTo>
                    <a:pt x="295943" y="36789"/>
                  </a:lnTo>
                  <a:cubicBezTo>
                    <a:pt x="289964" y="35180"/>
                    <a:pt x="284216" y="34490"/>
                    <a:pt x="278352" y="3449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EE267FC5-733C-C848-A632-AD36CB340C34}"/>
              </a:ext>
            </a:extLst>
          </p:cNvPr>
          <p:cNvGrpSpPr/>
          <p:nvPr/>
        </p:nvGrpSpPr>
        <p:grpSpPr>
          <a:xfrm>
            <a:off x="5779686" y="4142698"/>
            <a:ext cx="900507" cy="744634"/>
            <a:chOff x="9321913" y="4539168"/>
            <a:chExt cx="335743" cy="335743"/>
          </a:xfrm>
          <a:solidFill>
            <a:schemeClr val="bg1"/>
          </a:solidFill>
        </p:grpSpPr>
        <p:sp>
          <p:nvSpPr>
            <p:cNvPr id="28" name="Freeform: Shape 30">
              <a:extLst>
                <a:ext uri="{FF2B5EF4-FFF2-40B4-BE49-F238E27FC236}">
                  <a16:creationId xmlns:a16="http://schemas.microsoft.com/office/drawing/2014/main" xmlns="" id="{94FCCFB8-67F5-9B43-A50C-A86A2FCD6861}"/>
                </a:ext>
              </a:extLst>
            </p:cNvPr>
            <p:cNvSpPr/>
            <p:nvPr/>
          </p:nvSpPr>
          <p:spPr>
            <a:xfrm>
              <a:off x="9321913" y="4539168"/>
              <a:ext cx="335743" cy="335743"/>
            </a:xfrm>
            <a:custGeom>
              <a:avLst/>
              <a:gdLst>
                <a:gd name="connsiteX0" fmla="*/ 189552 w 335743"/>
                <a:gd name="connsiteY0" fmla="*/ 335793 h 335743"/>
                <a:gd name="connsiteX1" fmla="*/ 146971 w 335743"/>
                <a:gd name="connsiteY1" fmla="*/ 335793 h 335743"/>
                <a:gd name="connsiteX2" fmla="*/ 129676 w 335743"/>
                <a:gd name="connsiteY2" fmla="*/ 320517 h 335743"/>
                <a:gd name="connsiteX3" fmla="*/ 129651 w 335743"/>
                <a:gd name="connsiteY3" fmla="*/ 320245 h 335743"/>
                <a:gd name="connsiteX4" fmla="*/ 128016 w 335743"/>
                <a:gd name="connsiteY4" fmla="*/ 304015 h 335743"/>
                <a:gd name="connsiteX5" fmla="*/ 100760 w 335743"/>
                <a:gd name="connsiteY5" fmla="*/ 292679 h 335743"/>
                <a:gd name="connsiteX6" fmla="*/ 87888 w 335743"/>
                <a:gd name="connsiteY6" fmla="*/ 303235 h 335743"/>
                <a:gd name="connsiteX7" fmla="*/ 64956 w 335743"/>
                <a:gd name="connsiteY7" fmla="*/ 301723 h 335743"/>
                <a:gd name="connsiteX8" fmla="*/ 34850 w 335743"/>
                <a:gd name="connsiteY8" fmla="*/ 271618 h 335743"/>
                <a:gd name="connsiteX9" fmla="*/ 33413 w 335743"/>
                <a:gd name="connsiteY9" fmla="*/ 248586 h 335743"/>
                <a:gd name="connsiteX10" fmla="*/ 33574 w 335743"/>
                <a:gd name="connsiteY10" fmla="*/ 248376 h 335743"/>
                <a:gd name="connsiteX11" fmla="*/ 43907 w 335743"/>
                <a:gd name="connsiteY11" fmla="*/ 235739 h 335743"/>
                <a:gd name="connsiteX12" fmla="*/ 32620 w 335743"/>
                <a:gd name="connsiteY12" fmla="*/ 208458 h 335743"/>
                <a:gd name="connsiteX13" fmla="*/ 16069 w 335743"/>
                <a:gd name="connsiteY13" fmla="*/ 206823 h 335743"/>
                <a:gd name="connsiteX14" fmla="*/ 929 w 335743"/>
                <a:gd name="connsiteY14" fmla="*/ 189540 h 335743"/>
                <a:gd name="connsiteX15" fmla="*/ 929 w 335743"/>
                <a:gd name="connsiteY15" fmla="*/ 146959 h 335743"/>
                <a:gd name="connsiteX16" fmla="*/ 16205 w 335743"/>
                <a:gd name="connsiteY16" fmla="*/ 129664 h 335743"/>
                <a:gd name="connsiteX17" fmla="*/ 16465 w 335743"/>
                <a:gd name="connsiteY17" fmla="*/ 129639 h 335743"/>
                <a:gd name="connsiteX18" fmla="*/ 32695 w 335743"/>
                <a:gd name="connsiteY18" fmla="*/ 128004 h 335743"/>
                <a:gd name="connsiteX19" fmla="*/ 44031 w 335743"/>
                <a:gd name="connsiteY19" fmla="*/ 100748 h 335743"/>
                <a:gd name="connsiteX20" fmla="*/ 33475 w 335743"/>
                <a:gd name="connsiteY20" fmla="*/ 87876 h 335743"/>
                <a:gd name="connsiteX21" fmla="*/ 34987 w 335743"/>
                <a:gd name="connsiteY21" fmla="*/ 64943 h 335743"/>
                <a:gd name="connsiteX22" fmla="*/ 65092 w 335743"/>
                <a:gd name="connsiteY22" fmla="*/ 34838 h 335743"/>
                <a:gd name="connsiteX23" fmla="*/ 88123 w 335743"/>
                <a:gd name="connsiteY23" fmla="*/ 33413 h 335743"/>
                <a:gd name="connsiteX24" fmla="*/ 88334 w 335743"/>
                <a:gd name="connsiteY24" fmla="*/ 33574 h 335743"/>
                <a:gd name="connsiteX25" fmla="*/ 100971 w 335743"/>
                <a:gd name="connsiteY25" fmla="*/ 43907 h 335743"/>
                <a:gd name="connsiteX26" fmla="*/ 128251 w 335743"/>
                <a:gd name="connsiteY26" fmla="*/ 32620 h 335743"/>
                <a:gd name="connsiteX27" fmla="*/ 129887 w 335743"/>
                <a:gd name="connsiteY27" fmla="*/ 16069 h 335743"/>
                <a:gd name="connsiteX28" fmla="*/ 147170 w 335743"/>
                <a:gd name="connsiteY28" fmla="*/ 929 h 335743"/>
                <a:gd name="connsiteX29" fmla="*/ 189751 w 335743"/>
                <a:gd name="connsiteY29" fmla="*/ 929 h 335743"/>
                <a:gd name="connsiteX30" fmla="*/ 207046 w 335743"/>
                <a:gd name="connsiteY30" fmla="*/ 16205 h 335743"/>
                <a:gd name="connsiteX31" fmla="*/ 207071 w 335743"/>
                <a:gd name="connsiteY31" fmla="*/ 16465 h 335743"/>
                <a:gd name="connsiteX32" fmla="*/ 208706 w 335743"/>
                <a:gd name="connsiteY32" fmla="*/ 32695 h 335743"/>
                <a:gd name="connsiteX33" fmla="*/ 235962 w 335743"/>
                <a:gd name="connsiteY33" fmla="*/ 44031 h 335743"/>
                <a:gd name="connsiteX34" fmla="*/ 248834 w 335743"/>
                <a:gd name="connsiteY34" fmla="*/ 33475 h 335743"/>
                <a:gd name="connsiteX35" fmla="*/ 271766 w 335743"/>
                <a:gd name="connsiteY35" fmla="*/ 34987 h 335743"/>
                <a:gd name="connsiteX36" fmla="*/ 301872 w 335743"/>
                <a:gd name="connsiteY36" fmla="*/ 65092 h 335743"/>
                <a:gd name="connsiteX37" fmla="*/ 303309 w 335743"/>
                <a:gd name="connsiteY37" fmla="*/ 88123 h 335743"/>
                <a:gd name="connsiteX38" fmla="*/ 303148 w 335743"/>
                <a:gd name="connsiteY38" fmla="*/ 88334 h 335743"/>
                <a:gd name="connsiteX39" fmla="*/ 292815 w 335743"/>
                <a:gd name="connsiteY39" fmla="*/ 100971 h 335743"/>
                <a:gd name="connsiteX40" fmla="*/ 304102 w 335743"/>
                <a:gd name="connsiteY40" fmla="*/ 128252 h 335743"/>
                <a:gd name="connsiteX41" fmla="*/ 320653 w 335743"/>
                <a:gd name="connsiteY41" fmla="*/ 129887 h 335743"/>
                <a:gd name="connsiteX42" fmla="*/ 335793 w 335743"/>
                <a:gd name="connsiteY42" fmla="*/ 147170 h 335743"/>
                <a:gd name="connsiteX43" fmla="*/ 335793 w 335743"/>
                <a:gd name="connsiteY43" fmla="*/ 189751 h 335743"/>
                <a:gd name="connsiteX44" fmla="*/ 320517 w 335743"/>
                <a:gd name="connsiteY44" fmla="*/ 207046 h 335743"/>
                <a:gd name="connsiteX45" fmla="*/ 320257 w 335743"/>
                <a:gd name="connsiteY45" fmla="*/ 207071 h 335743"/>
                <a:gd name="connsiteX46" fmla="*/ 304027 w 335743"/>
                <a:gd name="connsiteY46" fmla="*/ 208706 h 335743"/>
                <a:gd name="connsiteX47" fmla="*/ 292691 w 335743"/>
                <a:gd name="connsiteY47" fmla="*/ 235962 h 335743"/>
                <a:gd name="connsiteX48" fmla="*/ 303247 w 335743"/>
                <a:gd name="connsiteY48" fmla="*/ 248834 h 335743"/>
                <a:gd name="connsiteX49" fmla="*/ 301735 w 335743"/>
                <a:gd name="connsiteY49" fmla="*/ 271766 h 335743"/>
                <a:gd name="connsiteX50" fmla="*/ 271630 w 335743"/>
                <a:gd name="connsiteY50" fmla="*/ 301872 h 335743"/>
                <a:gd name="connsiteX51" fmla="*/ 248599 w 335743"/>
                <a:gd name="connsiteY51" fmla="*/ 303309 h 335743"/>
                <a:gd name="connsiteX52" fmla="*/ 248388 w 335743"/>
                <a:gd name="connsiteY52" fmla="*/ 303148 h 335743"/>
                <a:gd name="connsiteX53" fmla="*/ 235751 w 335743"/>
                <a:gd name="connsiteY53" fmla="*/ 292815 h 335743"/>
                <a:gd name="connsiteX54" fmla="*/ 208471 w 335743"/>
                <a:gd name="connsiteY54" fmla="*/ 304102 h 335743"/>
                <a:gd name="connsiteX55" fmla="*/ 206835 w 335743"/>
                <a:gd name="connsiteY55" fmla="*/ 320654 h 335743"/>
                <a:gd name="connsiteX56" fmla="*/ 189552 w 335743"/>
                <a:gd name="connsiteY56" fmla="*/ 335793 h 335743"/>
                <a:gd name="connsiteX57" fmla="*/ 151369 w 335743"/>
                <a:gd name="connsiteY57" fmla="*/ 313493 h 335743"/>
                <a:gd name="connsiteX58" fmla="*/ 185130 w 335743"/>
                <a:gd name="connsiteY58" fmla="*/ 313493 h 335743"/>
                <a:gd name="connsiteX59" fmla="*/ 187806 w 335743"/>
                <a:gd name="connsiteY59" fmla="*/ 286262 h 335743"/>
                <a:gd name="connsiteX60" fmla="*/ 195586 w 335743"/>
                <a:gd name="connsiteY60" fmla="*/ 284440 h 335743"/>
                <a:gd name="connsiteX61" fmla="*/ 230957 w 335743"/>
                <a:gd name="connsiteY61" fmla="*/ 269821 h 335743"/>
                <a:gd name="connsiteX62" fmla="*/ 237721 w 335743"/>
                <a:gd name="connsiteY62" fmla="*/ 265634 h 335743"/>
                <a:gd name="connsiteX63" fmla="*/ 258968 w 335743"/>
                <a:gd name="connsiteY63" fmla="*/ 282991 h 335743"/>
                <a:gd name="connsiteX64" fmla="*/ 282842 w 335743"/>
                <a:gd name="connsiteY64" fmla="*/ 259117 h 335743"/>
                <a:gd name="connsiteX65" fmla="*/ 265473 w 335743"/>
                <a:gd name="connsiteY65" fmla="*/ 237957 h 335743"/>
                <a:gd name="connsiteX66" fmla="*/ 269685 w 335743"/>
                <a:gd name="connsiteY66" fmla="*/ 231167 h 335743"/>
                <a:gd name="connsiteX67" fmla="*/ 284378 w 335743"/>
                <a:gd name="connsiteY67" fmla="*/ 195821 h 335743"/>
                <a:gd name="connsiteX68" fmla="*/ 286199 w 335743"/>
                <a:gd name="connsiteY68" fmla="*/ 188078 h 335743"/>
                <a:gd name="connsiteX69" fmla="*/ 313480 w 335743"/>
                <a:gd name="connsiteY69" fmla="*/ 185328 h 335743"/>
                <a:gd name="connsiteX70" fmla="*/ 313480 w 335743"/>
                <a:gd name="connsiteY70" fmla="*/ 151568 h 335743"/>
                <a:gd name="connsiteX71" fmla="*/ 286249 w 335743"/>
                <a:gd name="connsiteY71" fmla="*/ 148892 h 335743"/>
                <a:gd name="connsiteX72" fmla="*/ 284428 w 335743"/>
                <a:gd name="connsiteY72" fmla="*/ 141111 h 335743"/>
                <a:gd name="connsiteX73" fmla="*/ 269796 w 335743"/>
                <a:gd name="connsiteY73" fmla="*/ 105741 h 335743"/>
                <a:gd name="connsiteX74" fmla="*/ 265609 w 335743"/>
                <a:gd name="connsiteY74" fmla="*/ 98976 h 335743"/>
                <a:gd name="connsiteX75" fmla="*/ 282966 w 335743"/>
                <a:gd name="connsiteY75" fmla="*/ 77729 h 335743"/>
                <a:gd name="connsiteX76" fmla="*/ 259117 w 335743"/>
                <a:gd name="connsiteY76" fmla="*/ 53868 h 335743"/>
                <a:gd name="connsiteX77" fmla="*/ 237957 w 335743"/>
                <a:gd name="connsiteY77" fmla="*/ 71237 h 335743"/>
                <a:gd name="connsiteX78" fmla="*/ 231167 w 335743"/>
                <a:gd name="connsiteY78" fmla="*/ 67025 h 335743"/>
                <a:gd name="connsiteX79" fmla="*/ 195821 w 335743"/>
                <a:gd name="connsiteY79" fmla="*/ 52331 h 335743"/>
                <a:gd name="connsiteX80" fmla="*/ 188078 w 335743"/>
                <a:gd name="connsiteY80" fmla="*/ 50510 h 335743"/>
                <a:gd name="connsiteX81" fmla="*/ 185328 w 335743"/>
                <a:gd name="connsiteY81" fmla="*/ 23229 h 335743"/>
                <a:gd name="connsiteX82" fmla="*/ 151580 w 335743"/>
                <a:gd name="connsiteY82" fmla="*/ 23229 h 335743"/>
                <a:gd name="connsiteX83" fmla="*/ 148904 w 335743"/>
                <a:gd name="connsiteY83" fmla="*/ 50461 h 335743"/>
                <a:gd name="connsiteX84" fmla="*/ 141124 w 335743"/>
                <a:gd name="connsiteY84" fmla="*/ 52282 h 335743"/>
                <a:gd name="connsiteX85" fmla="*/ 105753 w 335743"/>
                <a:gd name="connsiteY85" fmla="*/ 66901 h 335743"/>
                <a:gd name="connsiteX86" fmla="*/ 98989 w 335743"/>
                <a:gd name="connsiteY86" fmla="*/ 71088 h 335743"/>
                <a:gd name="connsiteX87" fmla="*/ 77754 w 335743"/>
                <a:gd name="connsiteY87" fmla="*/ 53719 h 335743"/>
                <a:gd name="connsiteX88" fmla="*/ 53880 w 335743"/>
                <a:gd name="connsiteY88" fmla="*/ 77593 h 335743"/>
                <a:gd name="connsiteX89" fmla="*/ 71249 w 335743"/>
                <a:gd name="connsiteY89" fmla="*/ 98753 h 335743"/>
                <a:gd name="connsiteX90" fmla="*/ 67037 w 335743"/>
                <a:gd name="connsiteY90" fmla="*/ 105542 h 335743"/>
                <a:gd name="connsiteX91" fmla="*/ 52344 w 335743"/>
                <a:gd name="connsiteY91" fmla="*/ 140888 h 335743"/>
                <a:gd name="connsiteX92" fmla="*/ 50523 w 335743"/>
                <a:gd name="connsiteY92" fmla="*/ 148632 h 335743"/>
                <a:gd name="connsiteX93" fmla="*/ 23229 w 335743"/>
                <a:gd name="connsiteY93" fmla="*/ 151369 h 335743"/>
                <a:gd name="connsiteX94" fmla="*/ 23229 w 335743"/>
                <a:gd name="connsiteY94" fmla="*/ 185130 h 335743"/>
                <a:gd name="connsiteX95" fmla="*/ 50461 w 335743"/>
                <a:gd name="connsiteY95" fmla="*/ 187806 h 335743"/>
                <a:gd name="connsiteX96" fmla="*/ 52282 w 335743"/>
                <a:gd name="connsiteY96" fmla="*/ 195586 h 335743"/>
                <a:gd name="connsiteX97" fmla="*/ 66913 w 335743"/>
                <a:gd name="connsiteY97" fmla="*/ 230957 h 335743"/>
                <a:gd name="connsiteX98" fmla="*/ 71101 w 335743"/>
                <a:gd name="connsiteY98" fmla="*/ 237721 h 335743"/>
                <a:gd name="connsiteX99" fmla="*/ 53744 w 335743"/>
                <a:gd name="connsiteY99" fmla="*/ 258968 h 335743"/>
                <a:gd name="connsiteX100" fmla="*/ 77617 w 335743"/>
                <a:gd name="connsiteY100" fmla="*/ 282842 h 335743"/>
                <a:gd name="connsiteX101" fmla="*/ 98778 w 335743"/>
                <a:gd name="connsiteY101" fmla="*/ 265473 h 335743"/>
                <a:gd name="connsiteX102" fmla="*/ 105567 w 335743"/>
                <a:gd name="connsiteY102" fmla="*/ 269685 h 335743"/>
                <a:gd name="connsiteX103" fmla="*/ 140913 w 335743"/>
                <a:gd name="connsiteY103" fmla="*/ 284378 h 335743"/>
                <a:gd name="connsiteX104" fmla="*/ 148656 w 335743"/>
                <a:gd name="connsiteY104" fmla="*/ 286200 h 335743"/>
                <a:gd name="connsiteX105" fmla="*/ 151369 w 335743"/>
                <a:gd name="connsiteY105" fmla="*/ 313493 h 3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335743" h="335743">
                  <a:moveTo>
                    <a:pt x="189552" y="335793"/>
                  </a:moveTo>
                  <a:lnTo>
                    <a:pt x="146971" y="335793"/>
                  </a:lnTo>
                  <a:cubicBezTo>
                    <a:pt x="138200" y="335793"/>
                    <a:pt x="130766" y="329227"/>
                    <a:pt x="129676" y="320517"/>
                  </a:cubicBezTo>
                  <a:lnTo>
                    <a:pt x="129651" y="320245"/>
                  </a:lnTo>
                  <a:lnTo>
                    <a:pt x="128016" y="304015"/>
                  </a:lnTo>
                  <a:cubicBezTo>
                    <a:pt x="118563" y="301203"/>
                    <a:pt x="109432" y="297412"/>
                    <a:pt x="100760" y="292679"/>
                  </a:cubicBezTo>
                  <a:lnTo>
                    <a:pt x="87888" y="303235"/>
                  </a:lnTo>
                  <a:cubicBezTo>
                    <a:pt x="80975" y="308525"/>
                    <a:pt x="71113" y="307880"/>
                    <a:pt x="64956" y="301723"/>
                  </a:cubicBezTo>
                  <a:lnTo>
                    <a:pt x="34850" y="271618"/>
                  </a:lnTo>
                  <a:cubicBezTo>
                    <a:pt x="28643" y="265411"/>
                    <a:pt x="28036" y="255512"/>
                    <a:pt x="33413" y="248586"/>
                  </a:cubicBezTo>
                  <a:lnTo>
                    <a:pt x="33574" y="248376"/>
                  </a:lnTo>
                  <a:lnTo>
                    <a:pt x="43907" y="235739"/>
                  </a:lnTo>
                  <a:cubicBezTo>
                    <a:pt x="39187" y="227054"/>
                    <a:pt x="35408" y="217923"/>
                    <a:pt x="32620" y="208458"/>
                  </a:cubicBezTo>
                  <a:lnTo>
                    <a:pt x="16069" y="206823"/>
                  </a:lnTo>
                  <a:cubicBezTo>
                    <a:pt x="7446" y="205683"/>
                    <a:pt x="929" y="198250"/>
                    <a:pt x="929" y="189540"/>
                  </a:cubicBezTo>
                  <a:lnTo>
                    <a:pt x="929" y="146959"/>
                  </a:lnTo>
                  <a:cubicBezTo>
                    <a:pt x="929" y="138188"/>
                    <a:pt x="7495" y="130742"/>
                    <a:pt x="16205" y="129664"/>
                  </a:cubicBezTo>
                  <a:lnTo>
                    <a:pt x="16465" y="129639"/>
                  </a:lnTo>
                  <a:lnTo>
                    <a:pt x="32695" y="128004"/>
                  </a:lnTo>
                  <a:cubicBezTo>
                    <a:pt x="35507" y="118551"/>
                    <a:pt x="39298" y="109420"/>
                    <a:pt x="44031" y="100748"/>
                  </a:cubicBezTo>
                  <a:lnTo>
                    <a:pt x="33475" y="87876"/>
                  </a:lnTo>
                  <a:cubicBezTo>
                    <a:pt x="28173" y="80962"/>
                    <a:pt x="28829" y="71101"/>
                    <a:pt x="34987" y="64943"/>
                  </a:cubicBezTo>
                  <a:lnTo>
                    <a:pt x="65092" y="34838"/>
                  </a:lnTo>
                  <a:cubicBezTo>
                    <a:pt x="71299" y="28631"/>
                    <a:pt x="81198" y="28012"/>
                    <a:pt x="88123" y="33413"/>
                  </a:cubicBezTo>
                  <a:lnTo>
                    <a:pt x="88334" y="33574"/>
                  </a:lnTo>
                  <a:lnTo>
                    <a:pt x="100971" y="43907"/>
                  </a:lnTo>
                  <a:cubicBezTo>
                    <a:pt x="109655" y="39187"/>
                    <a:pt x="118786" y="35408"/>
                    <a:pt x="128251" y="32620"/>
                  </a:cubicBezTo>
                  <a:lnTo>
                    <a:pt x="129887" y="16069"/>
                  </a:lnTo>
                  <a:cubicBezTo>
                    <a:pt x="131039" y="7433"/>
                    <a:pt x="138460" y="929"/>
                    <a:pt x="147170" y="929"/>
                  </a:cubicBezTo>
                  <a:lnTo>
                    <a:pt x="189751" y="929"/>
                  </a:lnTo>
                  <a:cubicBezTo>
                    <a:pt x="198522" y="929"/>
                    <a:pt x="205968" y="7495"/>
                    <a:pt x="207046" y="16205"/>
                  </a:cubicBezTo>
                  <a:lnTo>
                    <a:pt x="207071" y="16465"/>
                  </a:lnTo>
                  <a:lnTo>
                    <a:pt x="208706" y="32695"/>
                  </a:lnTo>
                  <a:cubicBezTo>
                    <a:pt x="218159" y="35507"/>
                    <a:pt x="227290" y="39298"/>
                    <a:pt x="235962" y="44031"/>
                  </a:cubicBezTo>
                  <a:lnTo>
                    <a:pt x="248834" y="33475"/>
                  </a:lnTo>
                  <a:cubicBezTo>
                    <a:pt x="255747" y="28185"/>
                    <a:pt x="265609" y="28829"/>
                    <a:pt x="271766" y="34987"/>
                  </a:cubicBezTo>
                  <a:lnTo>
                    <a:pt x="301872" y="65092"/>
                  </a:lnTo>
                  <a:cubicBezTo>
                    <a:pt x="308079" y="71299"/>
                    <a:pt x="308686" y="81198"/>
                    <a:pt x="303309" y="88123"/>
                  </a:cubicBezTo>
                  <a:lnTo>
                    <a:pt x="303148" y="88334"/>
                  </a:lnTo>
                  <a:lnTo>
                    <a:pt x="292815" y="100971"/>
                  </a:lnTo>
                  <a:cubicBezTo>
                    <a:pt x="297535" y="109656"/>
                    <a:pt x="301314" y="118786"/>
                    <a:pt x="304102" y="128252"/>
                  </a:cubicBezTo>
                  <a:lnTo>
                    <a:pt x="320653" y="129887"/>
                  </a:lnTo>
                  <a:cubicBezTo>
                    <a:pt x="329289" y="131027"/>
                    <a:pt x="335793" y="138460"/>
                    <a:pt x="335793" y="147170"/>
                  </a:cubicBezTo>
                  <a:lnTo>
                    <a:pt x="335793" y="189751"/>
                  </a:lnTo>
                  <a:cubicBezTo>
                    <a:pt x="335793" y="198522"/>
                    <a:pt x="329227" y="205968"/>
                    <a:pt x="320517" y="207046"/>
                  </a:cubicBezTo>
                  <a:lnTo>
                    <a:pt x="320257" y="207071"/>
                  </a:lnTo>
                  <a:lnTo>
                    <a:pt x="304027" y="208706"/>
                  </a:lnTo>
                  <a:cubicBezTo>
                    <a:pt x="301215" y="218159"/>
                    <a:pt x="297424" y="227290"/>
                    <a:pt x="292691" y="235962"/>
                  </a:cubicBezTo>
                  <a:lnTo>
                    <a:pt x="303247" y="248834"/>
                  </a:lnTo>
                  <a:cubicBezTo>
                    <a:pt x="308549" y="255747"/>
                    <a:pt x="307893" y="265609"/>
                    <a:pt x="301735" y="271766"/>
                  </a:cubicBezTo>
                  <a:lnTo>
                    <a:pt x="271630" y="301872"/>
                  </a:lnTo>
                  <a:cubicBezTo>
                    <a:pt x="265423" y="308079"/>
                    <a:pt x="255524" y="308698"/>
                    <a:pt x="248599" y="303309"/>
                  </a:cubicBezTo>
                  <a:lnTo>
                    <a:pt x="248388" y="303148"/>
                  </a:lnTo>
                  <a:lnTo>
                    <a:pt x="235751" y="292815"/>
                  </a:lnTo>
                  <a:cubicBezTo>
                    <a:pt x="227067" y="297536"/>
                    <a:pt x="217936" y="301302"/>
                    <a:pt x="208471" y="304102"/>
                  </a:cubicBezTo>
                  <a:lnTo>
                    <a:pt x="206835" y="320654"/>
                  </a:lnTo>
                  <a:cubicBezTo>
                    <a:pt x="205683" y="329276"/>
                    <a:pt x="198262" y="335793"/>
                    <a:pt x="189552" y="335793"/>
                  </a:cubicBezTo>
                  <a:close/>
                  <a:moveTo>
                    <a:pt x="151369" y="313493"/>
                  </a:moveTo>
                  <a:lnTo>
                    <a:pt x="185130" y="313493"/>
                  </a:lnTo>
                  <a:lnTo>
                    <a:pt x="187806" y="286262"/>
                  </a:lnTo>
                  <a:lnTo>
                    <a:pt x="195586" y="284440"/>
                  </a:lnTo>
                  <a:cubicBezTo>
                    <a:pt x="208087" y="281517"/>
                    <a:pt x="219992" y="276598"/>
                    <a:pt x="230957" y="269821"/>
                  </a:cubicBezTo>
                  <a:lnTo>
                    <a:pt x="237721" y="265634"/>
                  </a:lnTo>
                  <a:lnTo>
                    <a:pt x="258968" y="282991"/>
                  </a:lnTo>
                  <a:lnTo>
                    <a:pt x="282842" y="259117"/>
                  </a:lnTo>
                  <a:lnTo>
                    <a:pt x="265473" y="237957"/>
                  </a:lnTo>
                  <a:lnTo>
                    <a:pt x="269685" y="231167"/>
                  </a:lnTo>
                  <a:cubicBezTo>
                    <a:pt x="276486" y="220215"/>
                    <a:pt x="281430" y="208322"/>
                    <a:pt x="284378" y="195821"/>
                  </a:cubicBezTo>
                  <a:lnTo>
                    <a:pt x="286199" y="188078"/>
                  </a:lnTo>
                  <a:lnTo>
                    <a:pt x="313480" y="185328"/>
                  </a:lnTo>
                  <a:lnTo>
                    <a:pt x="313480" y="151568"/>
                  </a:lnTo>
                  <a:lnTo>
                    <a:pt x="286249" y="148892"/>
                  </a:lnTo>
                  <a:lnTo>
                    <a:pt x="284428" y="141111"/>
                  </a:lnTo>
                  <a:cubicBezTo>
                    <a:pt x="281504" y="128611"/>
                    <a:pt x="276586" y="116705"/>
                    <a:pt x="269796" y="105741"/>
                  </a:cubicBezTo>
                  <a:lnTo>
                    <a:pt x="265609" y="98976"/>
                  </a:lnTo>
                  <a:lnTo>
                    <a:pt x="282966" y="77729"/>
                  </a:lnTo>
                  <a:lnTo>
                    <a:pt x="259117" y="53868"/>
                  </a:lnTo>
                  <a:lnTo>
                    <a:pt x="237957" y="71237"/>
                  </a:lnTo>
                  <a:lnTo>
                    <a:pt x="231167" y="67025"/>
                  </a:lnTo>
                  <a:cubicBezTo>
                    <a:pt x="220215" y="60223"/>
                    <a:pt x="208322" y="55280"/>
                    <a:pt x="195821" y="52331"/>
                  </a:cubicBezTo>
                  <a:lnTo>
                    <a:pt x="188078" y="50510"/>
                  </a:lnTo>
                  <a:lnTo>
                    <a:pt x="185328" y="23229"/>
                  </a:lnTo>
                  <a:lnTo>
                    <a:pt x="151580" y="23229"/>
                  </a:lnTo>
                  <a:lnTo>
                    <a:pt x="148904" y="50461"/>
                  </a:lnTo>
                  <a:lnTo>
                    <a:pt x="141124" y="52282"/>
                  </a:lnTo>
                  <a:cubicBezTo>
                    <a:pt x="128623" y="55206"/>
                    <a:pt x="116717" y="60124"/>
                    <a:pt x="105753" y="66901"/>
                  </a:cubicBezTo>
                  <a:lnTo>
                    <a:pt x="98989" y="71088"/>
                  </a:lnTo>
                  <a:lnTo>
                    <a:pt x="77754" y="53719"/>
                  </a:lnTo>
                  <a:lnTo>
                    <a:pt x="53880" y="77593"/>
                  </a:lnTo>
                  <a:lnTo>
                    <a:pt x="71249" y="98753"/>
                  </a:lnTo>
                  <a:lnTo>
                    <a:pt x="67037" y="105542"/>
                  </a:lnTo>
                  <a:cubicBezTo>
                    <a:pt x="60236" y="116494"/>
                    <a:pt x="55292" y="128388"/>
                    <a:pt x="52344" y="140888"/>
                  </a:cubicBezTo>
                  <a:lnTo>
                    <a:pt x="50523" y="148632"/>
                  </a:lnTo>
                  <a:lnTo>
                    <a:pt x="23229" y="151369"/>
                  </a:lnTo>
                  <a:lnTo>
                    <a:pt x="23229" y="185130"/>
                  </a:lnTo>
                  <a:lnTo>
                    <a:pt x="50461" y="187806"/>
                  </a:lnTo>
                  <a:lnTo>
                    <a:pt x="52282" y="195586"/>
                  </a:lnTo>
                  <a:cubicBezTo>
                    <a:pt x="55206" y="208087"/>
                    <a:pt x="60124" y="219992"/>
                    <a:pt x="66913" y="230957"/>
                  </a:cubicBezTo>
                  <a:lnTo>
                    <a:pt x="71101" y="237721"/>
                  </a:lnTo>
                  <a:lnTo>
                    <a:pt x="53744" y="258968"/>
                  </a:lnTo>
                  <a:lnTo>
                    <a:pt x="77617" y="282842"/>
                  </a:lnTo>
                  <a:lnTo>
                    <a:pt x="98778" y="265473"/>
                  </a:lnTo>
                  <a:lnTo>
                    <a:pt x="105567" y="269685"/>
                  </a:lnTo>
                  <a:cubicBezTo>
                    <a:pt x="116519" y="276487"/>
                    <a:pt x="128413" y="281430"/>
                    <a:pt x="140913" y="284378"/>
                  </a:cubicBezTo>
                  <a:lnTo>
                    <a:pt x="148656" y="286200"/>
                  </a:lnTo>
                  <a:lnTo>
                    <a:pt x="151369" y="3134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928">
              <a:extLst>
                <a:ext uri="{FF2B5EF4-FFF2-40B4-BE49-F238E27FC236}">
                  <a16:creationId xmlns:a16="http://schemas.microsoft.com/office/drawing/2014/main" xmlns="" id="{8F0A2C4D-EABE-E44A-B9A7-411422731117}"/>
                </a:ext>
              </a:extLst>
            </p:cNvPr>
            <p:cNvSpPr/>
            <p:nvPr/>
          </p:nvSpPr>
          <p:spPr>
            <a:xfrm>
              <a:off x="9409565" y="4626809"/>
              <a:ext cx="161058" cy="161058"/>
            </a:xfrm>
            <a:custGeom>
              <a:avLst/>
              <a:gdLst>
                <a:gd name="connsiteX0" fmla="*/ 80715 w 161057"/>
                <a:gd name="connsiteY0" fmla="*/ 160500 h 161057"/>
                <a:gd name="connsiteX1" fmla="*/ 929 w 161057"/>
                <a:gd name="connsiteY1" fmla="*/ 80715 h 161057"/>
                <a:gd name="connsiteX2" fmla="*/ 80715 w 161057"/>
                <a:gd name="connsiteY2" fmla="*/ 929 h 161057"/>
                <a:gd name="connsiteX3" fmla="*/ 160500 w 161057"/>
                <a:gd name="connsiteY3" fmla="*/ 80715 h 161057"/>
                <a:gd name="connsiteX4" fmla="*/ 80715 w 161057"/>
                <a:gd name="connsiteY4" fmla="*/ 160500 h 161057"/>
                <a:gd name="connsiteX5" fmla="*/ 80715 w 161057"/>
                <a:gd name="connsiteY5" fmla="*/ 23229 h 161057"/>
                <a:gd name="connsiteX6" fmla="*/ 23229 w 161057"/>
                <a:gd name="connsiteY6" fmla="*/ 80715 h 161057"/>
                <a:gd name="connsiteX7" fmla="*/ 80715 w 161057"/>
                <a:gd name="connsiteY7" fmla="*/ 138200 h 161057"/>
                <a:gd name="connsiteX8" fmla="*/ 138200 w 161057"/>
                <a:gd name="connsiteY8" fmla="*/ 80715 h 161057"/>
                <a:gd name="connsiteX9" fmla="*/ 80715 w 161057"/>
                <a:gd name="connsiteY9" fmla="*/ 23229 h 161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057" h="161057">
                  <a:moveTo>
                    <a:pt x="80715" y="160500"/>
                  </a:moveTo>
                  <a:cubicBezTo>
                    <a:pt x="36721" y="160500"/>
                    <a:pt x="929" y="124708"/>
                    <a:pt x="929" y="80715"/>
                  </a:cubicBezTo>
                  <a:cubicBezTo>
                    <a:pt x="929" y="36721"/>
                    <a:pt x="36721" y="929"/>
                    <a:pt x="80715" y="929"/>
                  </a:cubicBezTo>
                  <a:cubicBezTo>
                    <a:pt x="124708" y="929"/>
                    <a:pt x="160500" y="36721"/>
                    <a:pt x="160500" y="80715"/>
                  </a:cubicBezTo>
                  <a:cubicBezTo>
                    <a:pt x="160488" y="124708"/>
                    <a:pt x="124696" y="160500"/>
                    <a:pt x="80715" y="160500"/>
                  </a:cubicBezTo>
                  <a:close/>
                  <a:moveTo>
                    <a:pt x="80715" y="23229"/>
                  </a:moveTo>
                  <a:cubicBezTo>
                    <a:pt x="49023" y="23229"/>
                    <a:pt x="23229" y="49011"/>
                    <a:pt x="23229" y="80715"/>
                  </a:cubicBezTo>
                  <a:cubicBezTo>
                    <a:pt x="23229" y="112406"/>
                    <a:pt x="49011" y="138200"/>
                    <a:pt x="80715" y="138200"/>
                  </a:cubicBezTo>
                  <a:cubicBezTo>
                    <a:pt x="112418" y="138200"/>
                    <a:pt x="138200" y="112418"/>
                    <a:pt x="138200" y="80715"/>
                  </a:cubicBezTo>
                  <a:cubicBezTo>
                    <a:pt x="138187" y="49023"/>
                    <a:pt x="112406" y="23229"/>
                    <a:pt x="80715" y="232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A96181D3-2852-F241-A34D-C810454B6164}"/>
              </a:ext>
            </a:extLst>
          </p:cNvPr>
          <p:cNvGrpSpPr/>
          <p:nvPr/>
        </p:nvGrpSpPr>
        <p:grpSpPr>
          <a:xfrm>
            <a:off x="6603540" y="3998254"/>
            <a:ext cx="554925" cy="480852"/>
            <a:chOff x="9599447" y="4494184"/>
            <a:chExt cx="206897" cy="216808"/>
          </a:xfrm>
          <a:solidFill>
            <a:schemeClr val="bg1"/>
          </a:solidFill>
        </p:grpSpPr>
        <p:sp>
          <p:nvSpPr>
            <p:cNvPr id="31" name="Freeform: Shape 929">
              <a:extLst>
                <a:ext uri="{FF2B5EF4-FFF2-40B4-BE49-F238E27FC236}">
                  <a16:creationId xmlns:a16="http://schemas.microsoft.com/office/drawing/2014/main" xmlns="" id="{9E90CDAB-A57C-7445-9D24-B01A3E1B4AE6}"/>
                </a:ext>
              </a:extLst>
            </p:cNvPr>
            <p:cNvSpPr/>
            <p:nvPr/>
          </p:nvSpPr>
          <p:spPr>
            <a:xfrm>
              <a:off x="9599447" y="4494184"/>
              <a:ext cx="206897" cy="216808"/>
            </a:xfrm>
            <a:custGeom>
              <a:avLst/>
              <a:gdLst>
                <a:gd name="connsiteX0" fmla="*/ 121963 w 206897"/>
                <a:gd name="connsiteY0" fmla="*/ 217019 h 216808"/>
                <a:gd name="connsiteX1" fmla="*/ 85329 w 206897"/>
                <a:gd name="connsiteY1" fmla="*/ 217019 h 216808"/>
                <a:gd name="connsiteX2" fmla="*/ 74216 w 206897"/>
                <a:gd name="connsiteY2" fmla="*/ 206811 h 216808"/>
                <a:gd name="connsiteX3" fmla="*/ 72420 w 206897"/>
                <a:gd name="connsiteY3" fmla="*/ 185501 h 216808"/>
                <a:gd name="connsiteX4" fmla="*/ 55930 w 206897"/>
                <a:gd name="connsiteY4" fmla="*/ 176445 h 216808"/>
                <a:gd name="connsiteX5" fmla="*/ 36974 w 206897"/>
                <a:gd name="connsiteY5" fmla="*/ 186406 h 216808"/>
                <a:gd name="connsiteX6" fmla="*/ 22393 w 206897"/>
                <a:gd name="connsiteY6" fmla="*/ 182528 h 216808"/>
                <a:gd name="connsiteX7" fmla="*/ 2682 w 206897"/>
                <a:gd name="connsiteY7" fmla="*/ 151642 h 216808"/>
                <a:gd name="connsiteX8" fmla="*/ 5320 w 206897"/>
                <a:gd name="connsiteY8" fmla="*/ 136788 h 216808"/>
                <a:gd name="connsiteX9" fmla="*/ 22331 w 206897"/>
                <a:gd name="connsiteY9" fmla="*/ 123804 h 216808"/>
                <a:gd name="connsiteX10" fmla="*/ 20980 w 206897"/>
                <a:gd name="connsiteY10" fmla="*/ 108974 h 216808"/>
                <a:gd name="connsiteX11" fmla="*/ 22331 w 206897"/>
                <a:gd name="connsiteY11" fmla="*/ 94144 h 216808"/>
                <a:gd name="connsiteX12" fmla="*/ 5320 w 206897"/>
                <a:gd name="connsiteY12" fmla="*/ 81161 h 216808"/>
                <a:gd name="connsiteX13" fmla="*/ 2682 w 206897"/>
                <a:gd name="connsiteY13" fmla="*/ 66306 h 216808"/>
                <a:gd name="connsiteX14" fmla="*/ 22393 w 206897"/>
                <a:gd name="connsiteY14" fmla="*/ 35420 h 216808"/>
                <a:gd name="connsiteX15" fmla="*/ 36974 w 206897"/>
                <a:gd name="connsiteY15" fmla="*/ 31543 h 216808"/>
                <a:gd name="connsiteX16" fmla="*/ 55930 w 206897"/>
                <a:gd name="connsiteY16" fmla="*/ 41503 h 216808"/>
                <a:gd name="connsiteX17" fmla="*/ 72420 w 206897"/>
                <a:gd name="connsiteY17" fmla="*/ 32447 h 216808"/>
                <a:gd name="connsiteX18" fmla="*/ 74216 w 206897"/>
                <a:gd name="connsiteY18" fmla="*/ 11138 h 216808"/>
                <a:gd name="connsiteX19" fmla="*/ 85329 w 206897"/>
                <a:gd name="connsiteY19" fmla="*/ 929 h 216808"/>
                <a:gd name="connsiteX20" fmla="*/ 121963 w 206897"/>
                <a:gd name="connsiteY20" fmla="*/ 929 h 216808"/>
                <a:gd name="connsiteX21" fmla="*/ 133076 w 206897"/>
                <a:gd name="connsiteY21" fmla="*/ 11138 h 216808"/>
                <a:gd name="connsiteX22" fmla="*/ 134873 w 206897"/>
                <a:gd name="connsiteY22" fmla="*/ 32447 h 216808"/>
                <a:gd name="connsiteX23" fmla="*/ 151363 w 206897"/>
                <a:gd name="connsiteY23" fmla="*/ 41503 h 216808"/>
                <a:gd name="connsiteX24" fmla="*/ 170318 w 206897"/>
                <a:gd name="connsiteY24" fmla="*/ 31543 h 216808"/>
                <a:gd name="connsiteX25" fmla="*/ 184900 w 206897"/>
                <a:gd name="connsiteY25" fmla="*/ 35420 h 216808"/>
                <a:gd name="connsiteX26" fmla="*/ 204598 w 206897"/>
                <a:gd name="connsiteY26" fmla="*/ 66306 h 216808"/>
                <a:gd name="connsiteX27" fmla="*/ 201959 w 206897"/>
                <a:gd name="connsiteY27" fmla="*/ 81161 h 216808"/>
                <a:gd name="connsiteX28" fmla="*/ 184949 w 206897"/>
                <a:gd name="connsiteY28" fmla="*/ 94144 h 216808"/>
                <a:gd name="connsiteX29" fmla="*/ 186300 w 206897"/>
                <a:gd name="connsiteY29" fmla="*/ 108974 h 216808"/>
                <a:gd name="connsiteX30" fmla="*/ 184949 w 206897"/>
                <a:gd name="connsiteY30" fmla="*/ 123804 h 216808"/>
                <a:gd name="connsiteX31" fmla="*/ 201959 w 206897"/>
                <a:gd name="connsiteY31" fmla="*/ 136788 h 216808"/>
                <a:gd name="connsiteX32" fmla="*/ 204598 w 206897"/>
                <a:gd name="connsiteY32" fmla="*/ 151642 h 216808"/>
                <a:gd name="connsiteX33" fmla="*/ 184900 w 206897"/>
                <a:gd name="connsiteY33" fmla="*/ 182528 h 216808"/>
                <a:gd name="connsiteX34" fmla="*/ 170318 w 206897"/>
                <a:gd name="connsiteY34" fmla="*/ 186406 h 216808"/>
                <a:gd name="connsiteX35" fmla="*/ 151363 w 206897"/>
                <a:gd name="connsiteY35" fmla="*/ 176445 h 216808"/>
                <a:gd name="connsiteX36" fmla="*/ 134873 w 206897"/>
                <a:gd name="connsiteY36" fmla="*/ 185501 h 216808"/>
                <a:gd name="connsiteX37" fmla="*/ 133076 w 206897"/>
                <a:gd name="connsiteY37" fmla="*/ 206811 h 216808"/>
                <a:gd name="connsiteX38" fmla="*/ 121963 w 206897"/>
                <a:gd name="connsiteY38" fmla="*/ 217019 h 216808"/>
                <a:gd name="connsiteX39" fmla="*/ 95575 w 206897"/>
                <a:gd name="connsiteY39" fmla="*/ 194719 h 216808"/>
                <a:gd name="connsiteX40" fmla="*/ 111718 w 206897"/>
                <a:gd name="connsiteY40" fmla="*/ 194719 h 216808"/>
                <a:gd name="connsiteX41" fmla="*/ 113254 w 206897"/>
                <a:gd name="connsiteY41" fmla="*/ 176457 h 216808"/>
                <a:gd name="connsiteX42" fmla="*/ 121133 w 206897"/>
                <a:gd name="connsiteY42" fmla="*/ 166720 h 216808"/>
                <a:gd name="connsiteX43" fmla="*/ 142913 w 206897"/>
                <a:gd name="connsiteY43" fmla="*/ 154752 h 216808"/>
                <a:gd name="connsiteX44" fmla="*/ 155364 w 206897"/>
                <a:gd name="connsiteY44" fmla="*/ 153339 h 216808"/>
                <a:gd name="connsiteX45" fmla="*/ 171606 w 206897"/>
                <a:gd name="connsiteY45" fmla="*/ 161875 h 216808"/>
                <a:gd name="connsiteX46" fmla="*/ 180291 w 206897"/>
                <a:gd name="connsiteY46" fmla="*/ 148272 h 216808"/>
                <a:gd name="connsiteX47" fmla="*/ 165722 w 206897"/>
                <a:gd name="connsiteY47" fmla="*/ 137147 h 216808"/>
                <a:gd name="connsiteX48" fmla="*/ 161745 w 206897"/>
                <a:gd name="connsiteY48" fmla="*/ 125278 h 216808"/>
                <a:gd name="connsiteX49" fmla="*/ 163999 w 206897"/>
                <a:gd name="connsiteY49" fmla="*/ 108949 h 216808"/>
                <a:gd name="connsiteX50" fmla="*/ 161745 w 206897"/>
                <a:gd name="connsiteY50" fmla="*/ 92621 h 216808"/>
                <a:gd name="connsiteX51" fmla="*/ 165722 w 206897"/>
                <a:gd name="connsiteY51" fmla="*/ 80752 h 216808"/>
                <a:gd name="connsiteX52" fmla="*/ 180291 w 206897"/>
                <a:gd name="connsiteY52" fmla="*/ 69626 h 216808"/>
                <a:gd name="connsiteX53" fmla="*/ 171606 w 206897"/>
                <a:gd name="connsiteY53" fmla="*/ 56023 h 216808"/>
                <a:gd name="connsiteX54" fmla="*/ 155364 w 206897"/>
                <a:gd name="connsiteY54" fmla="*/ 64559 h 216808"/>
                <a:gd name="connsiteX55" fmla="*/ 142913 w 206897"/>
                <a:gd name="connsiteY55" fmla="*/ 63147 h 216808"/>
                <a:gd name="connsiteX56" fmla="*/ 121133 w 206897"/>
                <a:gd name="connsiteY56" fmla="*/ 51179 h 216808"/>
                <a:gd name="connsiteX57" fmla="*/ 113254 w 206897"/>
                <a:gd name="connsiteY57" fmla="*/ 41441 h 216808"/>
                <a:gd name="connsiteX58" fmla="*/ 111718 w 206897"/>
                <a:gd name="connsiteY58" fmla="*/ 23168 h 216808"/>
                <a:gd name="connsiteX59" fmla="*/ 95575 w 206897"/>
                <a:gd name="connsiteY59" fmla="*/ 23168 h 216808"/>
                <a:gd name="connsiteX60" fmla="*/ 94038 w 206897"/>
                <a:gd name="connsiteY60" fmla="*/ 41429 h 216808"/>
                <a:gd name="connsiteX61" fmla="*/ 86159 w 206897"/>
                <a:gd name="connsiteY61" fmla="*/ 51167 h 216808"/>
                <a:gd name="connsiteX62" fmla="*/ 64379 w 206897"/>
                <a:gd name="connsiteY62" fmla="*/ 63135 h 216808"/>
                <a:gd name="connsiteX63" fmla="*/ 51928 w 206897"/>
                <a:gd name="connsiteY63" fmla="*/ 64547 h 216808"/>
                <a:gd name="connsiteX64" fmla="*/ 35674 w 206897"/>
                <a:gd name="connsiteY64" fmla="*/ 56011 h 216808"/>
                <a:gd name="connsiteX65" fmla="*/ 26989 w 206897"/>
                <a:gd name="connsiteY65" fmla="*/ 69614 h 216808"/>
                <a:gd name="connsiteX66" fmla="*/ 41558 w 206897"/>
                <a:gd name="connsiteY66" fmla="*/ 80739 h 216808"/>
                <a:gd name="connsiteX67" fmla="*/ 45535 w 206897"/>
                <a:gd name="connsiteY67" fmla="*/ 92608 h 216808"/>
                <a:gd name="connsiteX68" fmla="*/ 43281 w 206897"/>
                <a:gd name="connsiteY68" fmla="*/ 108937 h 216808"/>
                <a:gd name="connsiteX69" fmla="*/ 45535 w 206897"/>
                <a:gd name="connsiteY69" fmla="*/ 125266 h 216808"/>
                <a:gd name="connsiteX70" fmla="*/ 41558 w 206897"/>
                <a:gd name="connsiteY70" fmla="*/ 137134 h 216808"/>
                <a:gd name="connsiteX71" fmla="*/ 26989 w 206897"/>
                <a:gd name="connsiteY71" fmla="*/ 148260 h 216808"/>
                <a:gd name="connsiteX72" fmla="*/ 35674 w 206897"/>
                <a:gd name="connsiteY72" fmla="*/ 161863 h 216808"/>
                <a:gd name="connsiteX73" fmla="*/ 51928 w 206897"/>
                <a:gd name="connsiteY73" fmla="*/ 153327 h 216808"/>
                <a:gd name="connsiteX74" fmla="*/ 64379 w 206897"/>
                <a:gd name="connsiteY74" fmla="*/ 154739 h 216808"/>
                <a:gd name="connsiteX75" fmla="*/ 86159 w 206897"/>
                <a:gd name="connsiteY75" fmla="*/ 166707 h 216808"/>
                <a:gd name="connsiteX76" fmla="*/ 94038 w 206897"/>
                <a:gd name="connsiteY76" fmla="*/ 176445 h 216808"/>
                <a:gd name="connsiteX77" fmla="*/ 95575 w 206897"/>
                <a:gd name="connsiteY77" fmla="*/ 194719 h 216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06897" h="216808">
                  <a:moveTo>
                    <a:pt x="121963" y="217019"/>
                  </a:moveTo>
                  <a:lnTo>
                    <a:pt x="85329" y="217019"/>
                  </a:lnTo>
                  <a:cubicBezTo>
                    <a:pt x="79531" y="217019"/>
                    <a:pt x="74699" y="212584"/>
                    <a:pt x="74216" y="206811"/>
                  </a:cubicBezTo>
                  <a:lnTo>
                    <a:pt x="72420" y="185501"/>
                  </a:lnTo>
                  <a:cubicBezTo>
                    <a:pt x="66597" y="183123"/>
                    <a:pt x="61084" y="180100"/>
                    <a:pt x="55930" y="176445"/>
                  </a:cubicBezTo>
                  <a:lnTo>
                    <a:pt x="36974" y="186406"/>
                  </a:lnTo>
                  <a:cubicBezTo>
                    <a:pt x="31845" y="189107"/>
                    <a:pt x="25502" y="187422"/>
                    <a:pt x="22393" y="182528"/>
                  </a:cubicBezTo>
                  <a:lnTo>
                    <a:pt x="2682" y="151642"/>
                  </a:lnTo>
                  <a:cubicBezTo>
                    <a:pt x="-440" y="146761"/>
                    <a:pt x="712" y="140294"/>
                    <a:pt x="5320" y="136788"/>
                  </a:cubicBezTo>
                  <a:lnTo>
                    <a:pt x="22331" y="123804"/>
                  </a:lnTo>
                  <a:cubicBezTo>
                    <a:pt x="21439" y="118910"/>
                    <a:pt x="20980" y="113942"/>
                    <a:pt x="20980" y="108974"/>
                  </a:cubicBezTo>
                  <a:cubicBezTo>
                    <a:pt x="20980" y="104006"/>
                    <a:pt x="21426" y="99038"/>
                    <a:pt x="22331" y="94144"/>
                  </a:cubicBezTo>
                  <a:lnTo>
                    <a:pt x="5320" y="81161"/>
                  </a:lnTo>
                  <a:cubicBezTo>
                    <a:pt x="712" y="77642"/>
                    <a:pt x="-428" y="71188"/>
                    <a:pt x="2682" y="66306"/>
                  </a:cubicBezTo>
                  <a:lnTo>
                    <a:pt x="22393" y="35420"/>
                  </a:lnTo>
                  <a:cubicBezTo>
                    <a:pt x="25515" y="30539"/>
                    <a:pt x="31845" y="28854"/>
                    <a:pt x="36974" y="31543"/>
                  </a:cubicBezTo>
                  <a:lnTo>
                    <a:pt x="55930" y="41503"/>
                  </a:lnTo>
                  <a:cubicBezTo>
                    <a:pt x="61084" y="37849"/>
                    <a:pt x="66597" y="34813"/>
                    <a:pt x="72420" y="32447"/>
                  </a:cubicBezTo>
                  <a:lnTo>
                    <a:pt x="74216" y="11138"/>
                  </a:lnTo>
                  <a:cubicBezTo>
                    <a:pt x="74699" y="5364"/>
                    <a:pt x="79531" y="929"/>
                    <a:pt x="85329" y="929"/>
                  </a:cubicBezTo>
                  <a:lnTo>
                    <a:pt x="121963" y="929"/>
                  </a:lnTo>
                  <a:cubicBezTo>
                    <a:pt x="127761" y="929"/>
                    <a:pt x="132593" y="5364"/>
                    <a:pt x="133076" y="11138"/>
                  </a:cubicBezTo>
                  <a:lnTo>
                    <a:pt x="134873" y="32447"/>
                  </a:lnTo>
                  <a:cubicBezTo>
                    <a:pt x="140708" y="34826"/>
                    <a:pt x="146209" y="37849"/>
                    <a:pt x="151363" y="41503"/>
                  </a:cubicBezTo>
                  <a:lnTo>
                    <a:pt x="170318" y="31543"/>
                  </a:lnTo>
                  <a:cubicBezTo>
                    <a:pt x="175447" y="28842"/>
                    <a:pt x="181790" y="30527"/>
                    <a:pt x="184900" y="35420"/>
                  </a:cubicBezTo>
                  <a:lnTo>
                    <a:pt x="204598" y="66306"/>
                  </a:lnTo>
                  <a:cubicBezTo>
                    <a:pt x="207720" y="71188"/>
                    <a:pt x="206568" y="77655"/>
                    <a:pt x="201959" y="81161"/>
                  </a:cubicBezTo>
                  <a:lnTo>
                    <a:pt x="184949" y="94144"/>
                  </a:lnTo>
                  <a:cubicBezTo>
                    <a:pt x="185841" y="99038"/>
                    <a:pt x="186300" y="104006"/>
                    <a:pt x="186300" y="108974"/>
                  </a:cubicBezTo>
                  <a:cubicBezTo>
                    <a:pt x="186300" y="113942"/>
                    <a:pt x="185854" y="118910"/>
                    <a:pt x="184949" y="123804"/>
                  </a:cubicBezTo>
                  <a:lnTo>
                    <a:pt x="201959" y="136788"/>
                  </a:lnTo>
                  <a:cubicBezTo>
                    <a:pt x="206568" y="140306"/>
                    <a:pt x="207708" y="146761"/>
                    <a:pt x="204598" y="151642"/>
                  </a:cubicBezTo>
                  <a:lnTo>
                    <a:pt x="184900" y="182528"/>
                  </a:lnTo>
                  <a:cubicBezTo>
                    <a:pt x="181778" y="187409"/>
                    <a:pt x="175447" y="189094"/>
                    <a:pt x="170318" y="186406"/>
                  </a:cubicBezTo>
                  <a:lnTo>
                    <a:pt x="151363" y="176445"/>
                  </a:lnTo>
                  <a:cubicBezTo>
                    <a:pt x="146209" y="180100"/>
                    <a:pt x="140696" y="183135"/>
                    <a:pt x="134873" y="185501"/>
                  </a:cubicBezTo>
                  <a:lnTo>
                    <a:pt x="133076" y="206811"/>
                  </a:lnTo>
                  <a:cubicBezTo>
                    <a:pt x="132593" y="212571"/>
                    <a:pt x="127761" y="217019"/>
                    <a:pt x="121963" y="217019"/>
                  </a:cubicBezTo>
                  <a:close/>
                  <a:moveTo>
                    <a:pt x="95575" y="194719"/>
                  </a:moveTo>
                  <a:lnTo>
                    <a:pt x="111718" y="194719"/>
                  </a:lnTo>
                  <a:lnTo>
                    <a:pt x="113254" y="176457"/>
                  </a:lnTo>
                  <a:cubicBezTo>
                    <a:pt x="113638" y="171898"/>
                    <a:pt x="116760" y="168045"/>
                    <a:pt x="121133" y="166720"/>
                  </a:cubicBezTo>
                  <a:cubicBezTo>
                    <a:pt x="129161" y="164291"/>
                    <a:pt x="136496" y="160265"/>
                    <a:pt x="142913" y="154752"/>
                  </a:cubicBezTo>
                  <a:cubicBezTo>
                    <a:pt x="146382" y="151778"/>
                    <a:pt x="151313" y="151221"/>
                    <a:pt x="155364" y="153339"/>
                  </a:cubicBezTo>
                  <a:lnTo>
                    <a:pt x="171606" y="161875"/>
                  </a:lnTo>
                  <a:lnTo>
                    <a:pt x="180291" y="148272"/>
                  </a:lnTo>
                  <a:lnTo>
                    <a:pt x="165722" y="137147"/>
                  </a:lnTo>
                  <a:cubicBezTo>
                    <a:pt x="162092" y="134372"/>
                    <a:pt x="160518" y="129676"/>
                    <a:pt x="161745" y="125278"/>
                  </a:cubicBezTo>
                  <a:cubicBezTo>
                    <a:pt x="163244" y="119938"/>
                    <a:pt x="163999" y="114450"/>
                    <a:pt x="163999" y="108949"/>
                  </a:cubicBezTo>
                  <a:cubicBezTo>
                    <a:pt x="163999" y="103449"/>
                    <a:pt x="163244" y="97960"/>
                    <a:pt x="161745" y="92621"/>
                  </a:cubicBezTo>
                  <a:cubicBezTo>
                    <a:pt x="160506" y="88222"/>
                    <a:pt x="162092" y="83515"/>
                    <a:pt x="165722" y="80752"/>
                  </a:cubicBezTo>
                  <a:lnTo>
                    <a:pt x="180291" y="69626"/>
                  </a:lnTo>
                  <a:lnTo>
                    <a:pt x="171606" y="56023"/>
                  </a:lnTo>
                  <a:lnTo>
                    <a:pt x="155364" y="64559"/>
                  </a:lnTo>
                  <a:cubicBezTo>
                    <a:pt x="151313" y="66690"/>
                    <a:pt x="146382" y="66120"/>
                    <a:pt x="142913" y="63147"/>
                  </a:cubicBezTo>
                  <a:cubicBezTo>
                    <a:pt x="136496" y="57634"/>
                    <a:pt x="129161" y="53607"/>
                    <a:pt x="121133" y="51179"/>
                  </a:cubicBezTo>
                  <a:cubicBezTo>
                    <a:pt x="116760" y="49854"/>
                    <a:pt x="113638" y="46001"/>
                    <a:pt x="113254" y="41441"/>
                  </a:cubicBezTo>
                  <a:lnTo>
                    <a:pt x="111718" y="23168"/>
                  </a:lnTo>
                  <a:lnTo>
                    <a:pt x="95575" y="23168"/>
                  </a:lnTo>
                  <a:lnTo>
                    <a:pt x="94038" y="41429"/>
                  </a:lnTo>
                  <a:cubicBezTo>
                    <a:pt x="93654" y="45988"/>
                    <a:pt x="90532" y="49841"/>
                    <a:pt x="86159" y="51167"/>
                  </a:cubicBezTo>
                  <a:cubicBezTo>
                    <a:pt x="78131" y="53595"/>
                    <a:pt x="70797" y="57622"/>
                    <a:pt x="64379" y="63135"/>
                  </a:cubicBezTo>
                  <a:cubicBezTo>
                    <a:pt x="60910" y="66108"/>
                    <a:pt x="55979" y="66666"/>
                    <a:pt x="51928" y="64547"/>
                  </a:cubicBezTo>
                  <a:lnTo>
                    <a:pt x="35674" y="56011"/>
                  </a:lnTo>
                  <a:lnTo>
                    <a:pt x="26989" y="69614"/>
                  </a:lnTo>
                  <a:lnTo>
                    <a:pt x="41558" y="80739"/>
                  </a:lnTo>
                  <a:cubicBezTo>
                    <a:pt x="45188" y="83515"/>
                    <a:pt x="46762" y="88210"/>
                    <a:pt x="45535" y="92608"/>
                  </a:cubicBezTo>
                  <a:cubicBezTo>
                    <a:pt x="44036" y="97948"/>
                    <a:pt x="43281" y="103436"/>
                    <a:pt x="43281" y="108937"/>
                  </a:cubicBezTo>
                  <a:cubicBezTo>
                    <a:pt x="43281" y="114438"/>
                    <a:pt x="44036" y="119926"/>
                    <a:pt x="45535" y="125266"/>
                  </a:cubicBezTo>
                  <a:cubicBezTo>
                    <a:pt x="46774" y="129664"/>
                    <a:pt x="45188" y="134372"/>
                    <a:pt x="41558" y="137134"/>
                  </a:cubicBezTo>
                  <a:lnTo>
                    <a:pt x="26989" y="148260"/>
                  </a:lnTo>
                  <a:lnTo>
                    <a:pt x="35674" y="161863"/>
                  </a:lnTo>
                  <a:lnTo>
                    <a:pt x="51928" y="153327"/>
                  </a:lnTo>
                  <a:cubicBezTo>
                    <a:pt x="55979" y="151196"/>
                    <a:pt x="60910" y="151766"/>
                    <a:pt x="64379" y="154739"/>
                  </a:cubicBezTo>
                  <a:cubicBezTo>
                    <a:pt x="70797" y="160252"/>
                    <a:pt x="78131" y="164279"/>
                    <a:pt x="86159" y="166707"/>
                  </a:cubicBezTo>
                  <a:cubicBezTo>
                    <a:pt x="90532" y="168033"/>
                    <a:pt x="93654" y="171886"/>
                    <a:pt x="94038" y="176445"/>
                  </a:cubicBezTo>
                  <a:lnTo>
                    <a:pt x="95575" y="1947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eform: Shape 930">
              <a:extLst>
                <a:ext uri="{FF2B5EF4-FFF2-40B4-BE49-F238E27FC236}">
                  <a16:creationId xmlns:a16="http://schemas.microsoft.com/office/drawing/2014/main" xmlns="" id="{FD906A3D-6EE9-FB41-9C85-AF2E30E17CC4}"/>
                </a:ext>
              </a:extLst>
            </p:cNvPr>
            <p:cNvSpPr/>
            <p:nvPr/>
          </p:nvSpPr>
          <p:spPr>
            <a:xfrm>
              <a:off x="9662884" y="4562918"/>
              <a:ext cx="79290" cy="79290"/>
            </a:xfrm>
            <a:custGeom>
              <a:avLst/>
              <a:gdLst>
                <a:gd name="connsiteX0" fmla="*/ 40215 w 79289"/>
                <a:gd name="connsiteY0" fmla="*/ 79501 h 79289"/>
                <a:gd name="connsiteX1" fmla="*/ 929 w 79289"/>
                <a:gd name="connsiteY1" fmla="*/ 40215 h 79289"/>
                <a:gd name="connsiteX2" fmla="*/ 40215 w 79289"/>
                <a:gd name="connsiteY2" fmla="*/ 929 h 79289"/>
                <a:gd name="connsiteX3" fmla="*/ 79501 w 79289"/>
                <a:gd name="connsiteY3" fmla="*/ 40215 h 79289"/>
                <a:gd name="connsiteX4" fmla="*/ 40215 w 79289"/>
                <a:gd name="connsiteY4" fmla="*/ 79501 h 79289"/>
                <a:gd name="connsiteX5" fmla="*/ 40215 w 79289"/>
                <a:gd name="connsiteY5" fmla="*/ 23217 h 79289"/>
                <a:gd name="connsiteX6" fmla="*/ 23229 w 79289"/>
                <a:gd name="connsiteY6" fmla="*/ 40202 h 79289"/>
                <a:gd name="connsiteX7" fmla="*/ 40215 w 79289"/>
                <a:gd name="connsiteY7" fmla="*/ 57188 h 79289"/>
                <a:gd name="connsiteX8" fmla="*/ 57200 w 79289"/>
                <a:gd name="connsiteY8" fmla="*/ 40202 h 79289"/>
                <a:gd name="connsiteX9" fmla="*/ 40215 w 79289"/>
                <a:gd name="connsiteY9" fmla="*/ 23217 h 79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289" h="79289">
                  <a:moveTo>
                    <a:pt x="40215" y="79501"/>
                  </a:moveTo>
                  <a:cubicBezTo>
                    <a:pt x="18546" y="79501"/>
                    <a:pt x="929" y="61871"/>
                    <a:pt x="929" y="40215"/>
                  </a:cubicBezTo>
                  <a:cubicBezTo>
                    <a:pt x="929" y="18559"/>
                    <a:pt x="18559" y="929"/>
                    <a:pt x="40215" y="929"/>
                  </a:cubicBezTo>
                  <a:cubicBezTo>
                    <a:pt x="61871" y="929"/>
                    <a:pt x="79501" y="18559"/>
                    <a:pt x="79501" y="40215"/>
                  </a:cubicBezTo>
                  <a:cubicBezTo>
                    <a:pt x="79501" y="61871"/>
                    <a:pt x="61883" y="79501"/>
                    <a:pt x="40215" y="79501"/>
                  </a:cubicBezTo>
                  <a:close/>
                  <a:moveTo>
                    <a:pt x="40215" y="23217"/>
                  </a:moveTo>
                  <a:cubicBezTo>
                    <a:pt x="30849" y="23217"/>
                    <a:pt x="23229" y="30836"/>
                    <a:pt x="23229" y="40202"/>
                  </a:cubicBezTo>
                  <a:cubicBezTo>
                    <a:pt x="23229" y="49569"/>
                    <a:pt x="30849" y="57188"/>
                    <a:pt x="40215" y="57188"/>
                  </a:cubicBezTo>
                  <a:cubicBezTo>
                    <a:pt x="49581" y="57188"/>
                    <a:pt x="57200" y="49569"/>
                    <a:pt x="57200" y="40202"/>
                  </a:cubicBezTo>
                  <a:cubicBezTo>
                    <a:pt x="57200" y="30836"/>
                    <a:pt x="49581" y="23217"/>
                    <a:pt x="40215" y="23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3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Virgin Media | Public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69940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397392" y="4036736"/>
            <a:ext cx="5039234" cy="186204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 the correct tools &amp; remove IT </a:t>
            </a:r>
            <a:r>
              <a:rPr lang="en-GB" dirty="0" smtClean="0"/>
              <a:t>barriers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Fewer meetings!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Design the environment to feel more academic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Initiate “Lunch &amp; Learn” sessions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During Covid19: games sessions during work hours!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8244" y="426048"/>
            <a:ext cx="4727575" cy="1495794"/>
          </a:xfrm>
        </p:spPr>
        <p:txBody>
          <a:bodyPr/>
          <a:lstStyle/>
          <a:p>
            <a:r>
              <a:rPr lang="en-GB" dirty="0" smtClean="0"/>
              <a:t>What tricks have I learned to get my team engaged?</a:t>
            </a:r>
            <a:endParaRPr lang="en-GB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609454" y="3156724"/>
            <a:ext cx="4727575" cy="2031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87773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0" i="0" kern="1200" spc="0">
                <a:solidFill>
                  <a:schemeClr val="bg1"/>
                </a:solidFill>
                <a:latin typeface="VM Circular Chat Book" panose="020B0604020101020102" pitchFamily="34" charset="77"/>
                <a:ea typeface="VM Circular Chat Book" panose="020B0604020101020102" pitchFamily="34" charset="77"/>
                <a:cs typeface="VM Circular Chat Book" panose="020B0604020101020102" pitchFamily="34" charset="77"/>
              </a:defRPr>
            </a:lvl1pPr>
            <a:lvl2pPr marL="180000" indent="-180000" algn="l" defTabSz="87773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1600" b="0" i="0" kern="1200" spc="0">
                <a:solidFill>
                  <a:schemeClr val="bg1"/>
                </a:solidFill>
                <a:latin typeface="VM Circular Chat Book" panose="020B0604020101020102" pitchFamily="34" charset="77"/>
                <a:ea typeface="VM Circular Chat Book" panose="020B0604020101020102" pitchFamily="34" charset="77"/>
                <a:cs typeface="VM Circular Chat Book" panose="020B0604020101020102" pitchFamily="34" charset="77"/>
              </a:defRPr>
            </a:lvl2pPr>
            <a:lvl3pPr marL="360000" indent="-180000" algn="l" defTabSz="87773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 spc="0">
                <a:solidFill>
                  <a:schemeClr val="bg1"/>
                </a:solidFill>
                <a:latin typeface="VM Circular Chat Book" panose="020B0604020101020102" pitchFamily="34" charset="77"/>
                <a:ea typeface="VM Circular Chat Book" panose="020B0604020101020102" pitchFamily="34" charset="77"/>
                <a:cs typeface="VM Circular Chat Book" panose="020B0604020101020102" pitchFamily="34" charset="77"/>
              </a:defRPr>
            </a:lvl3pPr>
            <a:lvl4pPr marL="541338" indent="-182563" algn="l" defTabSz="87773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1400" b="0" i="0" kern="1200" spc="0">
                <a:solidFill>
                  <a:schemeClr val="bg1"/>
                </a:solidFill>
                <a:latin typeface="VM Circular Chat Book" panose="020B0604020101020102" pitchFamily="34" charset="77"/>
                <a:ea typeface="VM Circular Chat Book" panose="020B0604020101020102" pitchFamily="34" charset="77"/>
                <a:cs typeface="VM Circular Chat Book" panose="020B0604020101020102" pitchFamily="34" charset="77"/>
              </a:defRPr>
            </a:lvl4pPr>
            <a:lvl5pPr marL="1974898" indent="-219433" algn="l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defRPr sz="17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3765" indent="-219433" algn="l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defRPr sz="17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52631" indent="-219433" algn="l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defRPr sz="17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91497" indent="-219433" algn="l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defRPr sz="17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363" indent="-219433" algn="l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defRPr sz="17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2"/>
                </a:solidFill>
              </a:rPr>
              <a:t>Managers need to know all the individual personalities and their irritation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2"/>
                </a:solidFill>
              </a:rPr>
              <a:t>For me personally: Listen </a:t>
            </a:r>
            <a:r>
              <a:rPr lang="en-GB" dirty="0">
                <a:solidFill>
                  <a:schemeClr val="accent2"/>
                </a:solidFill>
              </a:rPr>
              <a:t>more</a:t>
            </a:r>
            <a:r>
              <a:rPr lang="en-GB" dirty="0" smtClean="0">
                <a:solidFill>
                  <a:schemeClr val="accent2"/>
                </a:solidFill>
              </a:rPr>
              <a:t>!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endParaRPr lang="en-GB" dirty="0" smtClean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2"/>
                </a:solidFill>
              </a:rPr>
              <a:t>“Capability Building” = Provide Learning &amp; Development opportunities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324" y="2166198"/>
            <a:ext cx="746170" cy="7461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54" y="2276287"/>
            <a:ext cx="525992" cy="525992"/>
          </a:xfrm>
          <a:prstGeom prst="rect">
            <a:avLst/>
          </a:prstGeom>
        </p:spPr>
      </p:pic>
      <p:sp>
        <p:nvSpPr>
          <p:cNvPr id="10" name="Content Placeholder 1"/>
          <p:cNvSpPr txBox="1">
            <a:spLocks/>
          </p:cNvSpPr>
          <p:nvPr/>
        </p:nvSpPr>
        <p:spPr>
          <a:xfrm>
            <a:off x="6410324" y="3073029"/>
            <a:ext cx="4727575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87773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0" i="0" kern="1200" spc="0">
                <a:solidFill>
                  <a:schemeClr val="bg1"/>
                </a:solidFill>
                <a:latin typeface="VM Circular Chat Book" panose="020B0604020101020102" pitchFamily="34" charset="77"/>
                <a:ea typeface="VM Circular Chat Book" panose="020B0604020101020102" pitchFamily="34" charset="77"/>
                <a:cs typeface="VM Circular Chat Book" panose="020B0604020101020102" pitchFamily="34" charset="77"/>
              </a:defRPr>
            </a:lvl1pPr>
            <a:lvl2pPr marL="180000" indent="-180000" algn="l" defTabSz="87773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1600" b="0" i="0" kern="1200" spc="0">
                <a:solidFill>
                  <a:schemeClr val="bg1"/>
                </a:solidFill>
                <a:latin typeface="VM Circular Chat Book" panose="020B0604020101020102" pitchFamily="34" charset="77"/>
                <a:ea typeface="VM Circular Chat Book" panose="020B0604020101020102" pitchFamily="34" charset="77"/>
                <a:cs typeface="VM Circular Chat Book" panose="020B0604020101020102" pitchFamily="34" charset="77"/>
              </a:defRPr>
            </a:lvl2pPr>
            <a:lvl3pPr marL="360000" indent="-180000" algn="l" defTabSz="87773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b="0" i="0" kern="1200" spc="0">
                <a:solidFill>
                  <a:schemeClr val="bg1"/>
                </a:solidFill>
                <a:latin typeface="VM Circular Chat Book" panose="020B0604020101020102" pitchFamily="34" charset="77"/>
                <a:ea typeface="VM Circular Chat Book" panose="020B0604020101020102" pitchFamily="34" charset="77"/>
                <a:cs typeface="VM Circular Chat Book" panose="020B0604020101020102" pitchFamily="34" charset="77"/>
              </a:defRPr>
            </a:lvl3pPr>
            <a:lvl4pPr marL="541338" indent="-182563" algn="l" defTabSz="87773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charset="0"/>
              <a:buChar char="•"/>
              <a:defRPr sz="1400" b="0" i="0" kern="1200" spc="0">
                <a:solidFill>
                  <a:schemeClr val="bg1"/>
                </a:solidFill>
                <a:latin typeface="VM Circular Chat Book" panose="020B0604020101020102" pitchFamily="34" charset="77"/>
                <a:ea typeface="VM Circular Chat Book" panose="020B0604020101020102" pitchFamily="34" charset="77"/>
                <a:cs typeface="VM Circular Chat Book" panose="020B0604020101020102" pitchFamily="34" charset="77"/>
              </a:defRPr>
            </a:lvl4pPr>
            <a:lvl5pPr marL="1974898" indent="-219433" algn="l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defRPr sz="17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3765" indent="-219433" algn="l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defRPr sz="17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52631" indent="-219433" algn="l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defRPr sz="17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91497" indent="-219433" algn="l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defRPr sz="17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363" indent="-219433" algn="l" defTabSz="877733" rtl="0" eaLnBrk="1" latinLnBrk="0" hangingPunct="1">
              <a:lnSpc>
                <a:spcPct val="90000"/>
              </a:lnSpc>
              <a:spcBef>
                <a:spcPts val="480"/>
              </a:spcBef>
              <a:buFont typeface="Arial" panose="020B0604020202020204" pitchFamily="34" charset="0"/>
              <a:buChar char="•"/>
              <a:defRPr sz="172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 smtClean="0"/>
              <a:t>Give a data science team </a:t>
            </a:r>
            <a:r>
              <a:rPr lang="en-GB" sz="2400" u="sng" dirty="0" smtClean="0"/>
              <a:t>space</a:t>
            </a:r>
            <a:r>
              <a:rPr lang="en-GB" sz="2400" dirty="0" smtClean="0"/>
              <a:t> and </a:t>
            </a:r>
            <a:r>
              <a:rPr lang="en-GB" sz="2400" u="sng" dirty="0" smtClean="0"/>
              <a:t>time</a:t>
            </a:r>
            <a:r>
              <a:rPr lang="en-GB" sz="2400" dirty="0" smtClean="0"/>
              <a:t> with the </a:t>
            </a:r>
            <a:r>
              <a:rPr lang="en-GB" sz="2400" u="sng" dirty="0" smtClean="0"/>
              <a:t>right tools</a:t>
            </a:r>
            <a:endParaRPr lang="en-GB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110" y="102196"/>
            <a:ext cx="1748732" cy="1748732"/>
          </a:xfrm>
          <a:prstGeom prst="rect">
            <a:avLst/>
          </a:prstGeom>
        </p:spPr>
      </p:pic>
      <p:sp>
        <p:nvSpPr>
          <p:cNvPr id="13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Virgin Media | Public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70620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19E7A1-CAA8-8D4B-B774-1D2486D23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244" y="417996"/>
            <a:ext cx="10579656" cy="498598"/>
          </a:xfrm>
        </p:spPr>
        <p:txBody>
          <a:bodyPr/>
          <a:lstStyle/>
          <a:p>
            <a:r>
              <a:rPr lang="en-GB" dirty="0" smtClean="0"/>
              <a:t>Definition of value?</a:t>
            </a:r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 smtClean="0"/>
              <a:t>Value is in the eye of the beholder</a:t>
            </a:r>
            <a:endParaRPr lang="en-GB" dirty="0"/>
          </a:p>
        </p:txBody>
      </p:sp>
      <p:sp>
        <p:nvSpPr>
          <p:cNvPr id="39" name="object 177">
            <a:extLst>
              <a:ext uri="{FF2B5EF4-FFF2-40B4-BE49-F238E27FC236}">
                <a16:creationId xmlns:a16="http://schemas.microsoft.com/office/drawing/2014/main" xmlns="" id="{2D48AADB-FF8C-EA4E-A32A-DF63D033068B}"/>
              </a:ext>
            </a:extLst>
          </p:cNvPr>
          <p:cNvSpPr/>
          <p:nvPr/>
        </p:nvSpPr>
        <p:spPr>
          <a:xfrm>
            <a:off x="521749" y="4045531"/>
            <a:ext cx="10461078" cy="0"/>
          </a:xfrm>
          <a:custGeom>
            <a:avLst/>
            <a:gdLst/>
            <a:ahLst/>
            <a:cxnLst/>
            <a:rect l="l" t="t" r="r" b="b"/>
            <a:pathLst>
              <a:path w="17981930">
                <a:moveTo>
                  <a:pt x="0" y="0"/>
                </a:moveTo>
                <a:lnTo>
                  <a:pt x="17981585" y="0"/>
                </a:lnTo>
              </a:path>
            </a:pathLst>
          </a:custGeom>
          <a:ln w="2891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634"/>
          </a:p>
        </p:txBody>
      </p:sp>
      <p:sp>
        <p:nvSpPr>
          <p:cNvPr id="40" name="object 178">
            <a:extLst>
              <a:ext uri="{FF2B5EF4-FFF2-40B4-BE49-F238E27FC236}">
                <a16:creationId xmlns:a16="http://schemas.microsoft.com/office/drawing/2014/main" xmlns="" id="{E74DDC43-6DCC-C44B-91B1-ACB73E512390}"/>
              </a:ext>
            </a:extLst>
          </p:cNvPr>
          <p:cNvSpPr/>
          <p:nvPr/>
        </p:nvSpPr>
        <p:spPr>
          <a:xfrm>
            <a:off x="799309" y="3283399"/>
            <a:ext cx="10183648" cy="0"/>
          </a:xfrm>
          <a:custGeom>
            <a:avLst/>
            <a:gdLst/>
            <a:ahLst/>
            <a:cxnLst/>
            <a:rect l="l" t="t" r="r" b="b"/>
            <a:pathLst>
              <a:path w="17505045">
                <a:moveTo>
                  <a:pt x="0" y="0"/>
                </a:moveTo>
                <a:lnTo>
                  <a:pt x="17504476" y="0"/>
                </a:lnTo>
              </a:path>
            </a:pathLst>
          </a:custGeom>
          <a:ln w="2891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634"/>
          </a:p>
        </p:txBody>
      </p:sp>
      <p:sp>
        <p:nvSpPr>
          <p:cNvPr id="41" name="object 179">
            <a:extLst>
              <a:ext uri="{FF2B5EF4-FFF2-40B4-BE49-F238E27FC236}">
                <a16:creationId xmlns:a16="http://schemas.microsoft.com/office/drawing/2014/main" xmlns="" id="{BCE89330-EE23-3947-8887-685CFFF073AF}"/>
              </a:ext>
            </a:extLst>
          </p:cNvPr>
          <p:cNvSpPr/>
          <p:nvPr/>
        </p:nvSpPr>
        <p:spPr>
          <a:xfrm>
            <a:off x="662913" y="4796780"/>
            <a:ext cx="10461078" cy="0"/>
          </a:xfrm>
          <a:custGeom>
            <a:avLst/>
            <a:gdLst/>
            <a:ahLst/>
            <a:cxnLst/>
            <a:rect l="l" t="t" r="r" b="b"/>
            <a:pathLst>
              <a:path w="17981930">
                <a:moveTo>
                  <a:pt x="0" y="0"/>
                </a:moveTo>
                <a:lnTo>
                  <a:pt x="17981585" y="0"/>
                </a:lnTo>
              </a:path>
            </a:pathLst>
          </a:custGeom>
          <a:ln w="2891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634"/>
          </a:p>
        </p:txBody>
      </p:sp>
      <p:grpSp>
        <p:nvGrpSpPr>
          <p:cNvPr id="12" name="Group 11"/>
          <p:cNvGrpSpPr/>
          <p:nvPr/>
        </p:nvGrpSpPr>
        <p:grpSpPr>
          <a:xfrm>
            <a:off x="639528" y="1642812"/>
            <a:ext cx="6557565" cy="3976110"/>
            <a:chOff x="1985243" y="1494367"/>
            <a:chExt cx="5216317" cy="3033892"/>
          </a:xfrm>
        </p:grpSpPr>
        <p:sp>
          <p:nvSpPr>
            <p:cNvPr id="3" name="Rectangle 2"/>
            <p:cNvSpPr/>
            <p:nvPr/>
          </p:nvSpPr>
          <p:spPr>
            <a:xfrm>
              <a:off x="1985243" y="1494367"/>
              <a:ext cx="5216317" cy="2926624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4529" y="2122265"/>
              <a:ext cx="1310427" cy="131042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16037">
              <a:off x="3199630" y="2093216"/>
              <a:ext cx="1362331" cy="136233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3431" y="2168131"/>
              <a:ext cx="1200865" cy="12008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8586" y="1906153"/>
              <a:ext cx="1897346" cy="1897346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2054535" y="3234388"/>
              <a:ext cx="1241872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dirty="0" smtClean="0">
                  <a:solidFill>
                    <a:schemeClr val="bg1"/>
                  </a:solidFill>
                  <a:latin typeface="Lucida Handwriting" panose="03010101010101010101" pitchFamily="66" charset="0"/>
                </a:rPr>
                <a:t>Quality</a:t>
              </a:r>
              <a:endParaRPr lang="en-GB" dirty="0">
                <a:solidFill>
                  <a:schemeClr val="bg1"/>
                </a:solidFill>
                <a:latin typeface="Lucida Handwriting" panose="03010101010101010101" pitchFamily="66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397477" y="3281654"/>
              <a:ext cx="1241872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dirty="0" smtClean="0">
                  <a:solidFill>
                    <a:schemeClr val="bg1"/>
                  </a:solidFill>
                  <a:latin typeface="Lucida Handwriting" panose="03010101010101010101" pitchFamily="66" charset="0"/>
                </a:rPr>
                <a:t>Advocacy</a:t>
              </a:r>
              <a:endParaRPr lang="en-GB" dirty="0">
                <a:solidFill>
                  <a:schemeClr val="bg1"/>
                </a:solidFill>
                <a:latin typeface="Lucida Handwriting" panose="03010101010101010101" pitchFamily="66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198822" y="3278691"/>
              <a:ext cx="1363947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dirty="0" smtClean="0">
                  <a:solidFill>
                    <a:schemeClr val="bg1"/>
                  </a:solidFill>
                  <a:latin typeface="Lucida Handwriting" panose="03010101010101010101" pitchFamily="66" charset="0"/>
                </a:rPr>
                <a:t>Sales</a:t>
              </a:r>
              <a:endParaRPr lang="en-GB" dirty="0">
                <a:solidFill>
                  <a:schemeClr val="bg1"/>
                </a:solidFill>
                <a:latin typeface="Lucida Handwriting" panose="03010101010101010101" pitchFamily="66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84121" y="3613859"/>
              <a:ext cx="1241872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dirty="0" smtClean="0">
                  <a:solidFill>
                    <a:schemeClr val="bg1"/>
                  </a:solidFill>
                  <a:latin typeface="Lucida Handwriting" panose="03010101010101010101" pitchFamily="66" charset="0"/>
                </a:rPr>
                <a:t>Costs</a:t>
              </a:r>
              <a:endParaRPr lang="en-GB" dirty="0">
                <a:solidFill>
                  <a:schemeClr val="bg1"/>
                </a:solidFill>
                <a:latin typeface="Lucida Handwriting" panose="03010101010101010101" pitchFamily="66" charset="0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837" y="2614052"/>
            <a:ext cx="1735594" cy="173559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9429396" y="1312751"/>
            <a:ext cx="1397012" cy="1394877"/>
            <a:chOff x="9879970" y="1816908"/>
            <a:chExt cx="1397012" cy="1394877"/>
          </a:xfrm>
        </p:grpSpPr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xmlns="" id="{03C2F1A0-D7F2-5146-8DF8-646E70159D31}"/>
                </a:ext>
              </a:extLst>
            </p:cNvPr>
            <p:cNvSpPr>
              <a:spLocks noChangeAspect="1"/>
            </p:cNvSpPr>
            <p:nvPr/>
          </p:nvSpPr>
          <p:spPr bwMode="auto">
            <a:xfrm rot="5688782">
              <a:off x="9881037" y="1815841"/>
              <a:ext cx="1394877" cy="1397012"/>
            </a:xfrm>
            <a:custGeom>
              <a:avLst/>
              <a:gdLst>
                <a:gd name="T0" fmla="*/ 264 w 606"/>
                <a:gd name="T1" fmla="*/ 575 h 606"/>
                <a:gd name="T2" fmla="*/ 215 w 606"/>
                <a:gd name="T3" fmla="*/ 563 h 606"/>
                <a:gd name="T4" fmla="*/ 165 w 606"/>
                <a:gd name="T5" fmla="*/ 571 h 606"/>
                <a:gd name="T6" fmla="*/ 148 w 606"/>
                <a:gd name="T7" fmla="*/ 509 h 606"/>
                <a:gd name="T8" fmla="*/ 94 w 606"/>
                <a:gd name="T9" fmla="*/ 509 h 606"/>
                <a:gd name="T10" fmla="*/ 73 w 606"/>
                <a:gd name="T11" fmla="*/ 455 h 606"/>
                <a:gd name="T12" fmla="*/ 49 w 606"/>
                <a:gd name="T13" fmla="*/ 411 h 606"/>
                <a:gd name="T14" fmla="*/ 31 w 606"/>
                <a:gd name="T15" fmla="*/ 348 h 606"/>
                <a:gd name="T16" fmla="*/ 26 w 606"/>
                <a:gd name="T17" fmla="*/ 298 h 606"/>
                <a:gd name="T18" fmla="*/ 35 w 606"/>
                <a:gd name="T19" fmla="*/ 233 h 606"/>
                <a:gd name="T20" fmla="*/ 51 w 606"/>
                <a:gd name="T21" fmla="*/ 185 h 606"/>
                <a:gd name="T22" fmla="*/ 72 w 606"/>
                <a:gd name="T23" fmla="*/ 128 h 606"/>
                <a:gd name="T24" fmla="*/ 115 w 606"/>
                <a:gd name="T25" fmla="*/ 121 h 606"/>
                <a:gd name="T26" fmla="*/ 124 w 606"/>
                <a:gd name="T27" fmla="*/ 54 h 606"/>
                <a:gd name="T28" fmla="*/ 173 w 606"/>
                <a:gd name="T29" fmla="*/ 56 h 606"/>
                <a:gd name="T30" fmla="*/ 219 w 606"/>
                <a:gd name="T31" fmla="*/ 36 h 606"/>
                <a:gd name="T32" fmla="*/ 283 w 606"/>
                <a:gd name="T33" fmla="*/ 24 h 606"/>
                <a:gd name="T34" fmla="*/ 334 w 606"/>
                <a:gd name="T35" fmla="*/ 25 h 606"/>
                <a:gd name="T36" fmla="*/ 397 w 606"/>
                <a:gd name="T37" fmla="*/ 40 h 606"/>
                <a:gd name="T38" fmla="*/ 442 w 606"/>
                <a:gd name="T39" fmla="*/ 62 h 606"/>
                <a:gd name="T40" fmla="*/ 494 w 606"/>
                <a:gd name="T41" fmla="*/ 101 h 606"/>
                <a:gd name="T42" fmla="*/ 527 w 606"/>
                <a:gd name="T43" fmla="*/ 140 h 606"/>
                <a:gd name="T44" fmla="*/ 569 w 606"/>
                <a:gd name="T45" fmla="*/ 155 h 606"/>
                <a:gd name="T46" fmla="*/ 550 w 606"/>
                <a:gd name="T47" fmla="*/ 226 h 606"/>
                <a:gd name="T48" fmla="*/ 605 w 606"/>
                <a:gd name="T49" fmla="*/ 275 h 606"/>
                <a:gd name="T50" fmla="*/ 558 w 606"/>
                <a:gd name="T51" fmla="*/ 333 h 606"/>
                <a:gd name="T52" fmla="*/ 589 w 606"/>
                <a:gd name="T53" fmla="*/ 401 h 606"/>
                <a:gd name="T54" fmla="*/ 544 w 606"/>
                <a:gd name="T55" fmla="*/ 422 h 606"/>
                <a:gd name="T56" fmla="*/ 588 w 606"/>
                <a:gd name="T57" fmla="*/ 573 h 606"/>
                <a:gd name="T58" fmla="*/ 573 w 606"/>
                <a:gd name="T59" fmla="*/ 587 h 606"/>
                <a:gd name="T60" fmla="*/ 438 w 606"/>
                <a:gd name="T61" fmla="*/ 542 h 606"/>
                <a:gd name="T62" fmla="*/ 410 w 606"/>
                <a:gd name="T63" fmla="*/ 584 h 606"/>
                <a:gd name="T64" fmla="*/ 354 w 606"/>
                <a:gd name="T65" fmla="*/ 555 h 606"/>
                <a:gd name="T66" fmla="*/ 296 w 606"/>
                <a:gd name="T67" fmla="*/ 606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06" h="606">
                  <a:moveTo>
                    <a:pt x="296" y="606"/>
                  </a:moveTo>
                  <a:cubicBezTo>
                    <a:pt x="288" y="606"/>
                    <a:pt x="274" y="602"/>
                    <a:pt x="264" y="575"/>
                  </a:cubicBezTo>
                  <a:cubicBezTo>
                    <a:pt x="258" y="561"/>
                    <a:pt x="249" y="552"/>
                    <a:pt x="238" y="552"/>
                  </a:cubicBezTo>
                  <a:cubicBezTo>
                    <a:pt x="230" y="552"/>
                    <a:pt x="222" y="556"/>
                    <a:pt x="215" y="563"/>
                  </a:cubicBezTo>
                  <a:cubicBezTo>
                    <a:pt x="203" y="574"/>
                    <a:pt x="193" y="579"/>
                    <a:pt x="183" y="579"/>
                  </a:cubicBezTo>
                  <a:cubicBezTo>
                    <a:pt x="176" y="579"/>
                    <a:pt x="170" y="576"/>
                    <a:pt x="165" y="571"/>
                  </a:cubicBezTo>
                  <a:cubicBezTo>
                    <a:pt x="158" y="564"/>
                    <a:pt x="155" y="552"/>
                    <a:pt x="156" y="535"/>
                  </a:cubicBezTo>
                  <a:cubicBezTo>
                    <a:pt x="157" y="525"/>
                    <a:pt x="154" y="515"/>
                    <a:pt x="148" y="509"/>
                  </a:cubicBezTo>
                  <a:cubicBezTo>
                    <a:pt x="141" y="502"/>
                    <a:pt x="129" y="500"/>
                    <a:pt x="116" y="505"/>
                  </a:cubicBezTo>
                  <a:cubicBezTo>
                    <a:pt x="108" y="507"/>
                    <a:pt x="101" y="509"/>
                    <a:pt x="94" y="509"/>
                  </a:cubicBezTo>
                  <a:cubicBezTo>
                    <a:pt x="79" y="509"/>
                    <a:pt x="72" y="501"/>
                    <a:pt x="70" y="497"/>
                  </a:cubicBezTo>
                  <a:cubicBezTo>
                    <a:pt x="65" y="489"/>
                    <a:pt x="62" y="477"/>
                    <a:pt x="73" y="455"/>
                  </a:cubicBezTo>
                  <a:cubicBezTo>
                    <a:pt x="79" y="444"/>
                    <a:pt x="80" y="433"/>
                    <a:pt x="76" y="425"/>
                  </a:cubicBezTo>
                  <a:cubicBezTo>
                    <a:pt x="71" y="417"/>
                    <a:pt x="62" y="412"/>
                    <a:pt x="49" y="411"/>
                  </a:cubicBezTo>
                  <a:cubicBezTo>
                    <a:pt x="21" y="408"/>
                    <a:pt x="13" y="396"/>
                    <a:pt x="11" y="388"/>
                  </a:cubicBezTo>
                  <a:cubicBezTo>
                    <a:pt x="9" y="381"/>
                    <a:pt x="9" y="366"/>
                    <a:pt x="31" y="348"/>
                  </a:cubicBezTo>
                  <a:cubicBezTo>
                    <a:pt x="41" y="341"/>
                    <a:pt x="46" y="331"/>
                    <a:pt x="45" y="322"/>
                  </a:cubicBezTo>
                  <a:cubicBezTo>
                    <a:pt x="44" y="312"/>
                    <a:pt x="38" y="304"/>
                    <a:pt x="26" y="298"/>
                  </a:cubicBezTo>
                  <a:cubicBezTo>
                    <a:pt x="2" y="284"/>
                    <a:pt x="0" y="269"/>
                    <a:pt x="1" y="262"/>
                  </a:cubicBezTo>
                  <a:cubicBezTo>
                    <a:pt x="2" y="254"/>
                    <a:pt x="7" y="240"/>
                    <a:pt x="35" y="233"/>
                  </a:cubicBezTo>
                  <a:cubicBezTo>
                    <a:pt x="47" y="230"/>
                    <a:pt x="55" y="224"/>
                    <a:pt x="58" y="215"/>
                  </a:cubicBezTo>
                  <a:cubicBezTo>
                    <a:pt x="61" y="206"/>
                    <a:pt x="59" y="195"/>
                    <a:pt x="51" y="185"/>
                  </a:cubicBezTo>
                  <a:cubicBezTo>
                    <a:pt x="36" y="165"/>
                    <a:pt x="38" y="151"/>
                    <a:pt x="42" y="143"/>
                  </a:cubicBezTo>
                  <a:cubicBezTo>
                    <a:pt x="44" y="138"/>
                    <a:pt x="52" y="128"/>
                    <a:pt x="72" y="128"/>
                  </a:cubicBezTo>
                  <a:cubicBezTo>
                    <a:pt x="76" y="128"/>
                    <a:pt x="80" y="129"/>
                    <a:pt x="85" y="130"/>
                  </a:cubicBezTo>
                  <a:cubicBezTo>
                    <a:pt x="98" y="132"/>
                    <a:pt x="109" y="129"/>
                    <a:pt x="115" y="121"/>
                  </a:cubicBezTo>
                  <a:cubicBezTo>
                    <a:pt x="121" y="114"/>
                    <a:pt x="122" y="104"/>
                    <a:pt x="120" y="93"/>
                  </a:cubicBezTo>
                  <a:cubicBezTo>
                    <a:pt x="115" y="72"/>
                    <a:pt x="119" y="60"/>
                    <a:pt x="124" y="54"/>
                  </a:cubicBezTo>
                  <a:cubicBezTo>
                    <a:pt x="129" y="48"/>
                    <a:pt x="136" y="45"/>
                    <a:pt x="144" y="45"/>
                  </a:cubicBezTo>
                  <a:cubicBezTo>
                    <a:pt x="153" y="45"/>
                    <a:pt x="162" y="49"/>
                    <a:pt x="173" y="56"/>
                  </a:cubicBezTo>
                  <a:cubicBezTo>
                    <a:pt x="180" y="60"/>
                    <a:pt x="187" y="63"/>
                    <a:pt x="194" y="63"/>
                  </a:cubicBezTo>
                  <a:cubicBezTo>
                    <a:pt x="207" y="63"/>
                    <a:pt x="216" y="53"/>
                    <a:pt x="219" y="36"/>
                  </a:cubicBezTo>
                  <a:cubicBezTo>
                    <a:pt x="226" y="3"/>
                    <a:pt x="243" y="0"/>
                    <a:pt x="250" y="0"/>
                  </a:cubicBezTo>
                  <a:cubicBezTo>
                    <a:pt x="258" y="0"/>
                    <a:pt x="271" y="4"/>
                    <a:pt x="283" y="24"/>
                  </a:cubicBezTo>
                  <a:cubicBezTo>
                    <a:pt x="290" y="35"/>
                    <a:pt x="299" y="41"/>
                    <a:pt x="309" y="41"/>
                  </a:cubicBezTo>
                  <a:cubicBezTo>
                    <a:pt x="318" y="41"/>
                    <a:pt x="326" y="35"/>
                    <a:pt x="334" y="25"/>
                  </a:cubicBezTo>
                  <a:cubicBezTo>
                    <a:pt x="347" y="6"/>
                    <a:pt x="359" y="2"/>
                    <a:pt x="367" y="2"/>
                  </a:cubicBezTo>
                  <a:cubicBezTo>
                    <a:pt x="374" y="2"/>
                    <a:pt x="392" y="6"/>
                    <a:pt x="397" y="40"/>
                  </a:cubicBezTo>
                  <a:cubicBezTo>
                    <a:pt x="399" y="57"/>
                    <a:pt x="409" y="68"/>
                    <a:pt x="423" y="68"/>
                  </a:cubicBezTo>
                  <a:cubicBezTo>
                    <a:pt x="429" y="68"/>
                    <a:pt x="436" y="66"/>
                    <a:pt x="442" y="62"/>
                  </a:cubicBezTo>
                  <a:cubicBezTo>
                    <a:pt x="463" y="49"/>
                    <a:pt x="482" y="50"/>
                    <a:pt x="491" y="62"/>
                  </a:cubicBezTo>
                  <a:cubicBezTo>
                    <a:pt x="496" y="68"/>
                    <a:pt x="500" y="80"/>
                    <a:pt x="494" y="101"/>
                  </a:cubicBezTo>
                  <a:cubicBezTo>
                    <a:pt x="491" y="113"/>
                    <a:pt x="492" y="123"/>
                    <a:pt x="497" y="130"/>
                  </a:cubicBezTo>
                  <a:cubicBezTo>
                    <a:pt x="503" y="138"/>
                    <a:pt x="514" y="141"/>
                    <a:pt x="527" y="140"/>
                  </a:cubicBezTo>
                  <a:cubicBezTo>
                    <a:pt x="530" y="139"/>
                    <a:pt x="534" y="139"/>
                    <a:pt x="537" y="139"/>
                  </a:cubicBezTo>
                  <a:cubicBezTo>
                    <a:pt x="559" y="139"/>
                    <a:pt x="567" y="149"/>
                    <a:pt x="569" y="155"/>
                  </a:cubicBezTo>
                  <a:cubicBezTo>
                    <a:pt x="573" y="163"/>
                    <a:pt x="574" y="177"/>
                    <a:pt x="558" y="197"/>
                  </a:cubicBezTo>
                  <a:cubicBezTo>
                    <a:pt x="550" y="206"/>
                    <a:pt x="547" y="217"/>
                    <a:pt x="550" y="226"/>
                  </a:cubicBezTo>
                  <a:cubicBezTo>
                    <a:pt x="552" y="235"/>
                    <a:pt x="560" y="242"/>
                    <a:pt x="573" y="245"/>
                  </a:cubicBezTo>
                  <a:cubicBezTo>
                    <a:pt x="599" y="254"/>
                    <a:pt x="605" y="268"/>
                    <a:pt x="605" y="275"/>
                  </a:cubicBezTo>
                  <a:cubicBezTo>
                    <a:pt x="606" y="283"/>
                    <a:pt x="603" y="298"/>
                    <a:pt x="578" y="310"/>
                  </a:cubicBezTo>
                  <a:cubicBezTo>
                    <a:pt x="567" y="316"/>
                    <a:pt x="560" y="324"/>
                    <a:pt x="558" y="333"/>
                  </a:cubicBezTo>
                  <a:cubicBezTo>
                    <a:pt x="557" y="342"/>
                    <a:pt x="562" y="352"/>
                    <a:pt x="571" y="361"/>
                  </a:cubicBezTo>
                  <a:cubicBezTo>
                    <a:pt x="593" y="379"/>
                    <a:pt x="592" y="394"/>
                    <a:pt x="589" y="401"/>
                  </a:cubicBezTo>
                  <a:cubicBezTo>
                    <a:pt x="587" y="408"/>
                    <a:pt x="578" y="421"/>
                    <a:pt x="550" y="422"/>
                  </a:cubicBezTo>
                  <a:cubicBezTo>
                    <a:pt x="548" y="422"/>
                    <a:pt x="546" y="422"/>
                    <a:pt x="544" y="422"/>
                  </a:cubicBezTo>
                  <a:cubicBezTo>
                    <a:pt x="542" y="422"/>
                    <a:pt x="538" y="422"/>
                    <a:pt x="535" y="422"/>
                  </a:cubicBezTo>
                  <a:cubicBezTo>
                    <a:pt x="541" y="443"/>
                    <a:pt x="569" y="523"/>
                    <a:pt x="588" y="573"/>
                  </a:cubicBezTo>
                  <a:cubicBezTo>
                    <a:pt x="589" y="578"/>
                    <a:pt x="588" y="582"/>
                    <a:pt x="585" y="585"/>
                  </a:cubicBezTo>
                  <a:cubicBezTo>
                    <a:pt x="582" y="588"/>
                    <a:pt x="577" y="588"/>
                    <a:pt x="573" y="587"/>
                  </a:cubicBezTo>
                  <a:cubicBezTo>
                    <a:pt x="518" y="560"/>
                    <a:pt x="457" y="532"/>
                    <a:pt x="438" y="525"/>
                  </a:cubicBezTo>
                  <a:cubicBezTo>
                    <a:pt x="438" y="530"/>
                    <a:pt x="438" y="538"/>
                    <a:pt x="438" y="542"/>
                  </a:cubicBezTo>
                  <a:cubicBezTo>
                    <a:pt x="438" y="558"/>
                    <a:pt x="435" y="569"/>
                    <a:pt x="428" y="577"/>
                  </a:cubicBezTo>
                  <a:cubicBezTo>
                    <a:pt x="423" y="581"/>
                    <a:pt x="417" y="584"/>
                    <a:pt x="410" y="584"/>
                  </a:cubicBezTo>
                  <a:cubicBezTo>
                    <a:pt x="400" y="584"/>
                    <a:pt x="389" y="578"/>
                    <a:pt x="378" y="567"/>
                  </a:cubicBezTo>
                  <a:cubicBezTo>
                    <a:pt x="371" y="559"/>
                    <a:pt x="362" y="555"/>
                    <a:pt x="354" y="555"/>
                  </a:cubicBezTo>
                  <a:cubicBezTo>
                    <a:pt x="344" y="555"/>
                    <a:pt x="334" y="563"/>
                    <a:pt x="329" y="576"/>
                  </a:cubicBezTo>
                  <a:cubicBezTo>
                    <a:pt x="318" y="602"/>
                    <a:pt x="303" y="606"/>
                    <a:pt x="296" y="606"/>
                  </a:cubicBezTo>
                  <a:close/>
                </a:path>
              </a:pathLst>
            </a:custGeom>
            <a:noFill/>
            <a:ln w="34925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027175" y="2302791"/>
              <a:ext cx="1164511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n-GB" sz="1400" b="0" i="0" dirty="0" smtClean="0">
                  <a:solidFill>
                    <a:schemeClr val="tx1"/>
                  </a:solidFill>
                  <a:latin typeface="VM Circular Natter Medium" panose="020B0604020101010102"/>
                  <a:ea typeface="VM Circular Whisper TT Light" charset="0"/>
                  <a:cs typeface="VM Circular Whisper TT Light" charset="0"/>
                </a:rPr>
                <a:t>Are these measureable?</a:t>
              </a:r>
            </a:p>
          </p:txBody>
        </p:sp>
      </p:grpSp>
      <p:sp>
        <p:nvSpPr>
          <p:cNvPr id="31" name="Freeform 21">
            <a:extLst>
              <a:ext uri="{FF2B5EF4-FFF2-40B4-BE49-F238E27FC236}">
                <a16:creationId xmlns:a16="http://schemas.microsoft.com/office/drawing/2014/main" xmlns="" id="{03C2F1A0-D7F2-5146-8DF8-646E70159D31}"/>
              </a:ext>
            </a:extLst>
          </p:cNvPr>
          <p:cNvSpPr>
            <a:spLocks noChangeAspect="1"/>
          </p:cNvSpPr>
          <p:nvPr/>
        </p:nvSpPr>
        <p:spPr bwMode="auto">
          <a:xfrm rot="12416481">
            <a:off x="8901747" y="4822522"/>
            <a:ext cx="1492761" cy="1495046"/>
          </a:xfrm>
          <a:custGeom>
            <a:avLst/>
            <a:gdLst>
              <a:gd name="T0" fmla="*/ 264 w 606"/>
              <a:gd name="T1" fmla="*/ 575 h 606"/>
              <a:gd name="T2" fmla="*/ 215 w 606"/>
              <a:gd name="T3" fmla="*/ 563 h 606"/>
              <a:gd name="T4" fmla="*/ 165 w 606"/>
              <a:gd name="T5" fmla="*/ 571 h 606"/>
              <a:gd name="T6" fmla="*/ 148 w 606"/>
              <a:gd name="T7" fmla="*/ 509 h 606"/>
              <a:gd name="T8" fmla="*/ 94 w 606"/>
              <a:gd name="T9" fmla="*/ 509 h 606"/>
              <a:gd name="T10" fmla="*/ 73 w 606"/>
              <a:gd name="T11" fmla="*/ 455 h 606"/>
              <a:gd name="T12" fmla="*/ 49 w 606"/>
              <a:gd name="T13" fmla="*/ 411 h 606"/>
              <a:gd name="T14" fmla="*/ 31 w 606"/>
              <a:gd name="T15" fmla="*/ 348 h 606"/>
              <a:gd name="T16" fmla="*/ 26 w 606"/>
              <a:gd name="T17" fmla="*/ 298 h 606"/>
              <a:gd name="T18" fmla="*/ 35 w 606"/>
              <a:gd name="T19" fmla="*/ 233 h 606"/>
              <a:gd name="T20" fmla="*/ 51 w 606"/>
              <a:gd name="T21" fmla="*/ 185 h 606"/>
              <a:gd name="T22" fmla="*/ 72 w 606"/>
              <a:gd name="T23" fmla="*/ 128 h 606"/>
              <a:gd name="T24" fmla="*/ 115 w 606"/>
              <a:gd name="T25" fmla="*/ 121 h 606"/>
              <a:gd name="T26" fmla="*/ 124 w 606"/>
              <a:gd name="T27" fmla="*/ 54 h 606"/>
              <a:gd name="T28" fmla="*/ 173 w 606"/>
              <a:gd name="T29" fmla="*/ 56 h 606"/>
              <a:gd name="T30" fmla="*/ 219 w 606"/>
              <a:gd name="T31" fmla="*/ 36 h 606"/>
              <a:gd name="T32" fmla="*/ 283 w 606"/>
              <a:gd name="T33" fmla="*/ 24 h 606"/>
              <a:gd name="T34" fmla="*/ 334 w 606"/>
              <a:gd name="T35" fmla="*/ 25 h 606"/>
              <a:gd name="T36" fmla="*/ 397 w 606"/>
              <a:gd name="T37" fmla="*/ 40 h 606"/>
              <a:gd name="T38" fmla="*/ 442 w 606"/>
              <a:gd name="T39" fmla="*/ 62 h 606"/>
              <a:gd name="T40" fmla="*/ 494 w 606"/>
              <a:gd name="T41" fmla="*/ 101 h 606"/>
              <a:gd name="T42" fmla="*/ 527 w 606"/>
              <a:gd name="T43" fmla="*/ 140 h 606"/>
              <a:gd name="T44" fmla="*/ 569 w 606"/>
              <a:gd name="T45" fmla="*/ 155 h 606"/>
              <a:gd name="T46" fmla="*/ 550 w 606"/>
              <a:gd name="T47" fmla="*/ 226 h 606"/>
              <a:gd name="T48" fmla="*/ 605 w 606"/>
              <a:gd name="T49" fmla="*/ 275 h 606"/>
              <a:gd name="T50" fmla="*/ 558 w 606"/>
              <a:gd name="T51" fmla="*/ 333 h 606"/>
              <a:gd name="T52" fmla="*/ 589 w 606"/>
              <a:gd name="T53" fmla="*/ 401 h 606"/>
              <a:gd name="T54" fmla="*/ 544 w 606"/>
              <a:gd name="T55" fmla="*/ 422 h 606"/>
              <a:gd name="T56" fmla="*/ 588 w 606"/>
              <a:gd name="T57" fmla="*/ 573 h 606"/>
              <a:gd name="T58" fmla="*/ 573 w 606"/>
              <a:gd name="T59" fmla="*/ 587 h 606"/>
              <a:gd name="T60" fmla="*/ 438 w 606"/>
              <a:gd name="T61" fmla="*/ 542 h 606"/>
              <a:gd name="T62" fmla="*/ 410 w 606"/>
              <a:gd name="T63" fmla="*/ 584 h 606"/>
              <a:gd name="T64" fmla="*/ 354 w 606"/>
              <a:gd name="T65" fmla="*/ 555 h 606"/>
              <a:gd name="T66" fmla="*/ 296 w 606"/>
              <a:gd name="T67" fmla="*/ 606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06" h="606">
                <a:moveTo>
                  <a:pt x="296" y="606"/>
                </a:moveTo>
                <a:cubicBezTo>
                  <a:pt x="288" y="606"/>
                  <a:pt x="274" y="602"/>
                  <a:pt x="264" y="575"/>
                </a:cubicBezTo>
                <a:cubicBezTo>
                  <a:pt x="258" y="561"/>
                  <a:pt x="249" y="552"/>
                  <a:pt x="238" y="552"/>
                </a:cubicBezTo>
                <a:cubicBezTo>
                  <a:pt x="230" y="552"/>
                  <a:pt x="222" y="556"/>
                  <a:pt x="215" y="563"/>
                </a:cubicBezTo>
                <a:cubicBezTo>
                  <a:pt x="203" y="574"/>
                  <a:pt x="193" y="579"/>
                  <a:pt x="183" y="579"/>
                </a:cubicBezTo>
                <a:cubicBezTo>
                  <a:pt x="176" y="579"/>
                  <a:pt x="170" y="576"/>
                  <a:pt x="165" y="571"/>
                </a:cubicBezTo>
                <a:cubicBezTo>
                  <a:pt x="158" y="564"/>
                  <a:pt x="155" y="552"/>
                  <a:pt x="156" y="535"/>
                </a:cubicBezTo>
                <a:cubicBezTo>
                  <a:pt x="157" y="525"/>
                  <a:pt x="154" y="515"/>
                  <a:pt x="148" y="509"/>
                </a:cubicBezTo>
                <a:cubicBezTo>
                  <a:pt x="141" y="502"/>
                  <a:pt x="129" y="500"/>
                  <a:pt x="116" y="505"/>
                </a:cubicBezTo>
                <a:cubicBezTo>
                  <a:pt x="108" y="507"/>
                  <a:pt x="101" y="509"/>
                  <a:pt x="94" y="509"/>
                </a:cubicBezTo>
                <a:cubicBezTo>
                  <a:pt x="79" y="509"/>
                  <a:pt x="72" y="501"/>
                  <a:pt x="70" y="497"/>
                </a:cubicBezTo>
                <a:cubicBezTo>
                  <a:pt x="65" y="489"/>
                  <a:pt x="62" y="477"/>
                  <a:pt x="73" y="455"/>
                </a:cubicBezTo>
                <a:cubicBezTo>
                  <a:pt x="79" y="444"/>
                  <a:pt x="80" y="433"/>
                  <a:pt x="76" y="425"/>
                </a:cubicBezTo>
                <a:cubicBezTo>
                  <a:pt x="71" y="417"/>
                  <a:pt x="62" y="412"/>
                  <a:pt x="49" y="411"/>
                </a:cubicBezTo>
                <a:cubicBezTo>
                  <a:pt x="21" y="408"/>
                  <a:pt x="13" y="396"/>
                  <a:pt x="11" y="388"/>
                </a:cubicBezTo>
                <a:cubicBezTo>
                  <a:pt x="9" y="381"/>
                  <a:pt x="9" y="366"/>
                  <a:pt x="31" y="348"/>
                </a:cubicBezTo>
                <a:cubicBezTo>
                  <a:pt x="41" y="341"/>
                  <a:pt x="46" y="331"/>
                  <a:pt x="45" y="322"/>
                </a:cubicBezTo>
                <a:cubicBezTo>
                  <a:pt x="44" y="312"/>
                  <a:pt x="38" y="304"/>
                  <a:pt x="26" y="298"/>
                </a:cubicBezTo>
                <a:cubicBezTo>
                  <a:pt x="2" y="284"/>
                  <a:pt x="0" y="269"/>
                  <a:pt x="1" y="262"/>
                </a:cubicBezTo>
                <a:cubicBezTo>
                  <a:pt x="2" y="254"/>
                  <a:pt x="7" y="240"/>
                  <a:pt x="35" y="233"/>
                </a:cubicBezTo>
                <a:cubicBezTo>
                  <a:pt x="47" y="230"/>
                  <a:pt x="55" y="224"/>
                  <a:pt x="58" y="215"/>
                </a:cubicBezTo>
                <a:cubicBezTo>
                  <a:pt x="61" y="206"/>
                  <a:pt x="59" y="195"/>
                  <a:pt x="51" y="185"/>
                </a:cubicBezTo>
                <a:cubicBezTo>
                  <a:pt x="36" y="165"/>
                  <a:pt x="38" y="151"/>
                  <a:pt x="42" y="143"/>
                </a:cubicBezTo>
                <a:cubicBezTo>
                  <a:pt x="44" y="138"/>
                  <a:pt x="52" y="128"/>
                  <a:pt x="72" y="128"/>
                </a:cubicBezTo>
                <a:cubicBezTo>
                  <a:pt x="76" y="128"/>
                  <a:pt x="80" y="129"/>
                  <a:pt x="85" y="130"/>
                </a:cubicBezTo>
                <a:cubicBezTo>
                  <a:pt x="98" y="132"/>
                  <a:pt x="109" y="129"/>
                  <a:pt x="115" y="121"/>
                </a:cubicBezTo>
                <a:cubicBezTo>
                  <a:pt x="121" y="114"/>
                  <a:pt x="122" y="104"/>
                  <a:pt x="120" y="93"/>
                </a:cubicBezTo>
                <a:cubicBezTo>
                  <a:pt x="115" y="72"/>
                  <a:pt x="119" y="60"/>
                  <a:pt x="124" y="54"/>
                </a:cubicBezTo>
                <a:cubicBezTo>
                  <a:pt x="129" y="48"/>
                  <a:pt x="136" y="45"/>
                  <a:pt x="144" y="45"/>
                </a:cubicBezTo>
                <a:cubicBezTo>
                  <a:pt x="153" y="45"/>
                  <a:pt x="162" y="49"/>
                  <a:pt x="173" y="56"/>
                </a:cubicBezTo>
                <a:cubicBezTo>
                  <a:pt x="180" y="60"/>
                  <a:pt x="187" y="63"/>
                  <a:pt x="194" y="63"/>
                </a:cubicBezTo>
                <a:cubicBezTo>
                  <a:pt x="207" y="63"/>
                  <a:pt x="216" y="53"/>
                  <a:pt x="219" y="36"/>
                </a:cubicBezTo>
                <a:cubicBezTo>
                  <a:pt x="226" y="3"/>
                  <a:pt x="243" y="0"/>
                  <a:pt x="250" y="0"/>
                </a:cubicBezTo>
                <a:cubicBezTo>
                  <a:pt x="258" y="0"/>
                  <a:pt x="271" y="4"/>
                  <a:pt x="283" y="24"/>
                </a:cubicBezTo>
                <a:cubicBezTo>
                  <a:pt x="290" y="35"/>
                  <a:pt x="299" y="41"/>
                  <a:pt x="309" y="41"/>
                </a:cubicBezTo>
                <a:cubicBezTo>
                  <a:pt x="318" y="41"/>
                  <a:pt x="326" y="35"/>
                  <a:pt x="334" y="25"/>
                </a:cubicBezTo>
                <a:cubicBezTo>
                  <a:pt x="347" y="6"/>
                  <a:pt x="359" y="2"/>
                  <a:pt x="367" y="2"/>
                </a:cubicBezTo>
                <a:cubicBezTo>
                  <a:pt x="374" y="2"/>
                  <a:pt x="392" y="6"/>
                  <a:pt x="397" y="40"/>
                </a:cubicBezTo>
                <a:cubicBezTo>
                  <a:pt x="399" y="57"/>
                  <a:pt x="409" y="68"/>
                  <a:pt x="423" y="68"/>
                </a:cubicBezTo>
                <a:cubicBezTo>
                  <a:pt x="429" y="68"/>
                  <a:pt x="436" y="66"/>
                  <a:pt x="442" y="62"/>
                </a:cubicBezTo>
                <a:cubicBezTo>
                  <a:pt x="463" y="49"/>
                  <a:pt x="482" y="50"/>
                  <a:pt x="491" y="62"/>
                </a:cubicBezTo>
                <a:cubicBezTo>
                  <a:pt x="496" y="68"/>
                  <a:pt x="500" y="80"/>
                  <a:pt x="494" y="101"/>
                </a:cubicBezTo>
                <a:cubicBezTo>
                  <a:pt x="491" y="113"/>
                  <a:pt x="492" y="123"/>
                  <a:pt x="497" y="130"/>
                </a:cubicBezTo>
                <a:cubicBezTo>
                  <a:pt x="503" y="138"/>
                  <a:pt x="514" y="141"/>
                  <a:pt x="527" y="140"/>
                </a:cubicBezTo>
                <a:cubicBezTo>
                  <a:pt x="530" y="139"/>
                  <a:pt x="534" y="139"/>
                  <a:pt x="537" y="139"/>
                </a:cubicBezTo>
                <a:cubicBezTo>
                  <a:pt x="559" y="139"/>
                  <a:pt x="567" y="149"/>
                  <a:pt x="569" y="155"/>
                </a:cubicBezTo>
                <a:cubicBezTo>
                  <a:pt x="573" y="163"/>
                  <a:pt x="574" y="177"/>
                  <a:pt x="558" y="197"/>
                </a:cubicBezTo>
                <a:cubicBezTo>
                  <a:pt x="550" y="206"/>
                  <a:pt x="547" y="217"/>
                  <a:pt x="550" y="226"/>
                </a:cubicBezTo>
                <a:cubicBezTo>
                  <a:pt x="552" y="235"/>
                  <a:pt x="560" y="242"/>
                  <a:pt x="573" y="245"/>
                </a:cubicBezTo>
                <a:cubicBezTo>
                  <a:pt x="599" y="254"/>
                  <a:pt x="605" y="268"/>
                  <a:pt x="605" y="275"/>
                </a:cubicBezTo>
                <a:cubicBezTo>
                  <a:pt x="606" y="283"/>
                  <a:pt x="603" y="298"/>
                  <a:pt x="578" y="310"/>
                </a:cubicBezTo>
                <a:cubicBezTo>
                  <a:pt x="567" y="316"/>
                  <a:pt x="560" y="324"/>
                  <a:pt x="558" y="333"/>
                </a:cubicBezTo>
                <a:cubicBezTo>
                  <a:pt x="557" y="342"/>
                  <a:pt x="562" y="352"/>
                  <a:pt x="571" y="361"/>
                </a:cubicBezTo>
                <a:cubicBezTo>
                  <a:pt x="593" y="379"/>
                  <a:pt x="592" y="394"/>
                  <a:pt x="589" y="401"/>
                </a:cubicBezTo>
                <a:cubicBezTo>
                  <a:pt x="587" y="408"/>
                  <a:pt x="578" y="421"/>
                  <a:pt x="550" y="422"/>
                </a:cubicBezTo>
                <a:cubicBezTo>
                  <a:pt x="548" y="422"/>
                  <a:pt x="546" y="422"/>
                  <a:pt x="544" y="422"/>
                </a:cubicBezTo>
                <a:cubicBezTo>
                  <a:pt x="542" y="422"/>
                  <a:pt x="538" y="422"/>
                  <a:pt x="535" y="422"/>
                </a:cubicBezTo>
                <a:cubicBezTo>
                  <a:pt x="541" y="443"/>
                  <a:pt x="569" y="523"/>
                  <a:pt x="588" y="573"/>
                </a:cubicBezTo>
                <a:cubicBezTo>
                  <a:pt x="589" y="578"/>
                  <a:pt x="588" y="582"/>
                  <a:pt x="585" y="585"/>
                </a:cubicBezTo>
                <a:cubicBezTo>
                  <a:pt x="582" y="588"/>
                  <a:pt x="577" y="588"/>
                  <a:pt x="573" y="587"/>
                </a:cubicBezTo>
                <a:cubicBezTo>
                  <a:pt x="518" y="560"/>
                  <a:pt x="457" y="532"/>
                  <a:pt x="438" y="525"/>
                </a:cubicBezTo>
                <a:cubicBezTo>
                  <a:pt x="438" y="530"/>
                  <a:pt x="438" y="538"/>
                  <a:pt x="438" y="542"/>
                </a:cubicBezTo>
                <a:cubicBezTo>
                  <a:pt x="438" y="558"/>
                  <a:pt x="435" y="569"/>
                  <a:pt x="428" y="577"/>
                </a:cubicBezTo>
                <a:cubicBezTo>
                  <a:pt x="423" y="581"/>
                  <a:pt x="417" y="584"/>
                  <a:pt x="410" y="584"/>
                </a:cubicBezTo>
                <a:cubicBezTo>
                  <a:pt x="400" y="584"/>
                  <a:pt x="389" y="578"/>
                  <a:pt x="378" y="567"/>
                </a:cubicBezTo>
                <a:cubicBezTo>
                  <a:pt x="371" y="559"/>
                  <a:pt x="362" y="555"/>
                  <a:pt x="354" y="555"/>
                </a:cubicBezTo>
                <a:cubicBezTo>
                  <a:pt x="344" y="555"/>
                  <a:pt x="334" y="563"/>
                  <a:pt x="329" y="576"/>
                </a:cubicBezTo>
                <a:cubicBezTo>
                  <a:pt x="318" y="602"/>
                  <a:pt x="303" y="606"/>
                  <a:pt x="296" y="606"/>
                </a:cubicBez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xmlns="" id="{6465738E-BD04-6944-A093-92D05B1C4976}"/>
              </a:ext>
            </a:extLst>
          </p:cNvPr>
          <p:cNvSpPr>
            <a:spLocks noChangeAspect="1"/>
          </p:cNvSpPr>
          <p:nvPr/>
        </p:nvSpPr>
        <p:spPr bwMode="auto">
          <a:xfrm rot="15722428">
            <a:off x="7469007" y="4519397"/>
            <a:ext cx="1310474" cy="1318392"/>
          </a:xfrm>
          <a:custGeom>
            <a:avLst/>
            <a:gdLst>
              <a:gd name="T0" fmla="*/ 563 w 564"/>
              <a:gd name="T1" fmla="*/ 551 h 565"/>
              <a:gd name="T2" fmla="*/ 561 w 564"/>
              <a:gd name="T3" fmla="*/ 562 h 565"/>
              <a:gd name="T4" fmla="*/ 550 w 564"/>
              <a:gd name="T5" fmla="*/ 564 h 565"/>
              <a:gd name="T6" fmla="*/ 418 w 564"/>
              <a:gd name="T7" fmla="*/ 520 h 565"/>
              <a:gd name="T8" fmla="*/ 414 w 564"/>
              <a:gd name="T9" fmla="*/ 526 h 565"/>
              <a:gd name="T10" fmla="*/ 369 w 564"/>
              <a:gd name="T11" fmla="*/ 562 h 565"/>
              <a:gd name="T12" fmla="*/ 350 w 564"/>
              <a:gd name="T13" fmla="*/ 565 h 565"/>
              <a:gd name="T14" fmla="*/ 314 w 564"/>
              <a:gd name="T15" fmla="*/ 560 h 565"/>
              <a:gd name="T16" fmla="*/ 282 w 564"/>
              <a:gd name="T17" fmla="*/ 555 h 565"/>
              <a:gd name="T18" fmla="*/ 250 w 564"/>
              <a:gd name="T19" fmla="*/ 560 h 565"/>
              <a:gd name="T20" fmla="*/ 214 w 564"/>
              <a:gd name="T21" fmla="*/ 565 h 565"/>
              <a:gd name="T22" fmla="*/ 195 w 564"/>
              <a:gd name="T23" fmla="*/ 562 h 565"/>
              <a:gd name="T24" fmla="*/ 150 w 564"/>
              <a:gd name="T25" fmla="*/ 526 h 565"/>
              <a:gd name="T26" fmla="*/ 128 w 564"/>
              <a:gd name="T27" fmla="*/ 503 h 565"/>
              <a:gd name="T28" fmla="*/ 100 w 564"/>
              <a:gd name="T29" fmla="*/ 488 h 565"/>
              <a:gd name="T30" fmla="*/ 53 w 564"/>
              <a:gd name="T31" fmla="*/ 455 h 565"/>
              <a:gd name="T32" fmla="*/ 38 w 564"/>
              <a:gd name="T33" fmla="*/ 400 h 565"/>
              <a:gd name="T34" fmla="*/ 33 w 564"/>
              <a:gd name="T35" fmla="*/ 367 h 565"/>
              <a:gd name="T36" fmla="*/ 19 w 564"/>
              <a:gd name="T37" fmla="*/ 338 h 565"/>
              <a:gd name="T38" fmla="*/ 0 w 564"/>
              <a:gd name="T39" fmla="*/ 283 h 565"/>
              <a:gd name="T40" fmla="*/ 19 w 564"/>
              <a:gd name="T41" fmla="*/ 227 h 565"/>
              <a:gd name="T42" fmla="*/ 33 w 564"/>
              <a:gd name="T43" fmla="*/ 199 h 565"/>
              <a:gd name="T44" fmla="*/ 38 w 564"/>
              <a:gd name="T45" fmla="*/ 166 h 565"/>
              <a:gd name="T46" fmla="*/ 53 w 564"/>
              <a:gd name="T47" fmla="*/ 110 h 565"/>
              <a:gd name="T48" fmla="*/ 100 w 564"/>
              <a:gd name="T49" fmla="*/ 78 h 565"/>
              <a:gd name="T50" fmla="*/ 128 w 564"/>
              <a:gd name="T51" fmla="*/ 63 h 565"/>
              <a:gd name="T52" fmla="*/ 150 w 564"/>
              <a:gd name="T53" fmla="*/ 40 h 565"/>
              <a:gd name="T54" fmla="*/ 194 w 564"/>
              <a:gd name="T55" fmla="*/ 3 h 565"/>
              <a:gd name="T56" fmla="*/ 214 w 564"/>
              <a:gd name="T57" fmla="*/ 0 h 565"/>
              <a:gd name="T58" fmla="*/ 250 w 564"/>
              <a:gd name="T59" fmla="*/ 6 h 565"/>
              <a:gd name="T60" fmla="*/ 282 w 564"/>
              <a:gd name="T61" fmla="*/ 11 h 565"/>
              <a:gd name="T62" fmla="*/ 314 w 564"/>
              <a:gd name="T63" fmla="*/ 6 h 565"/>
              <a:gd name="T64" fmla="*/ 350 w 564"/>
              <a:gd name="T65" fmla="*/ 0 h 565"/>
              <a:gd name="T66" fmla="*/ 369 w 564"/>
              <a:gd name="T67" fmla="*/ 3 h 565"/>
              <a:gd name="T68" fmla="*/ 414 w 564"/>
              <a:gd name="T69" fmla="*/ 40 h 565"/>
              <a:gd name="T70" fmla="*/ 436 w 564"/>
              <a:gd name="T71" fmla="*/ 63 h 565"/>
              <a:gd name="T72" fmla="*/ 464 w 564"/>
              <a:gd name="T73" fmla="*/ 78 h 565"/>
              <a:gd name="T74" fmla="*/ 510 w 564"/>
              <a:gd name="T75" fmla="*/ 110 h 565"/>
              <a:gd name="T76" fmla="*/ 525 w 564"/>
              <a:gd name="T77" fmla="*/ 166 h 565"/>
              <a:gd name="T78" fmla="*/ 531 w 564"/>
              <a:gd name="T79" fmla="*/ 199 h 565"/>
              <a:gd name="T80" fmla="*/ 545 w 564"/>
              <a:gd name="T81" fmla="*/ 227 h 565"/>
              <a:gd name="T82" fmla="*/ 564 w 564"/>
              <a:gd name="T83" fmla="*/ 283 h 565"/>
              <a:gd name="T84" fmla="*/ 544 w 564"/>
              <a:gd name="T85" fmla="*/ 338 h 565"/>
              <a:gd name="T86" fmla="*/ 537 w 564"/>
              <a:gd name="T87" fmla="*/ 352 h 565"/>
              <a:gd name="T88" fmla="*/ 531 w 564"/>
              <a:gd name="T89" fmla="*/ 363 h 565"/>
              <a:gd name="T90" fmla="*/ 522 w 564"/>
              <a:gd name="T91" fmla="*/ 426 h 565"/>
              <a:gd name="T92" fmla="*/ 563 w 564"/>
              <a:gd name="T93" fmla="*/ 551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564" h="565">
                <a:moveTo>
                  <a:pt x="563" y="551"/>
                </a:moveTo>
                <a:cubicBezTo>
                  <a:pt x="564" y="555"/>
                  <a:pt x="563" y="559"/>
                  <a:pt x="561" y="562"/>
                </a:cubicBezTo>
                <a:cubicBezTo>
                  <a:pt x="558" y="564"/>
                  <a:pt x="554" y="565"/>
                  <a:pt x="550" y="564"/>
                </a:cubicBezTo>
                <a:cubicBezTo>
                  <a:pt x="418" y="520"/>
                  <a:pt x="418" y="520"/>
                  <a:pt x="418" y="520"/>
                </a:cubicBezTo>
                <a:cubicBezTo>
                  <a:pt x="417" y="522"/>
                  <a:pt x="415" y="524"/>
                  <a:pt x="414" y="526"/>
                </a:cubicBezTo>
                <a:cubicBezTo>
                  <a:pt x="401" y="540"/>
                  <a:pt x="388" y="556"/>
                  <a:pt x="369" y="562"/>
                </a:cubicBezTo>
                <a:cubicBezTo>
                  <a:pt x="363" y="564"/>
                  <a:pt x="357" y="565"/>
                  <a:pt x="350" y="565"/>
                </a:cubicBezTo>
                <a:cubicBezTo>
                  <a:pt x="338" y="565"/>
                  <a:pt x="326" y="562"/>
                  <a:pt x="314" y="560"/>
                </a:cubicBezTo>
                <a:cubicBezTo>
                  <a:pt x="303" y="557"/>
                  <a:pt x="292" y="555"/>
                  <a:pt x="282" y="555"/>
                </a:cubicBezTo>
                <a:cubicBezTo>
                  <a:pt x="272" y="555"/>
                  <a:pt x="261" y="557"/>
                  <a:pt x="250" y="560"/>
                </a:cubicBezTo>
                <a:cubicBezTo>
                  <a:pt x="238" y="562"/>
                  <a:pt x="226" y="565"/>
                  <a:pt x="214" y="565"/>
                </a:cubicBezTo>
                <a:cubicBezTo>
                  <a:pt x="207" y="565"/>
                  <a:pt x="201" y="564"/>
                  <a:pt x="195" y="562"/>
                </a:cubicBezTo>
                <a:cubicBezTo>
                  <a:pt x="176" y="556"/>
                  <a:pt x="163" y="540"/>
                  <a:pt x="150" y="526"/>
                </a:cubicBezTo>
                <a:cubicBezTo>
                  <a:pt x="143" y="517"/>
                  <a:pt x="136" y="509"/>
                  <a:pt x="128" y="503"/>
                </a:cubicBezTo>
                <a:cubicBezTo>
                  <a:pt x="120" y="497"/>
                  <a:pt x="110" y="492"/>
                  <a:pt x="100" y="488"/>
                </a:cubicBezTo>
                <a:cubicBezTo>
                  <a:pt x="83" y="480"/>
                  <a:pt x="65" y="472"/>
                  <a:pt x="53" y="455"/>
                </a:cubicBezTo>
                <a:cubicBezTo>
                  <a:pt x="42" y="439"/>
                  <a:pt x="40" y="419"/>
                  <a:pt x="38" y="400"/>
                </a:cubicBezTo>
                <a:cubicBezTo>
                  <a:pt x="37" y="388"/>
                  <a:pt x="36" y="377"/>
                  <a:pt x="33" y="367"/>
                </a:cubicBezTo>
                <a:cubicBezTo>
                  <a:pt x="30" y="358"/>
                  <a:pt x="25" y="348"/>
                  <a:pt x="19" y="338"/>
                </a:cubicBezTo>
                <a:cubicBezTo>
                  <a:pt x="10" y="321"/>
                  <a:pt x="0" y="304"/>
                  <a:pt x="0" y="283"/>
                </a:cubicBezTo>
                <a:cubicBezTo>
                  <a:pt x="0" y="262"/>
                  <a:pt x="10" y="244"/>
                  <a:pt x="19" y="227"/>
                </a:cubicBezTo>
                <a:cubicBezTo>
                  <a:pt x="25" y="218"/>
                  <a:pt x="30" y="208"/>
                  <a:pt x="33" y="199"/>
                </a:cubicBezTo>
                <a:cubicBezTo>
                  <a:pt x="36" y="189"/>
                  <a:pt x="37" y="178"/>
                  <a:pt x="38" y="166"/>
                </a:cubicBezTo>
                <a:cubicBezTo>
                  <a:pt x="40" y="147"/>
                  <a:pt x="42" y="126"/>
                  <a:pt x="53" y="110"/>
                </a:cubicBezTo>
                <a:cubicBezTo>
                  <a:pt x="65" y="94"/>
                  <a:pt x="83" y="86"/>
                  <a:pt x="100" y="78"/>
                </a:cubicBezTo>
                <a:cubicBezTo>
                  <a:pt x="110" y="73"/>
                  <a:pt x="120" y="69"/>
                  <a:pt x="128" y="63"/>
                </a:cubicBezTo>
                <a:cubicBezTo>
                  <a:pt x="136" y="57"/>
                  <a:pt x="143" y="49"/>
                  <a:pt x="150" y="40"/>
                </a:cubicBezTo>
                <a:cubicBezTo>
                  <a:pt x="163" y="25"/>
                  <a:pt x="176" y="10"/>
                  <a:pt x="194" y="3"/>
                </a:cubicBezTo>
                <a:cubicBezTo>
                  <a:pt x="201" y="1"/>
                  <a:pt x="207" y="0"/>
                  <a:pt x="214" y="0"/>
                </a:cubicBezTo>
                <a:cubicBezTo>
                  <a:pt x="226" y="0"/>
                  <a:pt x="238" y="3"/>
                  <a:pt x="250" y="6"/>
                </a:cubicBezTo>
                <a:cubicBezTo>
                  <a:pt x="261" y="8"/>
                  <a:pt x="272" y="11"/>
                  <a:pt x="282" y="11"/>
                </a:cubicBezTo>
                <a:cubicBezTo>
                  <a:pt x="292" y="11"/>
                  <a:pt x="303" y="8"/>
                  <a:pt x="314" y="6"/>
                </a:cubicBezTo>
                <a:cubicBezTo>
                  <a:pt x="326" y="3"/>
                  <a:pt x="338" y="0"/>
                  <a:pt x="350" y="0"/>
                </a:cubicBezTo>
                <a:cubicBezTo>
                  <a:pt x="357" y="0"/>
                  <a:pt x="363" y="1"/>
                  <a:pt x="369" y="3"/>
                </a:cubicBezTo>
                <a:cubicBezTo>
                  <a:pt x="388" y="10"/>
                  <a:pt x="401" y="25"/>
                  <a:pt x="414" y="40"/>
                </a:cubicBezTo>
                <a:cubicBezTo>
                  <a:pt x="421" y="49"/>
                  <a:pt x="428" y="57"/>
                  <a:pt x="436" y="63"/>
                </a:cubicBezTo>
                <a:cubicBezTo>
                  <a:pt x="444" y="69"/>
                  <a:pt x="453" y="73"/>
                  <a:pt x="464" y="78"/>
                </a:cubicBezTo>
                <a:cubicBezTo>
                  <a:pt x="481" y="86"/>
                  <a:pt x="499" y="94"/>
                  <a:pt x="510" y="110"/>
                </a:cubicBezTo>
                <a:cubicBezTo>
                  <a:pt x="522" y="126"/>
                  <a:pt x="524" y="146"/>
                  <a:pt x="525" y="166"/>
                </a:cubicBezTo>
                <a:cubicBezTo>
                  <a:pt x="527" y="178"/>
                  <a:pt x="528" y="189"/>
                  <a:pt x="531" y="199"/>
                </a:cubicBezTo>
                <a:cubicBezTo>
                  <a:pt x="534" y="208"/>
                  <a:pt x="539" y="218"/>
                  <a:pt x="545" y="227"/>
                </a:cubicBezTo>
                <a:cubicBezTo>
                  <a:pt x="554" y="244"/>
                  <a:pt x="564" y="262"/>
                  <a:pt x="564" y="283"/>
                </a:cubicBezTo>
                <a:cubicBezTo>
                  <a:pt x="564" y="304"/>
                  <a:pt x="554" y="321"/>
                  <a:pt x="544" y="338"/>
                </a:cubicBezTo>
                <a:cubicBezTo>
                  <a:pt x="537" y="352"/>
                  <a:pt x="537" y="352"/>
                  <a:pt x="537" y="352"/>
                </a:cubicBezTo>
                <a:cubicBezTo>
                  <a:pt x="535" y="356"/>
                  <a:pt x="533" y="360"/>
                  <a:pt x="531" y="363"/>
                </a:cubicBezTo>
                <a:cubicBezTo>
                  <a:pt x="524" y="379"/>
                  <a:pt x="512" y="399"/>
                  <a:pt x="522" y="426"/>
                </a:cubicBezTo>
                <a:lnTo>
                  <a:pt x="563" y="551"/>
                </a:lnTo>
                <a:close/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Freeform 17">
            <a:extLst>
              <a:ext uri="{FF2B5EF4-FFF2-40B4-BE49-F238E27FC236}">
                <a16:creationId xmlns:a16="http://schemas.microsoft.com/office/drawing/2014/main" xmlns="" id="{3464AA28-4E4F-1C44-A8EF-359689B4B471}"/>
              </a:ext>
            </a:extLst>
          </p:cNvPr>
          <p:cNvSpPr>
            <a:spLocks noChangeAspect="1"/>
          </p:cNvSpPr>
          <p:nvPr/>
        </p:nvSpPr>
        <p:spPr bwMode="auto">
          <a:xfrm rot="10206203">
            <a:off x="10008324" y="3544950"/>
            <a:ext cx="1487541" cy="1490873"/>
          </a:xfrm>
          <a:custGeom>
            <a:avLst/>
            <a:gdLst>
              <a:gd name="T0" fmla="*/ 260 w 565"/>
              <a:gd name="T1" fmla="*/ 542 h 566"/>
              <a:gd name="T2" fmla="*/ 247 w 565"/>
              <a:gd name="T3" fmla="*/ 541 h 566"/>
              <a:gd name="T4" fmla="*/ 220 w 565"/>
              <a:gd name="T5" fmla="*/ 558 h 566"/>
              <a:gd name="T6" fmla="*/ 200 w 565"/>
              <a:gd name="T7" fmla="*/ 521 h 566"/>
              <a:gd name="T8" fmla="*/ 167 w 565"/>
              <a:gd name="T9" fmla="*/ 539 h 566"/>
              <a:gd name="T10" fmla="*/ 149 w 565"/>
              <a:gd name="T11" fmla="*/ 507 h 566"/>
              <a:gd name="T12" fmla="*/ 139 w 565"/>
              <a:gd name="T13" fmla="*/ 500 h 566"/>
              <a:gd name="T14" fmla="*/ 107 w 565"/>
              <a:gd name="T15" fmla="*/ 504 h 566"/>
              <a:gd name="T16" fmla="*/ 105 w 565"/>
              <a:gd name="T17" fmla="*/ 461 h 566"/>
              <a:gd name="T18" fmla="*/ 77 w 565"/>
              <a:gd name="T19" fmla="*/ 465 h 566"/>
              <a:gd name="T20" fmla="*/ 65 w 565"/>
              <a:gd name="T21" fmla="*/ 427 h 566"/>
              <a:gd name="T22" fmla="*/ 59 w 565"/>
              <a:gd name="T23" fmla="*/ 416 h 566"/>
              <a:gd name="T24" fmla="*/ 39 w 565"/>
              <a:gd name="T25" fmla="*/ 375 h 566"/>
              <a:gd name="T26" fmla="*/ 35 w 565"/>
              <a:gd name="T27" fmla="*/ 363 h 566"/>
              <a:gd name="T28" fmla="*/ 24 w 565"/>
              <a:gd name="T29" fmla="*/ 318 h 566"/>
              <a:gd name="T30" fmla="*/ 23 w 565"/>
              <a:gd name="T31" fmla="*/ 306 h 566"/>
              <a:gd name="T32" fmla="*/ 23 w 565"/>
              <a:gd name="T33" fmla="*/ 260 h 566"/>
              <a:gd name="T34" fmla="*/ 24 w 565"/>
              <a:gd name="T35" fmla="*/ 247 h 566"/>
              <a:gd name="T36" fmla="*/ 35 w 565"/>
              <a:gd name="T37" fmla="*/ 203 h 566"/>
              <a:gd name="T38" fmla="*/ 39 w 565"/>
              <a:gd name="T39" fmla="*/ 191 h 566"/>
              <a:gd name="T40" fmla="*/ 59 w 565"/>
              <a:gd name="T41" fmla="*/ 149 h 566"/>
              <a:gd name="T42" fmla="*/ 65 w 565"/>
              <a:gd name="T43" fmla="*/ 139 h 566"/>
              <a:gd name="T44" fmla="*/ 77 w 565"/>
              <a:gd name="T45" fmla="*/ 101 h 566"/>
              <a:gd name="T46" fmla="*/ 105 w 565"/>
              <a:gd name="T47" fmla="*/ 105 h 566"/>
              <a:gd name="T48" fmla="*/ 107 w 565"/>
              <a:gd name="T49" fmla="*/ 62 h 566"/>
              <a:gd name="T50" fmla="*/ 139 w 565"/>
              <a:gd name="T51" fmla="*/ 65 h 566"/>
              <a:gd name="T52" fmla="*/ 149 w 565"/>
              <a:gd name="T53" fmla="*/ 59 h 566"/>
              <a:gd name="T54" fmla="*/ 167 w 565"/>
              <a:gd name="T55" fmla="*/ 27 h 566"/>
              <a:gd name="T56" fmla="*/ 200 w 565"/>
              <a:gd name="T57" fmla="*/ 45 h 566"/>
              <a:gd name="T58" fmla="*/ 220 w 565"/>
              <a:gd name="T59" fmla="*/ 7 h 566"/>
              <a:gd name="T60" fmla="*/ 247 w 565"/>
              <a:gd name="T61" fmla="*/ 24 h 566"/>
              <a:gd name="T62" fmla="*/ 260 w 565"/>
              <a:gd name="T63" fmla="*/ 23 h 566"/>
              <a:gd name="T64" fmla="*/ 306 w 565"/>
              <a:gd name="T65" fmla="*/ 23 h 566"/>
              <a:gd name="T66" fmla="*/ 318 w 565"/>
              <a:gd name="T67" fmla="*/ 24 h 566"/>
              <a:gd name="T68" fmla="*/ 346 w 565"/>
              <a:gd name="T69" fmla="*/ 7 h 566"/>
              <a:gd name="T70" fmla="*/ 366 w 565"/>
              <a:gd name="T71" fmla="*/ 45 h 566"/>
              <a:gd name="T72" fmla="*/ 399 w 565"/>
              <a:gd name="T73" fmla="*/ 27 h 566"/>
              <a:gd name="T74" fmla="*/ 416 w 565"/>
              <a:gd name="T75" fmla="*/ 59 h 566"/>
              <a:gd name="T76" fmla="*/ 427 w 565"/>
              <a:gd name="T77" fmla="*/ 65 h 566"/>
              <a:gd name="T78" fmla="*/ 459 w 565"/>
              <a:gd name="T79" fmla="*/ 62 h 566"/>
              <a:gd name="T80" fmla="*/ 461 w 565"/>
              <a:gd name="T81" fmla="*/ 105 h 566"/>
              <a:gd name="T82" fmla="*/ 489 w 565"/>
              <a:gd name="T83" fmla="*/ 101 h 566"/>
              <a:gd name="T84" fmla="*/ 500 w 565"/>
              <a:gd name="T85" fmla="*/ 139 h 566"/>
              <a:gd name="T86" fmla="*/ 507 w 565"/>
              <a:gd name="T87" fmla="*/ 149 h 566"/>
              <a:gd name="T88" fmla="*/ 527 w 565"/>
              <a:gd name="T89" fmla="*/ 191 h 566"/>
              <a:gd name="T90" fmla="*/ 531 w 565"/>
              <a:gd name="T91" fmla="*/ 203 h 566"/>
              <a:gd name="T92" fmla="*/ 541 w 565"/>
              <a:gd name="T93" fmla="*/ 247 h 566"/>
              <a:gd name="T94" fmla="*/ 543 w 565"/>
              <a:gd name="T95" fmla="*/ 260 h 566"/>
              <a:gd name="T96" fmla="*/ 543 w 565"/>
              <a:gd name="T97" fmla="*/ 306 h 566"/>
              <a:gd name="T98" fmla="*/ 541 w 565"/>
              <a:gd name="T99" fmla="*/ 318 h 566"/>
              <a:gd name="T100" fmla="*/ 531 w 565"/>
              <a:gd name="T101" fmla="*/ 363 h 566"/>
              <a:gd name="T102" fmla="*/ 527 w 565"/>
              <a:gd name="T103" fmla="*/ 375 h 566"/>
              <a:gd name="T104" fmla="*/ 519 w 565"/>
              <a:gd name="T105" fmla="*/ 416 h 566"/>
              <a:gd name="T106" fmla="*/ 561 w 565"/>
              <a:gd name="T107" fmla="*/ 562 h 566"/>
              <a:gd name="T108" fmla="*/ 416 w 565"/>
              <a:gd name="T109" fmla="*/ 519 h 566"/>
              <a:gd name="T110" fmla="*/ 399 w 565"/>
              <a:gd name="T111" fmla="*/ 539 h 566"/>
              <a:gd name="T112" fmla="*/ 366 w 565"/>
              <a:gd name="T113" fmla="*/ 521 h 566"/>
              <a:gd name="T114" fmla="*/ 346 w 565"/>
              <a:gd name="T115" fmla="*/ 558 h 566"/>
              <a:gd name="T116" fmla="*/ 318 w 565"/>
              <a:gd name="T117" fmla="*/ 541 h 566"/>
              <a:gd name="T118" fmla="*/ 306 w 565"/>
              <a:gd name="T119" fmla="*/ 542 h 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65" h="566">
                <a:moveTo>
                  <a:pt x="283" y="565"/>
                </a:moveTo>
                <a:cubicBezTo>
                  <a:pt x="272" y="565"/>
                  <a:pt x="266" y="554"/>
                  <a:pt x="260" y="542"/>
                </a:cubicBezTo>
                <a:cubicBezTo>
                  <a:pt x="258" y="540"/>
                  <a:pt x="256" y="536"/>
                  <a:pt x="255" y="533"/>
                </a:cubicBezTo>
                <a:cubicBezTo>
                  <a:pt x="252" y="535"/>
                  <a:pt x="249" y="539"/>
                  <a:pt x="247" y="541"/>
                </a:cubicBezTo>
                <a:cubicBezTo>
                  <a:pt x="240" y="550"/>
                  <a:pt x="233" y="559"/>
                  <a:pt x="223" y="559"/>
                </a:cubicBezTo>
                <a:cubicBezTo>
                  <a:pt x="222" y="559"/>
                  <a:pt x="221" y="558"/>
                  <a:pt x="220" y="558"/>
                </a:cubicBezTo>
                <a:cubicBezTo>
                  <a:pt x="209" y="556"/>
                  <a:pt x="206" y="543"/>
                  <a:pt x="203" y="531"/>
                </a:cubicBezTo>
                <a:cubicBezTo>
                  <a:pt x="202" y="528"/>
                  <a:pt x="201" y="524"/>
                  <a:pt x="200" y="521"/>
                </a:cubicBezTo>
                <a:cubicBezTo>
                  <a:pt x="197" y="522"/>
                  <a:pt x="193" y="525"/>
                  <a:pt x="191" y="527"/>
                </a:cubicBezTo>
                <a:cubicBezTo>
                  <a:pt x="183" y="533"/>
                  <a:pt x="175" y="539"/>
                  <a:pt x="167" y="539"/>
                </a:cubicBezTo>
                <a:cubicBezTo>
                  <a:pt x="165" y="539"/>
                  <a:pt x="162" y="538"/>
                  <a:pt x="160" y="537"/>
                </a:cubicBezTo>
                <a:cubicBezTo>
                  <a:pt x="150" y="532"/>
                  <a:pt x="150" y="519"/>
                  <a:pt x="149" y="507"/>
                </a:cubicBezTo>
                <a:cubicBezTo>
                  <a:pt x="149" y="504"/>
                  <a:pt x="149" y="499"/>
                  <a:pt x="149" y="496"/>
                </a:cubicBezTo>
                <a:cubicBezTo>
                  <a:pt x="146" y="497"/>
                  <a:pt x="142" y="499"/>
                  <a:pt x="139" y="500"/>
                </a:cubicBezTo>
                <a:cubicBezTo>
                  <a:pt x="131" y="504"/>
                  <a:pt x="124" y="507"/>
                  <a:pt x="117" y="507"/>
                </a:cubicBezTo>
                <a:cubicBezTo>
                  <a:pt x="112" y="507"/>
                  <a:pt x="109" y="505"/>
                  <a:pt x="107" y="504"/>
                </a:cubicBezTo>
                <a:cubicBezTo>
                  <a:pt x="98" y="497"/>
                  <a:pt x="101" y="484"/>
                  <a:pt x="103" y="472"/>
                </a:cubicBezTo>
                <a:cubicBezTo>
                  <a:pt x="104" y="469"/>
                  <a:pt x="104" y="464"/>
                  <a:pt x="105" y="461"/>
                </a:cubicBezTo>
                <a:cubicBezTo>
                  <a:pt x="102" y="461"/>
                  <a:pt x="98" y="462"/>
                  <a:pt x="94" y="463"/>
                </a:cubicBezTo>
                <a:cubicBezTo>
                  <a:pt x="88" y="464"/>
                  <a:pt x="82" y="465"/>
                  <a:pt x="77" y="465"/>
                </a:cubicBezTo>
                <a:cubicBezTo>
                  <a:pt x="70" y="465"/>
                  <a:pt x="65" y="463"/>
                  <a:pt x="62" y="459"/>
                </a:cubicBezTo>
                <a:cubicBezTo>
                  <a:pt x="55" y="450"/>
                  <a:pt x="60" y="438"/>
                  <a:pt x="65" y="427"/>
                </a:cubicBezTo>
                <a:cubicBezTo>
                  <a:pt x="67" y="424"/>
                  <a:pt x="69" y="420"/>
                  <a:pt x="70" y="417"/>
                </a:cubicBezTo>
                <a:cubicBezTo>
                  <a:pt x="66" y="416"/>
                  <a:pt x="62" y="416"/>
                  <a:pt x="59" y="416"/>
                </a:cubicBezTo>
                <a:cubicBezTo>
                  <a:pt x="46" y="416"/>
                  <a:pt x="33" y="416"/>
                  <a:pt x="28" y="405"/>
                </a:cubicBezTo>
                <a:cubicBezTo>
                  <a:pt x="24" y="395"/>
                  <a:pt x="31" y="385"/>
                  <a:pt x="39" y="375"/>
                </a:cubicBezTo>
                <a:cubicBezTo>
                  <a:pt x="41" y="372"/>
                  <a:pt x="43" y="369"/>
                  <a:pt x="45" y="366"/>
                </a:cubicBezTo>
                <a:cubicBezTo>
                  <a:pt x="42" y="365"/>
                  <a:pt x="38" y="364"/>
                  <a:pt x="35" y="363"/>
                </a:cubicBezTo>
                <a:cubicBezTo>
                  <a:pt x="23" y="360"/>
                  <a:pt x="10" y="357"/>
                  <a:pt x="8" y="346"/>
                </a:cubicBezTo>
                <a:cubicBezTo>
                  <a:pt x="5" y="335"/>
                  <a:pt x="15" y="326"/>
                  <a:pt x="24" y="318"/>
                </a:cubicBezTo>
                <a:cubicBezTo>
                  <a:pt x="27" y="316"/>
                  <a:pt x="30" y="313"/>
                  <a:pt x="33" y="311"/>
                </a:cubicBezTo>
                <a:cubicBezTo>
                  <a:pt x="30" y="309"/>
                  <a:pt x="26" y="307"/>
                  <a:pt x="23" y="306"/>
                </a:cubicBezTo>
                <a:cubicBezTo>
                  <a:pt x="12" y="300"/>
                  <a:pt x="0" y="294"/>
                  <a:pt x="0" y="283"/>
                </a:cubicBezTo>
                <a:cubicBezTo>
                  <a:pt x="0" y="271"/>
                  <a:pt x="12" y="265"/>
                  <a:pt x="23" y="260"/>
                </a:cubicBezTo>
                <a:cubicBezTo>
                  <a:pt x="26" y="258"/>
                  <a:pt x="30" y="256"/>
                  <a:pt x="33" y="255"/>
                </a:cubicBezTo>
                <a:cubicBezTo>
                  <a:pt x="30" y="252"/>
                  <a:pt x="27" y="249"/>
                  <a:pt x="24" y="247"/>
                </a:cubicBezTo>
                <a:cubicBezTo>
                  <a:pt x="15" y="239"/>
                  <a:pt x="5" y="231"/>
                  <a:pt x="8" y="220"/>
                </a:cubicBezTo>
                <a:cubicBezTo>
                  <a:pt x="10" y="209"/>
                  <a:pt x="23" y="206"/>
                  <a:pt x="35" y="203"/>
                </a:cubicBezTo>
                <a:cubicBezTo>
                  <a:pt x="38" y="202"/>
                  <a:pt x="42" y="201"/>
                  <a:pt x="45" y="200"/>
                </a:cubicBezTo>
                <a:cubicBezTo>
                  <a:pt x="43" y="197"/>
                  <a:pt x="41" y="193"/>
                  <a:pt x="39" y="191"/>
                </a:cubicBezTo>
                <a:cubicBezTo>
                  <a:pt x="31" y="181"/>
                  <a:pt x="24" y="170"/>
                  <a:pt x="28" y="160"/>
                </a:cubicBezTo>
                <a:cubicBezTo>
                  <a:pt x="33" y="150"/>
                  <a:pt x="46" y="150"/>
                  <a:pt x="59" y="149"/>
                </a:cubicBezTo>
                <a:cubicBezTo>
                  <a:pt x="62" y="149"/>
                  <a:pt x="66" y="149"/>
                  <a:pt x="70" y="149"/>
                </a:cubicBezTo>
                <a:cubicBezTo>
                  <a:pt x="69" y="146"/>
                  <a:pt x="67" y="142"/>
                  <a:pt x="65" y="139"/>
                </a:cubicBezTo>
                <a:cubicBezTo>
                  <a:pt x="60" y="127"/>
                  <a:pt x="55" y="116"/>
                  <a:pt x="62" y="107"/>
                </a:cubicBezTo>
                <a:cubicBezTo>
                  <a:pt x="65" y="103"/>
                  <a:pt x="70" y="101"/>
                  <a:pt x="77" y="101"/>
                </a:cubicBezTo>
                <a:cubicBezTo>
                  <a:pt x="82" y="101"/>
                  <a:pt x="88" y="102"/>
                  <a:pt x="94" y="103"/>
                </a:cubicBezTo>
                <a:cubicBezTo>
                  <a:pt x="98" y="104"/>
                  <a:pt x="102" y="104"/>
                  <a:pt x="105" y="105"/>
                </a:cubicBezTo>
                <a:cubicBezTo>
                  <a:pt x="104" y="101"/>
                  <a:pt x="104" y="97"/>
                  <a:pt x="103" y="94"/>
                </a:cubicBezTo>
                <a:cubicBezTo>
                  <a:pt x="101" y="82"/>
                  <a:pt x="98" y="69"/>
                  <a:pt x="107" y="62"/>
                </a:cubicBezTo>
                <a:cubicBezTo>
                  <a:pt x="109" y="60"/>
                  <a:pt x="112" y="59"/>
                  <a:pt x="117" y="59"/>
                </a:cubicBezTo>
                <a:cubicBezTo>
                  <a:pt x="124" y="59"/>
                  <a:pt x="131" y="62"/>
                  <a:pt x="139" y="65"/>
                </a:cubicBezTo>
                <a:cubicBezTo>
                  <a:pt x="142" y="67"/>
                  <a:pt x="146" y="68"/>
                  <a:pt x="149" y="70"/>
                </a:cubicBezTo>
                <a:cubicBezTo>
                  <a:pt x="149" y="66"/>
                  <a:pt x="149" y="62"/>
                  <a:pt x="149" y="59"/>
                </a:cubicBezTo>
                <a:cubicBezTo>
                  <a:pt x="150" y="46"/>
                  <a:pt x="150" y="33"/>
                  <a:pt x="160" y="28"/>
                </a:cubicBezTo>
                <a:cubicBezTo>
                  <a:pt x="162" y="27"/>
                  <a:pt x="165" y="27"/>
                  <a:pt x="167" y="27"/>
                </a:cubicBezTo>
                <a:cubicBezTo>
                  <a:pt x="175" y="27"/>
                  <a:pt x="183" y="33"/>
                  <a:pt x="191" y="39"/>
                </a:cubicBezTo>
                <a:cubicBezTo>
                  <a:pt x="193" y="41"/>
                  <a:pt x="197" y="43"/>
                  <a:pt x="200" y="45"/>
                </a:cubicBezTo>
                <a:cubicBezTo>
                  <a:pt x="201" y="42"/>
                  <a:pt x="202" y="38"/>
                  <a:pt x="203" y="35"/>
                </a:cubicBezTo>
                <a:cubicBezTo>
                  <a:pt x="206" y="23"/>
                  <a:pt x="209" y="10"/>
                  <a:pt x="220" y="7"/>
                </a:cubicBezTo>
                <a:cubicBezTo>
                  <a:pt x="221" y="7"/>
                  <a:pt x="222" y="7"/>
                  <a:pt x="223" y="7"/>
                </a:cubicBezTo>
                <a:cubicBezTo>
                  <a:pt x="233" y="7"/>
                  <a:pt x="240" y="15"/>
                  <a:pt x="247" y="24"/>
                </a:cubicBezTo>
                <a:cubicBezTo>
                  <a:pt x="249" y="27"/>
                  <a:pt x="252" y="30"/>
                  <a:pt x="255" y="32"/>
                </a:cubicBezTo>
                <a:cubicBezTo>
                  <a:pt x="256" y="30"/>
                  <a:pt x="258" y="26"/>
                  <a:pt x="260" y="23"/>
                </a:cubicBezTo>
                <a:cubicBezTo>
                  <a:pt x="266" y="12"/>
                  <a:pt x="272" y="0"/>
                  <a:pt x="283" y="0"/>
                </a:cubicBezTo>
                <a:cubicBezTo>
                  <a:pt x="294" y="0"/>
                  <a:pt x="300" y="12"/>
                  <a:pt x="306" y="23"/>
                </a:cubicBezTo>
                <a:cubicBezTo>
                  <a:pt x="307" y="26"/>
                  <a:pt x="310" y="30"/>
                  <a:pt x="311" y="32"/>
                </a:cubicBezTo>
                <a:cubicBezTo>
                  <a:pt x="314" y="30"/>
                  <a:pt x="316" y="27"/>
                  <a:pt x="318" y="24"/>
                </a:cubicBezTo>
                <a:cubicBezTo>
                  <a:pt x="326" y="15"/>
                  <a:pt x="333" y="7"/>
                  <a:pt x="342" y="7"/>
                </a:cubicBezTo>
                <a:cubicBezTo>
                  <a:pt x="344" y="7"/>
                  <a:pt x="345" y="7"/>
                  <a:pt x="346" y="7"/>
                </a:cubicBezTo>
                <a:cubicBezTo>
                  <a:pt x="357" y="10"/>
                  <a:pt x="360" y="23"/>
                  <a:pt x="363" y="35"/>
                </a:cubicBezTo>
                <a:cubicBezTo>
                  <a:pt x="364" y="38"/>
                  <a:pt x="365" y="42"/>
                  <a:pt x="366" y="45"/>
                </a:cubicBezTo>
                <a:cubicBezTo>
                  <a:pt x="369" y="43"/>
                  <a:pt x="372" y="41"/>
                  <a:pt x="375" y="39"/>
                </a:cubicBezTo>
                <a:cubicBezTo>
                  <a:pt x="383" y="33"/>
                  <a:pt x="391" y="27"/>
                  <a:pt x="399" y="27"/>
                </a:cubicBezTo>
                <a:cubicBezTo>
                  <a:pt x="401" y="27"/>
                  <a:pt x="403" y="27"/>
                  <a:pt x="405" y="28"/>
                </a:cubicBezTo>
                <a:cubicBezTo>
                  <a:pt x="416" y="33"/>
                  <a:pt x="416" y="46"/>
                  <a:pt x="416" y="59"/>
                </a:cubicBezTo>
                <a:cubicBezTo>
                  <a:pt x="416" y="62"/>
                  <a:pt x="417" y="66"/>
                  <a:pt x="417" y="70"/>
                </a:cubicBezTo>
                <a:cubicBezTo>
                  <a:pt x="420" y="68"/>
                  <a:pt x="424" y="67"/>
                  <a:pt x="427" y="65"/>
                </a:cubicBezTo>
                <a:cubicBezTo>
                  <a:pt x="435" y="62"/>
                  <a:pt x="442" y="59"/>
                  <a:pt x="449" y="59"/>
                </a:cubicBezTo>
                <a:cubicBezTo>
                  <a:pt x="454" y="59"/>
                  <a:pt x="457" y="60"/>
                  <a:pt x="459" y="62"/>
                </a:cubicBezTo>
                <a:cubicBezTo>
                  <a:pt x="468" y="69"/>
                  <a:pt x="465" y="82"/>
                  <a:pt x="463" y="94"/>
                </a:cubicBezTo>
                <a:cubicBezTo>
                  <a:pt x="462" y="97"/>
                  <a:pt x="461" y="102"/>
                  <a:pt x="461" y="105"/>
                </a:cubicBezTo>
                <a:cubicBezTo>
                  <a:pt x="464" y="104"/>
                  <a:pt x="468" y="104"/>
                  <a:pt x="472" y="103"/>
                </a:cubicBezTo>
                <a:cubicBezTo>
                  <a:pt x="477" y="102"/>
                  <a:pt x="483" y="101"/>
                  <a:pt x="489" y="101"/>
                </a:cubicBezTo>
                <a:cubicBezTo>
                  <a:pt x="495" y="101"/>
                  <a:pt x="500" y="103"/>
                  <a:pt x="504" y="107"/>
                </a:cubicBezTo>
                <a:cubicBezTo>
                  <a:pt x="511" y="116"/>
                  <a:pt x="505" y="127"/>
                  <a:pt x="500" y="139"/>
                </a:cubicBezTo>
                <a:cubicBezTo>
                  <a:pt x="499" y="142"/>
                  <a:pt x="497" y="146"/>
                  <a:pt x="496" y="149"/>
                </a:cubicBezTo>
                <a:cubicBezTo>
                  <a:pt x="499" y="149"/>
                  <a:pt x="504" y="149"/>
                  <a:pt x="507" y="149"/>
                </a:cubicBezTo>
                <a:cubicBezTo>
                  <a:pt x="519" y="150"/>
                  <a:pt x="532" y="150"/>
                  <a:pt x="537" y="160"/>
                </a:cubicBezTo>
                <a:cubicBezTo>
                  <a:pt x="542" y="170"/>
                  <a:pt x="535" y="181"/>
                  <a:pt x="527" y="191"/>
                </a:cubicBezTo>
                <a:cubicBezTo>
                  <a:pt x="525" y="193"/>
                  <a:pt x="522" y="197"/>
                  <a:pt x="521" y="200"/>
                </a:cubicBezTo>
                <a:cubicBezTo>
                  <a:pt x="524" y="201"/>
                  <a:pt x="528" y="202"/>
                  <a:pt x="531" y="203"/>
                </a:cubicBezTo>
                <a:cubicBezTo>
                  <a:pt x="543" y="206"/>
                  <a:pt x="556" y="209"/>
                  <a:pt x="558" y="220"/>
                </a:cubicBezTo>
                <a:cubicBezTo>
                  <a:pt x="561" y="231"/>
                  <a:pt x="551" y="239"/>
                  <a:pt x="541" y="247"/>
                </a:cubicBezTo>
                <a:cubicBezTo>
                  <a:pt x="539" y="249"/>
                  <a:pt x="536" y="252"/>
                  <a:pt x="533" y="255"/>
                </a:cubicBezTo>
                <a:cubicBezTo>
                  <a:pt x="536" y="256"/>
                  <a:pt x="540" y="258"/>
                  <a:pt x="543" y="260"/>
                </a:cubicBezTo>
                <a:cubicBezTo>
                  <a:pt x="554" y="265"/>
                  <a:pt x="565" y="271"/>
                  <a:pt x="565" y="283"/>
                </a:cubicBezTo>
                <a:cubicBezTo>
                  <a:pt x="565" y="294"/>
                  <a:pt x="554" y="300"/>
                  <a:pt x="543" y="306"/>
                </a:cubicBezTo>
                <a:cubicBezTo>
                  <a:pt x="540" y="307"/>
                  <a:pt x="536" y="309"/>
                  <a:pt x="533" y="311"/>
                </a:cubicBezTo>
                <a:cubicBezTo>
                  <a:pt x="536" y="313"/>
                  <a:pt x="539" y="316"/>
                  <a:pt x="541" y="318"/>
                </a:cubicBezTo>
                <a:cubicBezTo>
                  <a:pt x="551" y="326"/>
                  <a:pt x="561" y="335"/>
                  <a:pt x="558" y="346"/>
                </a:cubicBezTo>
                <a:cubicBezTo>
                  <a:pt x="556" y="357"/>
                  <a:pt x="543" y="360"/>
                  <a:pt x="531" y="363"/>
                </a:cubicBezTo>
                <a:cubicBezTo>
                  <a:pt x="528" y="364"/>
                  <a:pt x="524" y="365"/>
                  <a:pt x="521" y="366"/>
                </a:cubicBezTo>
                <a:cubicBezTo>
                  <a:pt x="522" y="369"/>
                  <a:pt x="525" y="372"/>
                  <a:pt x="527" y="375"/>
                </a:cubicBezTo>
                <a:cubicBezTo>
                  <a:pt x="535" y="385"/>
                  <a:pt x="542" y="395"/>
                  <a:pt x="537" y="405"/>
                </a:cubicBezTo>
                <a:cubicBezTo>
                  <a:pt x="534" y="412"/>
                  <a:pt x="527" y="415"/>
                  <a:pt x="519" y="416"/>
                </a:cubicBezTo>
                <a:cubicBezTo>
                  <a:pt x="564" y="551"/>
                  <a:pt x="564" y="551"/>
                  <a:pt x="564" y="551"/>
                </a:cubicBezTo>
                <a:cubicBezTo>
                  <a:pt x="565" y="555"/>
                  <a:pt x="564" y="559"/>
                  <a:pt x="561" y="562"/>
                </a:cubicBezTo>
                <a:cubicBezTo>
                  <a:pt x="558" y="565"/>
                  <a:pt x="554" y="566"/>
                  <a:pt x="550" y="564"/>
                </a:cubicBezTo>
                <a:cubicBezTo>
                  <a:pt x="416" y="519"/>
                  <a:pt x="416" y="519"/>
                  <a:pt x="416" y="519"/>
                </a:cubicBezTo>
                <a:cubicBezTo>
                  <a:pt x="415" y="527"/>
                  <a:pt x="412" y="534"/>
                  <a:pt x="405" y="537"/>
                </a:cubicBezTo>
                <a:cubicBezTo>
                  <a:pt x="403" y="538"/>
                  <a:pt x="401" y="539"/>
                  <a:pt x="399" y="539"/>
                </a:cubicBezTo>
                <a:cubicBezTo>
                  <a:pt x="391" y="539"/>
                  <a:pt x="383" y="533"/>
                  <a:pt x="375" y="527"/>
                </a:cubicBezTo>
                <a:cubicBezTo>
                  <a:pt x="372" y="525"/>
                  <a:pt x="369" y="522"/>
                  <a:pt x="366" y="521"/>
                </a:cubicBezTo>
                <a:cubicBezTo>
                  <a:pt x="365" y="524"/>
                  <a:pt x="364" y="528"/>
                  <a:pt x="363" y="531"/>
                </a:cubicBezTo>
                <a:cubicBezTo>
                  <a:pt x="360" y="543"/>
                  <a:pt x="357" y="556"/>
                  <a:pt x="346" y="558"/>
                </a:cubicBezTo>
                <a:cubicBezTo>
                  <a:pt x="345" y="558"/>
                  <a:pt x="344" y="559"/>
                  <a:pt x="342" y="559"/>
                </a:cubicBezTo>
                <a:cubicBezTo>
                  <a:pt x="333" y="559"/>
                  <a:pt x="326" y="550"/>
                  <a:pt x="318" y="541"/>
                </a:cubicBezTo>
                <a:cubicBezTo>
                  <a:pt x="316" y="539"/>
                  <a:pt x="314" y="535"/>
                  <a:pt x="311" y="533"/>
                </a:cubicBezTo>
                <a:cubicBezTo>
                  <a:pt x="310" y="536"/>
                  <a:pt x="307" y="540"/>
                  <a:pt x="306" y="542"/>
                </a:cubicBezTo>
                <a:cubicBezTo>
                  <a:pt x="300" y="554"/>
                  <a:pt x="294" y="565"/>
                  <a:pt x="283" y="565"/>
                </a:cubicBezTo>
                <a:close/>
              </a:path>
            </a:pathLst>
          </a:custGeom>
          <a:noFill/>
          <a:ln>
            <a:solidFill>
              <a:schemeClr val="accent2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0196074" y="4015065"/>
            <a:ext cx="1093935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800" dirty="0" smtClean="0">
                <a:solidFill>
                  <a:srgbClr val="322332"/>
                </a:solidFill>
                <a:latin typeface="VM Circular Chat Book" panose="020B0604020101020102" pitchFamily="34" charset="77"/>
              </a:rPr>
              <a:t>Capability </a:t>
            </a:r>
            <a:r>
              <a:rPr lang="en-US" sz="1800" dirty="0">
                <a:solidFill>
                  <a:srgbClr val="322332"/>
                </a:solidFill>
                <a:latin typeface="VM Circular Chat Book" panose="020B0604020101020102" pitchFamily="34" charset="77"/>
              </a:rPr>
              <a:t>building</a:t>
            </a:r>
            <a:r>
              <a:rPr lang="en-US" sz="1800" dirty="0" smtClean="0">
                <a:solidFill>
                  <a:srgbClr val="322332"/>
                </a:solidFill>
                <a:latin typeface="VM Circular Chat Book" panose="020B0604020101020102" pitchFamily="34" charset="77"/>
              </a:rPr>
              <a:t>?</a:t>
            </a:r>
            <a:endParaRPr lang="en-US" sz="1800" dirty="0">
              <a:solidFill>
                <a:srgbClr val="322332"/>
              </a:solidFill>
              <a:latin typeface="VM Circular Chat Book" panose="020B0604020101020102" pitchFamily="34" charset="7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150876" y="5315260"/>
            <a:ext cx="1170826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800" dirty="0" smtClean="0">
                <a:solidFill>
                  <a:srgbClr val="322332"/>
                </a:solidFill>
                <a:latin typeface="VM Circular Chat Book" panose="020B0604020101020102" pitchFamily="34" charset="77"/>
              </a:rPr>
              <a:t>“Business as usual”?</a:t>
            </a:r>
            <a:endParaRPr lang="en-US" sz="1800" dirty="0">
              <a:solidFill>
                <a:srgbClr val="322332"/>
              </a:solidFill>
              <a:latin typeface="VM Circular Chat Book" panose="020B0604020101020102" pitchFamily="34" charset="7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557799" y="4939545"/>
            <a:ext cx="1164511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lvl="0" algn="ctr" defTabSz="877733">
              <a:spcAft>
                <a:spcPts val="600"/>
              </a:spcAft>
              <a:buClr>
                <a:srgbClr val="FF0909"/>
              </a:buClr>
            </a:pPr>
            <a:r>
              <a:rPr lang="en-US" sz="1800" dirty="0">
                <a:solidFill>
                  <a:srgbClr val="322332"/>
                </a:solidFill>
                <a:latin typeface="VM Circular Chat Book" panose="020B0604020101020102" pitchFamily="34" charset="77"/>
              </a:rPr>
              <a:t>Computing efficiency?</a:t>
            </a:r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Virgin Media | Public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06680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28" grpId="0" animBg="1"/>
      <p:bldP spid="7" grpId="0"/>
      <p:bldP spid="33" grpId="0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19E7A1-CAA8-8D4B-B774-1D2486D23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244" y="417996"/>
            <a:ext cx="10579656" cy="498598"/>
          </a:xfrm>
        </p:spPr>
        <p:txBody>
          <a:bodyPr/>
          <a:lstStyle/>
          <a:p>
            <a:r>
              <a:rPr lang="en-GB" dirty="0" smtClean="0"/>
              <a:t>Tension between code and ROI</a:t>
            </a:r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 smtClean="0"/>
              <a:t>When is code “good enough”?</a:t>
            </a:r>
            <a:endParaRPr lang="en-GB" dirty="0"/>
          </a:p>
        </p:txBody>
      </p:sp>
      <p:sp>
        <p:nvSpPr>
          <p:cNvPr id="39" name="object 177">
            <a:extLst>
              <a:ext uri="{FF2B5EF4-FFF2-40B4-BE49-F238E27FC236}">
                <a16:creationId xmlns:a16="http://schemas.microsoft.com/office/drawing/2014/main" xmlns="" id="{2D48AADB-FF8C-EA4E-A32A-DF63D033068B}"/>
              </a:ext>
            </a:extLst>
          </p:cNvPr>
          <p:cNvSpPr/>
          <p:nvPr/>
        </p:nvSpPr>
        <p:spPr>
          <a:xfrm>
            <a:off x="521749" y="4045531"/>
            <a:ext cx="10461078" cy="0"/>
          </a:xfrm>
          <a:custGeom>
            <a:avLst/>
            <a:gdLst/>
            <a:ahLst/>
            <a:cxnLst/>
            <a:rect l="l" t="t" r="r" b="b"/>
            <a:pathLst>
              <a:path w="17981930">
                <a:moveTo>
                  <a:pt x="0" y="0"/>
                </a:moveTo>
                <a:lnTo>
                  <a:pt x="17981585" y="0"/>
                </a:lnTo>
              </a:path>
            </a:pathLst>
          </a:custGeom>
          <a:ln w="2891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634"/>
          </a:p>
        </p:txBody>
      </p:sp>
      <p:sp>
        <p:nvSpPr>
          <p:cNvPr id="40" name="object 178">
            <a:extLst>
              <a:ext uri="{FF2B5EF4-FFF2-40B4-BE49-F238E27FC236}">
                <a16:creationId xmlns:a16="http://schemas.microsoft.com/office/drawing/2014/main" xmlns="" id="{E74DDC43-6DCC-C44B-91B1-ACB73E512390}"/>
              </a:ext>
            </a:extLst>
          </p:cNvPr>
          <p:cNvSpPr/>
          <p:nvPr/>
        </p:nvSpPr>
        <p:spPr>
          <a:xfrm>
            <a:off x="799309" y="3283399"/>
            <a:ext cx="10183648" cy="0"/>
          </a:xfrm>
          <a:custGeom>
            <a:avLst/>
            <a:gdLst/>
            <a:ahLst/>
            <a:cxnLst/>
            <a:rect l="l" t="t" r="r" b="b"/>
            <a:pathLst>
              <a:path w="17505045">
                <a:moveTo>
                  <a:pt x="0" y="0"/>
                </a:moveTo>
                <a:lnTo>
                  <a:pt x="17504476" y="0"/>
                </a:lnTo>
              </a:path>
            </a:pathLst>
          </a:custGeom>
          <a:ln w="2891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634"/>
          </a:p>
        </p:txBody>
      </p:sp>
      <p:sp>
        <p:nvSpPr>
          <p:cNvPr id="41" name="object 179">
            <a:extLst>
              <a:ext uri="{FF2B5EF4-FFF2-40B4-BE49-F238E27FC236}">
                <a16:creationId xmlns:a16="http://schemas.microsoft.com/office/drawing/2014/main" xmlns="" id="{BCE89330-EE23-3947-8887-685CFFF073AF}"/>
              </a:ext>
            </a:extLst>
          </p:cNvPr>
          <p:cNvSpPr/>
          <p:nvPr/>
        </p:nvSpPr>
        <p:spPr>
          <a:xfrm>
            <a:off x="521749" y="4796449"/>
            <a:ext cx="10461078" cy="0"/>
          </a:xfrm>
          <a:custGeom>
            <a:avLst/>
            <a:gdLst/>
            <a:ahLst/>
            <a:cxnLst/>
            <a:rect l="l" t="t" r="r" b="b"/>
            <a:pathLst>
              <a:path w="17981930">
                <a:moveTo>
                  <a:pt x="0" y="0"/>
                </a:moveTo>
                <a:lnTo>
                  <a:pt x="17981585" y="0"/>
                </a:lnTo>
              </a:path>
            </a:pathLst>
          </a:custGeom>
          <a:ln w="2891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634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41" y="1767348"/>
            <a:ext cx="2190185" cy="2236785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649" y="1817217"/>
            <a:ext cx="5342884" cy="1984095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570944" y="4549526"/>
            <a:ext cx="2512915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defTabSz="877733">
              <a:spcAft>
                <a:spcPts val="600"/>
              </a:spcAft>
              <a:buClr>
                <a:srgbClr val="FF0909"/>
              </a:buClr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322332"/>
                </a:solidFill>
                <a:latin typeface="VM Circular Chat Book" panose="020B0604020101020102" pitchFamily="34" charset="77"/>
              </a:rPr>
              <a:t>Quick solution</a:t>
            </a:r>
            <a:endParaRPr lang="en-US" sz="1600" dirty="0">
              <a:solidFill>
                <a:srgbClr val="322332"/>
              </a:solidFill>
              <a:latin typeface="VM Circular Chat Book" panose="020B0604020101020102" pitchFamily="34" charset="77"/>
            </a:endParaRPr>
          </a:p>
          <a:p>
            <a:pPr marL="285750" lvl="0" indent="-285750" defTabSz="877733">
              <a:spcAft>
                <a:spcPts val="600"/>
              </a:spcAft>
              <a:buClr>
                <a:srgbClr val="FF0909"/>
              </a:buClr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322332"/>
                </a:solidFill>
                <a:latin typeface="VM Circular Chat Book" panose="020B0604020101020102" pitchFamily="34" charset="77"/>
              </a:rPr>
              <a:t>Possibly a little “dirty”</a:t>
            </a:r>
            <a:endParaRPr lang="en-US" sz="1600" dirty="0">
              <a:solidFill>
                <a:srgbClr val="322332"/>
              </a:solidFill>
              <a:latin typeface="VM Circular Chat Book" panose="020B0604020101020102" pitchFamily="34" charset="77"/>
            </a:endParaRPr>
          </a:p>
          <a:p>
            <a:pPr marL="285750" lvl="0" indent="-285750" defTabSz="877733">
              <a:spcAft>
                <a:spcPts val="600"/>
              </a:spcAft>
              <a:buClr>
                <a:srgbClr val="FF0909"/>
              </a:buClr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322332"/>
                </a:solidFill>
                <a:latin typeface="VM Circular Chat Book" panose="020B0604020101020102" pitchFamily="34" charset="77"/>
              </a:rPr>
              <a:t>Does the job!</a:t>
            </a:r>
            <a:endParaRPr lang="en-US" sz="1600" dirty="0">
              <a:solidFill>
                <a:srgbClr val="322332"/>
              </a:solidFill>
              <a:latin typeface="VM Circular Chat Book" panose="020B0604020101020102" pitchFamily="34" charset="77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5460648" y="4549525"/>
            <a:ext cx="5571373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defTabSz="877733">
              <a:spcAft>
                <a:spcPts val="600"/>
              </a:spcAft>
              <a:buClr>
                <a:srgbClr val="FF0909"/>
              </a:buClr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322332"/>
                </a:solidFill>
                <a:latin typeface="VM Circular Chat Book" panose="020B0604020101020102" pitchFamily="34" charset="77"/>
              </a:rPr>
              <a:t>Use of a function might be better for production code</a:t>
            </a:r>
            <a:endParaRPr lang="en-US" sz="1600" dirty="0">
              <a:solidFill>
                <a:srgbClr val="322332"/>
              </a:solidFill>
              <a:latin typeface="VM Circular Chat Book" panose="020B0604020101020102" pitchFamily="34" charset="77"/>
            </a:endParaRPr>
          </a:p>
          <a:p>
            <a:pPr marL="285750" lvl="0" indent="-285750" defTabSz="877733">
              <a:spcAft>
                <a:spcPts val="600"/>
              </a:spcAft>
              <a:buClr>
                <a:srgbClr val="FF0909"/>
              </a:buClr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322332"/>
                </a:solidFill>
                <a:latin typeface="VM Circular Chat Book" panose="020B0604020101020102" pitchFamily="34" charset="77"/>
              </a:rPr>
              <a:t>Easier for others to understand (possibly)</a:t>
            </a:r>
          </a:p>
          <a:p>
            <a:pPr marL="285750" lvl="0" indent="-285750" defTabSz="877733">
              <a:spcAft>
                <a:spcPts val="600"/>
              </a:spcAft>
              <a:buClr>
                <a:srgbClr val="FF0909"/>
              </a:buClr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322332"/>
                </a:solidFill>
                <a:latin typeface="VM Circular Chat Book" panose="020B0604020101020102" pitchFamily="34" charset="77"/>
              </a:rPr>
              <a:t>Scalable</a:t>
            </a:r>
            <a:endParaRPr lang="en-US" sz="1600" dirty="0">
              <a:solidFill>
                <a:srgbClr val="322332"/>
              </a:solidFill>
              <a:latin typeface="VM Circular Chat Book" panose="020B0604020101020102" pitchFamily="34" charset="77"/>
            </a:endParaRPr>
          </a:p>
          <a:p>
            <a:pPr marL="285750" lvl="0" indent="-285750" defTabSz="877733">
              <a:spcAft>
                <a:spcPts val="600"/>
              </a:spcAft>
              <a:buClr>
                <a:srgbClr val="FF0909"/>
              </a:buClr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322332"/>
                </a:solidFill>
                <a:latin typeface="VM Circular Chat Book" panose="020B0604020101020102" pitchFamily="34" charset="77"/>
              </a:rPr>
              <a:t>Does the job!</a:t>
            </a:r>
            <a:endParaRPr lang="en-US" sz="1600" dirty="0">
              <a:solidFill>
                <a:srgbClr val="322332"/>
              </a:solidFill>
              <a:latin typeface="VM Circular Chat Book" panose="020B0604020101020102" pitchFamily="34" charset="77"/>
            </a:endParaRP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Virgin Media | Public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43130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VM Colours RGB">
      <a:dk1>
        <a:srgbClr val="000000"/>
      </a:dk1>
      <a:lt1>
        <a:srgbClr val="FFFFFF"/>
      </a:lt1>
      <a:dk2>
        <a:srgbClr val="322332"/>
      </a:dk2>
      <a:lt2>
        <a:srgbClr val="FFD2E5"/>
      </a:lt2>
      <a:accent1>
        <a:srgbClr val="FF0909"/>
      </a:accent1>
      <a:accent2>
        <a:srgbClr val="5F2878"/>
      </a:accent2>
      <a:accent3>
        <a:srgbClr val="9B1478"/>
      </a:accent3>
      <a:accent4>
        <a:srgbClr val="C89B64"/>
      </a:accent4>
      <a:accent5>
        <a:srgbClr val="FAE519"/>
      </a:accent5>
      <a:accent6>
        <a:srgbClr val="64A541"/>
      </a:accent6>
      <a:hlink>
        <a:srgbClr val="3E55A0"/>
      </a:hlink>
      <a:folHlink>
        <a:srgbClr val="4196D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txDef>
      <a:spPr>
        <a:noFill/>
      </a:spPr>
      <a:bodyPr wrap="square" lIns="0" tIns="0" rIns="0" bIns="0" rtlCol="0" anchor="ctr" anchorCtr="0">
        <a:spAutoFit/>
      </a:bodyPr>
      <a:lstStyle>
        <a:defPPr>
          <a:defRPr sz="1000" b="0" i="0" smtClean="0">
            <a:solidFill>
              <a:schemeClr val="tx1"/>
            </a:solidFill>
            <a:latin typeface="VM Circular Whisper TT Light" charset="0"/>
            <a:ea typeface="VM Circular Whisper TT Light" charset="0"/>
            <a:cs typeface="VM Circular Whisper TT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M Insight Hub PowerPoint Toolkit" id="{8B2A2145-BD31-4939-B502-90426E7EF3B7}" vid="{94538FA3-B74F-4BBD-83F8-B987B32DC3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48D3552BA4D54EA7D6349B957E6F80" ma:contentTypeVersion="12" ma:contentTypeDescription="Create a new document." ma:contentTypeScope="" ma:versionID="d6b4c87a83b381ad360fee2f63f6c0ad">
  <xsd:schema xmlns:xsd="http://www.w3.org/2001/XMLSchema" xmlns:xs="http://www.w3.org/2001/XMLSchema" xmlns:p="http://schemas.microsoft.com/office/2006/metadata/properties" xmlns:ns2="b632ed8f-4da2-450d-be64-a21447441809" xmlns:ns3="a8393aab-0c98-47e5-9894-d3a389a13a61" targetNamespace="http://schemas.microsoft.com/office/2006/metadata/properties" ma:root="true" ma:fieldsID="06d1cfd5520d9fd6bb40bca2eb3c5e4c" ns2:_="" ns3:_="">
    <xsd:import namespace="b632ed8f-4da2-450d-be64-a21447441809"/>
    <xsd:import namespace="a8393aab-0c98-47e5-9894-d3a389a13a6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32ed8f-4da2-450d-be64-a2144744180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393aab-0c98-47e5-9894-d3a389a13a6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35FF2E4-234A-4C2B-84D3-6637BD76B2D7}"/>
</file>

<file path=customXml/itemProps2.xml><?xml version="1.0" encoding="utf-8"?>
<ds:datastoreItem xmlns:ds="http://schemas.openxmlformats.org/officeDocument/2006/customXml" ds:itemID="{5CD5E318-99FC-49BB-9061-E04E8DFC0991}"/>
</file>

<file path=customXml/itemProps3.xml><?xml version="1.0" encoding="utf-8"?>
<ds:datastoreItem xmlns:ds="http://schemas.openxmlformats.org/officeDocument/2006/customXml" ds:itemID="{8155AC79-BEB4-4B33-A66B-5E05BBCFC725}"/>
</file>

<file path=docProps/app.xml><?xml version="1.0" encoding="utf-8"?>
<Properties xmlns="http://schemas.openxmlformats.org/officeDocument/2006/extended-properties" xmlns:vt="http://schemas.openxmlformats.org/officeDocument/2006/docPropsVTypes">
  <Template>VM Insight Hub PowerPoint Toolkit</Template>
  <TotalTime>1764</TotalTime>
  <Words>1044</Words>
  <Application>Microsoft Office PowerPoint</Application>
  <PresentationFormat>Custom</PresentationFormat>
  <Paragraphs>214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Calibri</vt:lpstr>
      <vt:lpstr>Lucida Handwriting</vt:lpstr>
      <vt:lpstr>VM Circular Chat Book</vt:lpstr>
      <vt:lpstr>VM Circular Natter Medium</vt:lpstr>
      <vt:lpstr>VM Circular Natter TT Medium</vt:lpstr>
      <vt:lpstr>VM Circular Shout Bold</vt:lpstr>
      <vt:lpstr>VM Circular Whisper Light</vt:lpstr>
      <vt:lpstr>VM Circular Whisper TT Light</vt:lpstr>
      <vt:lpstr>Office Theme</vt:lpstr>
      <vt:lpstr>For Love or Money?</vt:lpstr>
      <vt:lpstr>The tension between fun and value?</vt:lpstr>
      <vt:lpstr>It’s just me, me, me…</vt:lpstr>
      <vt:lpstr>Virgin Media at a glance…</vt:lpstr>
      <vt:lpstr>My experience…</vt:lpstr>
      <vt:lpstr>What makes a programmer happy?</vt:lpstr>
      <vt:lpstr>What tricks have I learned to get my team engaged?</vt:lpstr>
      <vt:lpstr>Definition of value?</vt:lpstr>
      <vt:lpstr>Tension between code and ROI</vt:lpstr>
      <vt:lpstr>So how to obtain value and make it fun?</vt:lpstr>
      <vt:lpstr>The Knapsack Algorithm</vt:lpstr>
      <vt:lpstr>Capital Expenditure Optimisation</vt:lpstr>
      <vt:lpstr>Simple CAPEX threshold</vt:lpstr>
      <vt:lpstr>Knapsack Model</vt:lpstr>
      <vt:lpstr>Knapsack Model Result</vt:lpstr>
      <vt:lpstr>Clustering with CLARA</vt:lpstr>
      <vt:lpstr>Customer segmentation </vt:lpstr>
      <vt:lpstr>Clusters: most relevant characteristics</vt:lpstr>
      <vt:lpstr>Visualisation</vt:lpstr>
      <vt:lpstr>Presenting a message quickly</vt:lpstr>
      <vt:lpstr>Using Shiny…</vt:lpstr>
      <vt:lpstr>Achieve high revenue gains by motivating the real asset:   The programmers!</vt:lpstr>
      <vt:lpstr>Thank you!</vt:lpstr>
    </vt:vector>
  </TitlesOfParts>
  <Company>Virgin Media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 Love or Money?</dc:title>
  <dc:creator>Clark, Lisa 03</dc:creator>
  <cp:lastModifiedBy>Clark, Lisa 03</cp:lastModifiedBy>
  <cp:revision>24</cp:revision>
  <dcterms:created xsi:type="dcterms:W3CDTF">2020-09-28T15:26:57Z</dcterms:created>
  <dcterms:modified xsi:type="dcterms:W3CDTF">2020-11-03T11:10:33Z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https://jive.aa.liberty.biz</vt:lpwstr>
  </property>
  <property fmtid="{D5CDD505-2E9C-101B-9397-08002B2CF9AE}" pid="3" name="Offisync_UpdateToken">
    <vt:lpwstr>2</vt:lpwstr>
  </property>
  <property fmtid="{D5CDD505-2E9C-101B-9397-08002B2CF9AE}" pid="4" name="Offisync_ServerID">
    <vt:lpwstr>5a8bb889-6c23-4641-b004-19a4a00f5cfa</vt:lpwstr>
  </property>
  <property fmtid="{D5CDD505-2E9C-101B-9397-08002B2CF9AE}" pid="5" name="Offisync_UniqueId">
    <vt:lpwstr>153631</vt:lpwstr>
  </property>
  <property fmtid="{D5CDD505-2E9C-101B-9397-08002B2CF9AE}" pid="6" name="Jive_VersionGuid">
    <vt:lpwstr>9f70686c-62a6-4b95-bff5-a04b1ee1aaeb</vt:lpwstr>
  </property>
  <property fmtid="{D5CDD505-2E9C-101B-9397-08002B2CF9AE}" pid="7" name="Jive_LatestUserAccountName">
    <vt:lpwstr>lisa.clark3@virginmedia.co.uk</vt:lpwstr>
  </property>
  <property fmtid="{D5CDD505-2E9C-101B-9397-08002B2CF9AE}" pid="8" name="Jive_ModifiedButNotPublished">
    <vt:lpwstr>True</vt:lpwstr>
  </property>
  <property fmtid="{D5CDD505-2E9C-101B-9397-08002B2CF9AE}" pid="9" name="ContentTypeId">
    <vt:lpwstr>0x0101001A48D3552BA4D54EA7D6349B957E6F80</vt:lpwstr>
  </property>
</Properties>
</file>